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198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184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443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045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594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060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729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57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908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751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43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E0D2B-BC4E-4A81-83EA-7CE7348AEAB9}" type="datetimeFigureOut">
              <a:rPr lang="en-PH" smtClean="0"/>
              <a:t>Feb-03-2020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6C95-9D60-4939-BA49-5EF713A6705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185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10693" y="289712"/>
            <a:ext cx="2616451" cy="627405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4962" y="289712"/>
            <a:ext cx="2616451" cy="62740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7659231" y="289712"/>
            <a:ext cx="2616451" cy="62740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2554500" y="187922"/>
            <a:ext cx="11288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30730" y="187922"/>
            <a:ext cx="2024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12439" y="187922"/>
            <a:ext cx="21734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Supervisor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360103" y="1303698"/>
            <a:ext cx="1541942" cy="5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Draft</a:t>
            </a:r>
          </a:p>
          <a:p>
            <a:pPr algn="ctr"/>
            <a:r>
              <a:rPr lang="en-PH" dirty="0" smtClean="0"/>
              <a:t>=&gt; Filed</a:t>
            </a:r>
            <a:endParaRPr lang="en-PH" dirty="0"/>
          </a:p>
        </p:txBody>
      </p:sp>
      <p:sp>
        <p:nvSpPr>
          <p:cNvPr id="12" name="Rounded Rectangle 11"/>
          <p:cNvSpPr/>
          <p:nvPr/>
        </p:nvSpPr>
        <p:spPr>
          <a:xfrm>
            <a:off x="5272215" y="1303698"/>
            <a:ext cx="1541942" cy="5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Filed</a:t>
            </a:r>
          </a:p>
          <a:p>
            <a:pPr algn="ctr"/>
            <a:r>
              <a:rPr lang="en-PH" dirty="0" smtClean="0"/>
              <a:t>=&gt; Received</a:t>
            </a:r>
            <a:endParaRPr lang="en-PH" dirty="0"/>
          </a:p>
        </p:txBody>
      </p:sp>
      <p:sp>
        <p:nvSpPr>
          <p:cNvPr id="13" name="Rounded Rectangle 12"/>
          <p:cNvSpPr/>
          <p:nvPr/>
        </p:nvSpPr>
        <p:spPr>
          <a:xfrm>
            <a:off x="8141433" y="1303697"/>
            <a:ext cx="1541942" cy="5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Received</a:t>
            </a:r>
          </a:p>
          <a:p>
            <a:pPr algn="ctr"/>
            <a:r>
              <a:rPr lang="en-PH" dirty="0" smtClean="0"/>
              <a:t>=&gt; Validated</a:t>
            </a:r>
            <a:endParaRPr lang="en-PH" dirty="0"/>
          </a:p>
        </p:txBody>
      </p:sp>
      <p:cxnSp>
        <p:nvCxnSpPr>
          <p:cNvPr id="16" name="Straight Arrow Connector 15"/>
          <p:cNvCxnSpPr>
            <a:endCxn id="12" idx="1"/>
          </p:cNvCxnSpPr>
          <p:nvPr/>
        </p:nvCxnSpPr>
        <p:spPr>
          <a:xfrm>
            <a:off x="3918723" y="1584355"/>
            <a:ext cx="13534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 flipV="1">
            <a:off x="6814157" y="1584355"/>
            <a:ext cx="13272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3" idx="2"/>
            <a:endCxn id="32" idx="3"/>
          </p:cNvCxnSpPr>
          <p:nvPr/>
        </p:nvCxnSpPr>
        <p:spPr>
          <a:xfrm rot="5400000">
            <a:off x="7400422" y="1360228"/>
            <a:ext cx="1007198" cy="20167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5353696" y="2591552"/>
            <a:ext cx="1541942" cy="5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Validated</a:t>
            </a:r>
            <a:endParaRPr lang="en-PH" dirty="0" smtClean="0"/>
          </a:p>
          <a:p>
            <a:pPr algn="ctr"/>
            <a:r>
              <a:rPr lang="en-PH" dirty="0" smtClean="0"/>
              <a:t>=&gt; Approved</a:t>
            </a:r>
            <a:endParaRPr lang="en-PH" dirty="0"/>
          </a:p>
        </p:txBody>
      </p:sp>
      <p:sp>
        <p:nvSpPr>
          <p:cNvPr id="33" name="Rounded Rectangle 32"/>
          <p:cNvSpPr/>
          <p:nvPr/>
        </p:nvSpPr>
        <p:spPr>
          <a:xfrm>
            <a:off x="2019415" y="2591551"/>
            <a:ext cx="2163286" cy="5613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smtClean="0"/>
              <a:t>Approved</a:t>
            </a:r>
          </a:p>
          <a:p>
            <a:pPr algn="ctr"/>
            <a:r>
              <a:rPr lang="en-PH" dirty="0" smtClean="0"/>
              <a:t>-To be Released</a:t>
            </a:r>
            <a:endParaRPr lang="en-PH" dirty="0"/>
          </a:p>
        </p:txBody>
      </p:sp>
      <p:cxnSp>
        <p:nvCxnSpPr>
          <p:cNvPr id="57" name="Straight Arrow Connector 56"/>
          <p:cNvCxnSpPr>
            <a:stCxn id="32" idx="1"/>
            <a:endCxn id="33" idx="3"/>
          </p:cNvCxnSpPr>
          <p:nvPr/>
        </p:nvCxnSpPr>
        <p:spPr>
          <a:xfrm flipH="1" flipV="1">
            <a:off x="4182701" y="2872209"/>
            <a:ext cx="11709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98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Harold Cris Dayrit Abarquez</dc:creator>
  <cp:lastModifiedBy>Harold Cris Dayrit Abarquez</cp:lastModifiedBy>
  <cp:revision>4</cp:revision>
  <dcterms:created xsi:type="dcterms:W3CDTF">2020-02-03T11:27:26Z</dcterms:created>
  <dcterms:modified xsi:type="dcterms:W3CDTF">2020-02-03T12:25:03Z</dcterms:modified>
</cp:coreProperties>
</file>