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B4E1-B20F-2F70-4F81-562CDCF28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98A47-846B-91B0-77BE-12DA51C8F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CCC0-C225-1304-7ACB-61CFD6AF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353-D1AB-4EC5-84F3-A516D0691DC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A387B-9670-8300-2568-E87BACAA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9F396-2927-FE8E-AD49-97ECF915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E746-97F6-40B4-94E6-28F37CE4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6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A423-7F43-BC75-51D9-0A5769CE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24FFE-2A25-5CE7-3215-1AB8F74FF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3F8F0-53F5-78EC-ED17-95027E52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353-D1AB-4EC5-84F3-A516D0691DC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2B65F-2F51-E4E0-E8E1-DF6343F9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04878-0D59-5FCA-EE83-23E89ED5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E746-97F6-40B4-94E6-28F37CE4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7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8227E-60F8-DAEF-0310-22727EDF9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AA031-30AE-32C6-5630-67D57A171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26DE9-68C0-9A09-E04E-0A6FD6A3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353-D1AB-4EC5-84F3-A516D0691DC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4DE8C-C661-FD61-5CBE-22869D69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C04C-EBAD-041C-F1B9-F1F85618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E746-97F6-40B4-94E6-28F37CE4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F947-E7F5-AC06-A876-BB77441D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7062-4144-55C3-77FD-A7AAC2A9B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DBDD6-9CA6-8686-6951-A020C0E0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353-D1AB-4EC5-84F3-A516D0691DC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0FD18-8E74-693D-B3D2-1F0560A1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BA461-1CE4-DACE-88ED-3F958D23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E746-97F6-40B4-94E6-28F37CE4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6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5824-6515-10AA-A77A-848CE717C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BBF1B-9D82-BEA9-2D2C-AC48C2910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E59FE-F69C-8E4B-E60C-97E05FDE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353-D1AB-4EC5-84F3-A516D0691DC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33FE1-A497-9FB8-34CC-AF33F3F8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27367-ACC0-7CCF-358B-BAE5990B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E746-97F6-40B4-94E6-28F37CE4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4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919B-B7FB-A924-36B8-99F270FA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9F32-E93C-42A8-AA71-1C639F7F1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3BD0F-0751-E9C5-511E-26D9BE757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685C8-8167-4890-CA39-1C7B2031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353-D1AB-4EC5-84F3-A516D0691DC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3119F-DC85-3770-2501-17C91C5D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9B0B8-15B8-CF3D-A10C-3D378312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E746-97F6-40B4-94E6-28F37CE4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6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8459-4340-D7E1-50BE-FEA61762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A82D9-B198-7440-0EFE-6A54B84C8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D1659-BF55-F6C3-9373-B6260362A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8175D-3626-33D9-D0EE-50FF148A2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5FDE7-6485-A110-EF13-8CBD81E81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BD039-833E-5EFB-A316-DC7ADC8B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353-D1AB-4EC5-84F3-A516D0691DC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26EF8-AF2F-F61C-F93A-C448C488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63157-231B-D4E2-6A54-B9292594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E746-97F6-40B4-94E6-28F37CE4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7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4C17-9BF6-C3EE-7516-AF1BA62A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3E932-6707-1214-32D5-5C5350DA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353-D1AB-4EC5-84F3-A516D0691DC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7B084-1802-08A5-6CA1-88FFC8BA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ABF72-F63C-BC3D-B1E9-11140F4A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E746-97F6-40B4-94E6-28F37CE4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5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2E73D-76F8-A8B1-511E-D898E87A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353-D1AB-4EC5-84F3-A516D0691DC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8ED5C-7101-2F3D-1BE8-D0453E1A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150D2-C106-B1F8-9BCB-618FC2CA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E746-97F6-40B4-94E6-28F37CE4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6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57EC-1A6D-5F49-A3DC-FAAB047E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EC116-7FC0-8460-E2F6-839DD650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56CF3-D593-C972-5ECD-30816FC0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209E0-CB64-ED6F-AE08-81091B2A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353-D1AB-4EC5-84F3-A516D0691DC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AD631-3503-76DF-6501-E8EE809C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3EAEB-D4C6-6806-488B-C93EAE09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E746-97F6-40B4-94E6-28F37CE4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1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05FA-6813-F687-3647-2C4B5E4D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7770F-86D0-D11A-FCFB-AFF39A4CE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68982-4D79-AA4E-7304-CB85D27E8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0022C-473C-C5A3-0758-32D6853D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353-D1AB-4EC5-84F3-A516D0691DC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795AF-1EC9-0C43-5038-22B845DF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B0290-5574-59DC-BD0F-0991292A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E746-97F6-40B4-94E6-28F37CE4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4FFB5-63A4-E1A4-ADDE-CC3F7E20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31EB8-85E1-CAB2-CAB1-91CBE7375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8E386-BA75-EA73-0E1B-ACC39BE87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29353-D1AB-4EC5-84F3-A516D0691DC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456A9-C523-85AA-A886-E82537A11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EE25F-9501-9D33-3138-898D4D02A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E746-97F6-40B4-94E6-28F37CE4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3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76B2B5-E216-217B-0BB3-8C2F8D8F4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92974"/>
              </p:ext>
            </p:extLst>
          </p:nvPr>
        </p:nvGraphicFramePr>
        <p:xfrm>
          <a:off x="2032000" y="100584"/>
          <a:ext cx="9306560" cy="6757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1312">
                  <a:extLst>
                    <a:ext uri="{9D8B030D-6E8A-4147-A177-3AD203B41FA5}">
                      <a16:colId xmlns:a16="http://schemas.microsoft.com/office/drawing/2014/main" val="4177772628"/>
                    </a:ext>
                  </a:extLst>
                </a:gridCol>
                <a:gridCol w="1861312">
                  <a:extLst>
                    <a:ext uri="{9D8B030D-6E8A-4147-A177-3AD203B41FA5}">
                      <a16:colId xmlns:a16="http://schemas.microsoft.com/office/drawing/2014/main" val="2673036215"/>
                    </a:ext>
                  </a:extLst>
                </a:gridCol>
                <a:gridCol w="1861312">
                  <a:extLst>
                    <a:ext uri="{9D8B030D-6E8A-4147-A177-3AD203B41FA5}">
                      <a16:colId xmlns:a16="http://schemas.microsoft.com/office/drawing/2014/main" val="372825461"/>
                    </a:ext>
                  </a:extLst>
                </a:gridCol>
                <a:gridCol w="1861312">
                  <a:extLst>
                    <a:ext uri="{9D8B030D-6E8A-4147-A177-3AD203B41FA5}">
                      <a16:colId xmlns:a16="http://schemas.microsoft.com/office/drawing/2014/main" val="586561906"/>
                    </a:ext>
                  </a:extLst>
                </a:gridCol>
                <a:gridCol w="1861312">
                  <a:extLst>
                    <a:ext uri="{9D8B030D-6E8A-4147-A177-3AD203B41FA5}">
                      <a16:colId xmlns:a16="http://schemas.microsoft.com/office/drawing/2014/main" val="4069556482"/>
                    </a:ext>
                  </a:extLst>
                </a:gridCol>
              </a:tblGrid>
              <a:tr h="5618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Complexity Layer 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Diagonal Markowitz | global minimum variance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2342"/>
                  </a:ext>
                </a:extLst>
              </a:tr>
              <a:tr h="8773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Complexity Layer 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Diagonal Markowitz + </a:t>
                      </a:r>
                    </a:p>
                    <a:p>
                      <a:pPr algn="ctr"/>
                      <a:r>
                        <a:rPr lang="en-US" sz="1600" dirty="0"/>
                        <a:t>Linear 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General Markowitz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95812"/>
                  </a:ext>
                </a:extLst>
              </a:tr>
              <a:tr h="8773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Complexity Layer 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Diagonal Markowitz +</a:t>
                      </a:r>
                    </a:p>
                    <a:p>
                      <a:pPr algn="ctr"/>
                      <a:r>
                        <a:rPr lang="en-US" sz="1600" dirty="0"/>
                        <a:t>Non-linear 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General Markowitz + alternative covariance matrices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02158"/>
                  </a:ext>
                </a:extLst>
              </a:tr>
              <a:tr h="12468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Complexity Layer 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General Markowitz + (non-)linear signal + </a:t>
                      </a:r>
                    </a:p>
                    <a:p>
                      <a:pPr algn="ctr"/>
                      <a:r>
                        <a:rPr lang="en-US" sz="1600" dirty="0"/>
                        <a:t>Alternative covariance matrices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137363"/>
                  </a:ext>
                </a:extLst>
              </a:tr>
              <a:tr h="5618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Complexity Layer 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Linear CCA + linear 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4033"/>
                  </a:ext>
                </a:extLst>
              </a:tr>
              <a:tr h="8773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Complexity Layer 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Linear CCA + non-linear 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Non-linear univariate CCA + linear signal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16072"/>
                  </a:ext>
                </a:extLst>
              </a:tr>
              <a:tr h="8773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Complexity Layer 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Nonlinear univariate CCA + non-linear signal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832258"/>
                  </a:ext>
                </a:extLst>
              </a:tr>
              <a:tr h="8773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Complexity Layer 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Nonlinear multivariate CCA + (non-)linear signal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00932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78552F-8042-320D-298D-7B5E92B24811}"/>
              </a:ext>
            </a:extLst>
          </p:cNvPr>
          <p:cNvCxnSpPr/>
          <p:nvPr/>
        </p:nvCxnSpPr>
        <p:spPr>
          <a:xfrm flipH="1">
            <a:off x="5715000" y="603504"/>
            <a:ext cx="1636776" cy="21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86E208-598A-BCEC-42E2-CE37F6ED4676}"/>
              </a:ext>
            </a:extLst>
          </p:cNvPr>
          <p:cNvCxnSpPr>
            <a:cxnSpLocks/>
          </p:cNvCxnSpPr>
          <p:nvPr/>
        </p:nvCxnSpPr>
        <p:spPr>
          <a:xfrm>
            <a:off x="7351776" y="603504"/>
            <a:ext cx="1645920" cy="21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D37B3-70EE-F095-3016-94BD4B5C1A8C}"/>
              </a:ext>
            </a:extLst>
          </p:cNvPr>
          <p:cNvCxnSpPr>
            <a:cxnSpLocks/>
          </p:cNvCxnSpPr>
          <p:nvPr/>
        </p:nvCxnSpPr>
        <p:spPr>
          <a:xfrm>
            <a:off x="5715000" y="1362456"/>
            <a:ext cx="0" cy="35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3C676E-FD05-232B-24BE-A68231E64A7A}"/>
              </a:ext>
            </a:extLst>
          </p:cNvPr>
          <p:cNvCxnSpPr>
            <a:cxnSpLocks/>
          </p:cNvCxnSpPr>
          <p:nvPr/>
        </p:nvCxnSpPr>
        <p:spPr>
          <a:xfrm>
            <a:off x="9451848" y="1362456"/>
            <a:ext cx="0" cy="35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622185-3A76-5B3E-C54C-B187E7ACFB67}"/>
              </a:ext>
            </a:extLst>
          </p:cNvPr>
          <p:cNvCxnSpPr>
            <a:cxnSpLocks/>
          </p:cNvCxnSpPr>
          <p:nvPr/>
        </p:nvCxnSpPr>
        <p:spPr>
          <a:xfrm flipH="1">
            <a:off x="7653528" y="2302766"/>
            <a:ext cx="1798320" cy="46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977B43-44F7-53AE-0152-7BF6468E6340}"/>
              </a:ext>
            </a:extLst>
          </p:cNvPr>
          <p:cNvCxnSpPr>
            <a:cxnSpLocks/>
          </p:cNvCxnSpPr>
          <p:nvPr/>
        </p:nvCxnSpPr>
        <p:spPr>
          <a:xfrm>
            <a:off x="5715000" y="2304288"/>
            <a:ext cx="1645920" cy="46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793626-F886-25E6-8512-5D5AF8462AB4}"/>
              </a:ext>
            </a:extLst>
          </p:cNvPr>
          <p:cNvCxnSpPr>
            <a:cxnSpLocks/>
          </p:cNvCxnSpPr>
          <p:nvPr/>
        </p:nvCxnSpPr>
        <p:spPr>
          <a:xfrm>
            <a:off x="7549896" y="3429000"/>
            <a:ext cx="0" cy="35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7DE9C4-5F82-882E-5285-2E1A4D9B40CE}"/>
              </a:ext>
            </a:extLst>
          </p:cNvPr>
          <p:cNvCxnSpPr>
            <a:cxnSpLocks/>
          </p:cNvCxnSpPr>
          <p:nvPr/>
        </p:nvCxnSpPr>
        <p:spPr>
          <a:xfrm>
            <a:off x="5705856" y="4870704"/>
            <a:ext cx="1645920" cy="35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5DD3D7-DDC5-7A26-ABBB-CC7CB9C9FF10}"/>
              </a:ext>
            </a:extLst>
          </p:cNvPr>
          <p:cNvCxnSpPr>
            <a:cxnSpLocks/>
          </p:cNvCxnSpPr>
          <p:nvPr/>
        </p:nvCxnSpPr>
        <p:spPr>
          <a:xfrm flipH="1">
            <a:off x="7955280" y="4870704"/>
            <a:ext cx="1496568" cy="35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8507D8-5F38-08E3-80C7-D634298E8FEA}"/>
              </a:ext>
            </a:extLst>
          </p:cNvPr>
          <p:cNvCxnSpPr>
            <a:cxnSpLocks/>
          </p:cNvCxnSpPr>
          <p:nvPr/>
        </p:nvCxnSpPr>
        <p:spPr>
          <a:xfrm>
            <a:off x="7647432" y="5785104"/>
            <a:ext cx="0" cy="35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90BFCE-F40F-B51F-C65B-3E72B108879B}"/>
              </a:ext>
            </a:extLst>
          </p:cNvPr>
          <p:cNvCxnSpPr>
            <a:cxnSpLocks/>
          </p:cNvCxnSpPr>
          <p:nvPr/>
        </p:nvCxnSpPr>
        <p:spPr>
          <a:xfrm flipH="1">
            <a:off x="6096000" y="4154426"/>
            <a:ext cx="1453896" cy="31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D75642-BA29-57F0-991D-C0FE98C2C9B4}"/>
              </a:ext>
            </a:extLst>
          </p:cNvPr>
          <p:cNvCxnSpPr>
            <a:cxnSpLocks/>
          </p:cNvCxnSpPr>
          <p:nvPr/>
        </p:nvCxnSpPr>
        <p:spPr>
          <a:xfrm>
            <a:off x="7549896" y="4154426"/>
            <a:ext cx="1447800" cy="31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89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heymans</dc:creator>
  <cp:lastModifiedBy>harold heymans</cp:lastModifiedBy>
  <cp:revision>1</cp:revision>
  <dcterms:created xsi:type="dcterms:W3CDTF">2022-07-19T17:52:04Z</dcterms:created>
  <dcterms:modified xsi:type="dcterms:W3CDTF">2022-07-19T17:52:04Z</dcterms:modified>
</cp:coreProperties>
</file>