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old" initials="H" lastIdx="0" clrIdx="0">
    <p:extLst>
      <p:ext uri="{19B8F6BF-5375-455C-9EA6-DF929625EA0E}">
        <p15:presenceInfo xmlns:p15="http://schemas.microsoft.com/office/powerpoint/2012/main" userId="Haro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2888-3745-42C5-A459-3F35EBFD1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C6CB-FB2C-4ECE-9CB6-D22914EE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E112-0DF9-4A35-8BDD-2E1BA2D2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D912-4B8D-496F-BE11-7D3728EE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E80B-9860-41D2-B2F5-EB2C05D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1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2361-DC6C-4B46-8C73-3FC14C42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1AB9D-8F2C-4546-BF3C-6AA3A5CA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286F-AB29-40BF-9107-81DAD03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FB78-90E1-4F82-AB7E-C2829570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2387-E990-4D37-A07A-474C5357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C5476-F4B8-43E1-AF3E-0E46E12CF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1203-D9B6-47D1-ACED-26D675E0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ACCE-DDEE-498F-87AE-BD2C1430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F1F0-8AC3-433C-83FF-8A2EFC46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39CC-8FCF-49D4-B218-69743DB5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496-0CAE-48FC-BFC3-FD5A302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BD86-82EF-419F-8883-C6366956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FB6D-83F8-43C3-B42B-E2599F5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4FAF-F3CA-4E05-9B54-E884809A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6E9F-2A34-4C3E-94EA-A7A49F9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B53-C584-451F-98DC-8C8795EA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3854-914A-4355-ABE3-B8456A4E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353F-A210-4B98-A70E-8BE5F579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CC7-1207-4988-9E76-B21CE1D6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3C6E-AF5C-4978-9B78-9745F09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739-DAB9-4495-9E84-E57B4AC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48E7-1E19-42A4-8AEA-1C08CC6C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C9EA6-AA38-4D61-9526-B8860218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C5FD-6A41-45B5-9700-A57402A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39EE-9C43-41A1-A03E-8DF26A94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55436-B4B2-44A6-87D2-E5E4D2BA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DDD2-D0F7-4099-B9A9-02C929C3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59A8-0050-4245-9A7C-B05609E8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950D-937F-4D26-A068-1C75881E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D072-444B-4D26-9D29-957CE3F6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178B-24CC-4E6F-A7E0-B5AA39EC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99BB3-3971-4038-8684-0A05910F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3B76B-EC82-4CDF-8B7C-CFE11631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2512E-21BF-4AC6-81D9-BD02FE56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2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A422-BE5D-4AB3-B8D6-BE874F0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4EC03-1F11-4C10-B567-C32BD795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6A0C-FF62-4A94-B820-ED45511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B8AA-08E1-4C52-B7FD-76D023C3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0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A4DB-F64A-4155-9160-92859478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1D3D-D9DC-4D26-9E1C-42DCECF1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F99E-8BE5-4E7B-B438-52E09649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2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317F-00CC-4C78-A8BC-B9D74AFE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5AC2-A6B6-48D6-9DEB-6E0B464C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E22F-5797-439C-BDB3-B72B70A6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D60F-04F4-4D97-A6B6-8AC88136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2FB7-9611-424D-B8D7-5C3D763F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1A9F-9194-4F54-839F-EAC415BB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2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97DA-A2FB-4A85-9A6A-1BD24A23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C39E2-9733-473C-9ECB-098DF790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52B2-878E-4A69-B09A-C950742D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5B50-DD92-4C5D-9E78-12C8F1E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8EC0-4E30-4C3C-B2A4-E4524D8B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C085-87FB-4F78-A122-F1BB963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73FC6-A435-4667-A488-FF0C551A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DDED-31B1-4704-83E4-2B63E1F9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9196-1032-4304-9900-E18E4CB44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07C5-B4BE-4717-8983-69E7F6F5333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71CD-36D2-49C0-A459-3255FBD58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61CC-27EC-425C-8062-632B87FB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EFC8-A381-4F83-A3ED-EFA964106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4E5861-29D7-491F-BF64-240EDBDEBD7F}"/>
              </a:ext>
            </a:extLst>
          </p:cNvPr>
          <p:cNvSpPr/>
          <p:nvPr/>
        </p:nvSpPr>
        <p:spPr>
          <a:xfrm>
            <a:off x="3020037" y="3697448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6C15C-A0A9-46EC-9EE0-E38AE24C4154}"/>
              </a:ext>
            </a:extLst>
          </p:cNvPr>
          <p:cNvSpPr/>
          <p:nvPr/>
        </p:nvSpPr>
        <p:spPr>
          <a:xfrm>
            <a:off x="3624044" y="3697447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30097-A98E-4A5C-93E1-46821D08DA3D}"/>
              </a:ext>
            </a:extLst>
          </p:cNvPr>
          <p:cNvSpPr/>
          <p:nvPr/>
        </p:nvSpPr>
        <p:spPr>
          <a:xfrm>
            <a:off x="4228052" y="3697448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5B65-DFD3-4FC4-BA4B-5042850E9826}"/>
              </a:ext>
            </a:extLst>
          </p:cNvPr>
          <p:cNvSpPr/>
          <p:nvPr/>
        </p:nvSpPr>
        <p:spPr>
          <a:xfrm>
            <a:off x="4806892" y="3697446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895D4-6E11-4960-AB64-C37FC7786183}"/>
              </a:ext>
            </a:extLst>
          </p:cNvPr>
          <p:cNvSpPr/>
          <p:nvPr/>
        </p:nvSpPr>
        <p:spPr>
          <a:xfrm>
            <a:off x="5436067" y="3697447"/>
            <a:ext cx="293615" cy="293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55833-D88F-4FD1-9282-F2D9C51172F6}"/>
              </a:ext>
            </a:extLst>
          </p:cNvPr>
          <p:cNvSpPr/>
          <p:nvPr/>
        </p:nvSpPr>
        <p:spPr>
          <a:xfrm>
            <a:off x="3020037" y="2508309"/>
            <a:ext cx="293615" cy="8514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C2ADA-1C82-4992-B274-75761AA01E6F}"/>
              </a:ext>
            </a:extLst>
          </p:cNvPr>
          <p:cNvSpPr/>
          <p:nvPr/>
        </p:nvSpPr>
        <p:spPr>
          <a:xfrm>
            <a:off x="3624044" y="2508308"/>
            <a:ext cx="293615" cy="8409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7A9A0-1CDA-48B0-B567-F0B0DFACDFA9}"/>
              </a:ext>
            </a:extLst>
          </p:cNvPr>
          <p:cNvSpPr/>
          <p:nvPr/>
        </p:nvSpPr>
        <p:spPr>
          <a:xfrm>
            <a:off x="4228052" y="2508309"/>
            <a:ext cx="293615" cy="8409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729FB-75E5-4756-AE05-43D20C51FEA9}"/>
              </a:ext>
            </a:extLst>
          </p:cNvPr>
          <p:cNvSpPr/>
          <p:nvPr/>
        </p:nvSpPr>
        <p:spPr>
          <a:xfrm>
            <a:off x="4806892" y="2508307"/>
            <a:ext cx="293615" cy="840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E4DD6-B2AE-4DBF-A74C-427EDD977E2E}"/>
              </a:ext>
            </a:extLst>
          </p:cNvPr>
          <p:cNvSpPr/>
          <p:nvPr/>
        </p:nvSpPr>
        <p:spPr>
          <a:xfrm>
            <a:off x="5436067" y="2508307"/>
            <a:ext cx="293615" cy="8472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DA7DB-4867-4B8C-A602-918D486A9830}"/>
              </a:ext>
            </a:extLst>
          </p:cNvPr>
          <p:cNvSpPr/>
          <p:nvPr/>
        </p:nvSpPr>
        <p:spPr>
          <a:xfrm>
            <a:off x="3020037" y="1333867"/>
            <a:ext cx="293615" cy="8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6D40AD-C7E5-4C46-B94C-3ED1A42671B3}"/>
              </a:ext>
            </a:extLst>
          </p:cNvPr>
          <p:cNvSpPr/>
          <p:nvPr/>
        </p:nvSpPr>
        <p:spPr>
          <a:xfrm>
            <a:off x="3624044" y="1333866"/>
            <a:ext cx="293615" cy="86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A591C-42E9-42E1-9777-D264DE9AD6FA}"/>
              </a:ext>
            </a:extLst>
          </p:cNvPr>
          <p:cNvSpPr/>
          <p:nvPr/>
        </p:nvSpPr>
        <p:spPr>
          <a:xfrm>
            <a:off x="4228052" y="1333866"/>
            <a:ext cx="293615" cy="84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550AC-07F9-40E4-8895-8CED7A618A2F}"/>
              </a:ext>
            </a:extLst>
          </p:cNvPr>
          <p:cNvSpPr/>
          <p:nvPr/>
        </p:nvSpPr>
        <p:spPr>
          <a:xfrm>
            <a:off x="4806892" y="1333867"/>
            <a:ext cx="293615" cy="86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7E438-69FF-4FF6-9632-5F0701ABCD87}"/>
              </a:ext>
            </a:extLst>
          </p:cNvPr>
          <p:cNvSpPr/>
          <p:nvPr/>
        </p:nvSpPr>
        <p:spPr>
          <a:xfrm>
            <a:off x="5436067" y="1333866"/>
            <a:ext cx="293615" cy="86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0F1B97-D649-4429-955A-6E5F4E201256}"/>
              </a:ext>
            </a:extLst>
          </p:cNvPr>
          <p:cNvCxnSpPr>
            <a:cxnSpLocks/>
          </p:cNvCxnSpPr>
          <p:nvPr/>
        </p:nvCxnSpPr>
        <p:spPr>
          <a:xfrm>
            <a:off x="1778467" y="3531766"/>
            <a:ext cx="8321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119E1E-667F-4E45-ACF2-6E140749694B}"/>
              </a:ext>
            </a:extLst>
          </p:cNvPr>
          <p:cNvCxnSpPr>
            <a:cxnSpLocks/>
          </p:cNvCxnSpPr>
          <p:nvPr/>
        </p:nvCxnSpPr>
        <p:spPr>
          <a:xfrm flipV="1">
            <a:off x="1778467" y="2353111"/>
            <a:ext cx="8237989" cy="1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AAFB38-74C0-4830-B388-2241FDEC0E31}"/>
              </a:ext>
            </a:extLst>
          </p:cNvPr>
          <p:cNvCxnSpPr>
            <a:cxnSpLocks/>
          </p:cNvCxnSpPr>
          <p:nvPr/>
        </p:nvCxnSpPr>
        <p:spPr>
          <a:xfrm>
            <a:off x="2298584" y="3246540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07E0AF-F910-4CEF-BE20-DAED2B244336}"/>
              </a:ext>
            </a:extLst>
          </p:cNvPr>
          <p:cNvCxnSpPr>
            <a:cxnSpLocks/>
          </p:cNvCxnSpPr>
          <p:nvPr/>
        </p:nvCxnSpPr>
        <p:spPr>
          <a:xfrm>
            <a:off x="2298584" y="2667700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86409F-586C-4E4D-85A8-B97DD8DED160}"/>
              </a:ext>
            </a:extLst>
          </p:cNvPr>
          <p:cNvCxnSpPr>
            <a:cxnSpLocks/>
          </p:cNvCxnSpPr>
          <p:nvPr/>
        </p:nvCxnSpPr>
        <p:spPr>
          <a:xfrm>
            <a:off x="2323750" y="2049008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48035F-5E44-453A-8C45-F4D33DF35315}"/>
              </a:ext>
            </a:extLst>
          </p:cNvPr>
          <p:cNvCxnSpPr>
            <a:cxnSpLocks/>
          </p:cNvCxnSpPr>
          <p:nvPr/>
        </p:nvCxnSpPr>
        <p:spPr>
          <a:xfrm>
            <a:off x="2298584" y="1453390"/>
            <a:ext cx="72145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F2D047-3606-4D8A-9E30-28DADB0A0C02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166845" y="2197917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65C17B-7AAB-40DE-BF92-265B3079A812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770852" y="2197915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A1C31D-581E-4B26-A8CB-6EAD3B53A568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flipV="1">
            <a:off x="4374860" y="2183236"/>
            <a:ext cx="0" cy="3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0BCCB0-3867-40B9-89AA-8D9F91272994}"/>
              </a:ext>
            </a:extLst>
          </p:cNvPr>
          <p:cNvCxnSpPr>
            <a:stCxn id="17" idx="0"/>
            <a:endCxn id="22" idx="2"/>
          </p:cNvCxnSpPr>
          <p:nvPr/>
        </p:nvCxnSpPr>
        <p:spPr>
          <a:xfrm flipV="1">
            <a:off x="4953700" y="2197915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AA078A-1FB1-429E-941A-BDFBF714C93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V="1">
            <a:off x="5582875" y="2197915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C5AEE9-B6DF-438F-BBF4-9C9D9651DBA8}"/>
              </a:ext>
            </a:extLst>
          </p:cNvPr>
          <p:cNvCxnSpPr>
            <a:cxnSpLocks/>
          </p:cNvCxnSpPr>
          <p:nvPr/>
        </p:nvCxnSpPr>
        <p:spPr>
          <a:xfrm>
            <a:off x="3313652" y="1453390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00083-5E13-460B-B33C-265DA628DD19}"/>
              </a:ext>
            </a:extLst>
          </p:cNvPr>
          <p:cNvCxnSpPr>
            <a:cxnSpLocks/>
          </p:cNvCxnSpPr>
          <p:nvPr/>
        </p:nvCxnSpPr>
        <p:spPr>
          <a:xfrm>
            <a:off x="3313652" y="204900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621801-F260-447F-A87D-B2D24460365E}"/>
              </a:ext>
            </a:extLst>
          </p:cNvPr>
          <p:cNvCxnSpPr>
            <a:cxnSpLocks/>
          </p:cNvCxnSpPr>
          <p:nvPr/>
        </p:nvCxnSpPr>
        <p:spPr>
          <a:xfrm>
            <a:off x="3927447" y="145478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D172D9-1A30-449A-B02B-49869AB2C9FD}"/>
              </a:ext>
            </a:extLst>
          </p:cNvPr>
          <p:cNvCxnSpPr>
            <a:cxnSpLocks/>
          </p:cNvCxnSpPr>
          <p:nvPr/>
        </p:nvCxnSpPr>
        <p:spPr>
          <a:xfrm>
            <a:off x="3927447" y="2050406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29AA0B-C705-48BB-B768-A1B1E6ECF590}"/>
              </a:ext>
            </a:extLst>
          </p:cNvPr>
          <p:cNvCxnSpPr>
            <a:cxnSpLocks/>
          </p:cNvCxnSpPr>
          <p:nvPr/>
        </p:nvCxnSpPr>
        <p:spPr>
          <a:xfrm>
            <a:off x="4499297" y="1456186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11EE69-8DCF-45AC-BFFE-3806E8145CC5}"/>
              </a:ext>
            </a:extLst>
          </p:cNvPr>
          <p:cNvCxnSpPr>
            <a:cxnSpLocks/>
          </p:cNvCxnSpPr>
          <p:nvPr/>
        </p:nvCxnSpPr>
        <p:spPr>
          <a:xfrm>
            <a:off x="4499297" y="2051804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77F843-AF18-475B-B57C-4D37C834B9CD}"/>
              </a:ext>
            </a:extLst>
          </p:cNvPr>
          <p:cNvCxnSpPr>
            <a:cxnSpLocks/>
          </p:cNvCxnSpPr>
          <p:nvPr/>
        </p:nvCxnSpPr>
        <p:spPr>
          <a:xfrm>
            <a:off x="5128472" y="1447797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E5EB28-6261-42AA-82A5-F0E1BF544AAD}"/>
              </a:ext>
            </a:extLst>
          </p:cNvPr>
          <p:cNvCxnSpPr>
            <a:cxnSpLocks/>
          </p:cNvCxnSpPr>
          <p:nvPr/>
        </p:nvCxnSpPr>
        <p:spPr>
          <a:xfrm>
            <a:off x="5128472" y="2043415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3BF7A0-46AE-42A2-8766-72644F025BAC}"/>
              </a:ext>
            </a:extLst>
          </p:cNvPr>
          <p:cNvCxnSpPr>
            <a:cxnSpLocks/>
          </p:cNvCxnSpPr>
          <p:nvPr/>
        </p:nvCxnSpPr>
        <p:spPr>
          <a:xfrm>
            <a:off x="5113092" y="2657211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0A6F12-EBEB-4C2A-9C2D-1FA6B252BE7C}"/>
              </a:ext>
            </a:extLst>
          </p:cNvPr>
          <p:cNvCxnSpPr>
            <a:cxnSpLocks/>
          </p:cNvCxnSpPr>
          <p:nvPr/>
        </p:nvCxnSpPr>
        <p:spPr>
          <a:xfrm>
            <a:off x="5113092" y="3252829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E95133-E62D-4099-A138-3359015444C6}"/>
              </a:ext>
            </a:extLst>
          </p:cNvPr>
          <p:cNvCxnSpPr>
            <a:cxnSpLocks/>
          </p:cNvCxnSpPr>
          <p:nvPr/>
        </p:nvCxnSpPr>
        <p:spPr>
          <a:xfrm>
            <a:off x="4493704" y="2650220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09E5A-5583-4639-AAEF-33F08AEDE9C8}"/>
              </a:ext>
            </a:extLst>
          </p:cNvPr>
          <p:cNvCxnSpPr>
            <a:cxnSpLocks/>
          </p:cNvCxnSpPr>
          <p:nvPr/>
        </p:nvCxnSpPr>
        <p:spPr>
          <a:xfrm>
            <a:off x="4493704" y="324583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7CADFD-D40A-4BCD-B623-C041056486CC}"/>
              </a:ext>
            </a:extLst>
          </p:cNvPr>
          <p:cNvCxnSpPr>
            <a:cxnSpLocks/>
          </p:cNvCxnSpPr>
          <p:nvPr/>
        </p:nvCxnSpPr>
        <p:spPr>
          <a:xfrm>
            <a:off x="3933039" y="2651618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84C5D7-E10F-4AA4-88B8-124B5FC7D0A6}"/>
              </a:ext>
            </a:extLst>
          </p:cNvPr>
          <p:cNvCxnSpPr>
            <a:cxnSpLocks/>
          </p:cNvCxnSpPr>
          <p:nvPr/>
        </p:nvCxnSpPr>
        <p:spPr>
          <a:xfrm>
            <a:off x="3933039" y="3247236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FD9380-4DCD-4A9B-81EC-304CD1F5F485}"/>
              </a:ext>
            </a:extLst>
          </p:cNvPr>
          <p:cNvCxnSpPr>
            <a:cxnSpLocks/>
          </p:cNvCxnSpPr>
          <p:nvPr/>
        </p:nvCxnSpPr>
        <p:spPr>
          <a:xfrm>
            <a:off x="3305262" y="2669794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A09C59-F194-4A34-9C27-419FDE1142EC}"/>
              </a:ext>
            </a:extLst>
          </p:cNvPr>
          <p:cNvCxnSpPr>
            <a:cxnSpLocks/>
          </p:cNvCxnSpPr>
          <p:nvPr/>
        </p:nvCxnSpPr>
        <p:spPr>
          <a:xfrm>
            <a:off x="3305262" y="3265412"/>
            <a:ext cx="31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D4D8CF-DBB0-4B3B-BA03-B41FC6AF5DED}"/>
              </a:ext>
            </a:extLst>
          </p:cNvPr>
          <p:cNvSpPr txBox="1"/>
          <p:nvPr/>
        </p:nvSpPr>
        <p:spPr>
          <a:xfrm>
            <a:off x="2206305" y="1258349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</a:t>
            </a:r>
            <a:endParaRPr lang="zh-CN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153A2E-44B3-4BB2-8630-3C0325246E51}"/>
              </a:ext>
            </a:extLst>
          </p:cNvPr>
          <p:cNvSpPr txBox="1"/>
          <p:nvPr/>
        </p:nvSpPr>
        <p:spPr>
          <a:xfrm>
            <a:off x="2211459" y="244956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h0</a:t>
            </a:r>
            <a:endParaRPr lang="zh-CN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76AD91-297B-4B72-A36A-A6E336509DEE}"/>
              </a:ext>
            </a:extLst>
          </p:cNvPr>
          <p:cNvSpPr txBox="1"/>
          <p:nvPr/>
        </p:nvSpPr>
        <p:spPr>
          <a:xfrm>
            <a:off x="2207703" y="1830199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c1</a:t>
            </a:r>
            <a:endParaRPr lang="zh-CN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5FBA0E-A1A1-4AFA-9586-2C06695D3CCE}"/>
              </a:ext>
            </a:extLst>
          </p:cNvPr>
          <p:cNvSpPr txBox="1"/>
          <p:nvPr/>
        </p:nvSpPr>
        <p:spPr>
          <a:xfrm>
            <a:off x="2212857" y="302141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c0</a:t>
            </a:r>
            <a:endParaRPr lang="zh-CN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12C80A-500C-4EDF-9596-978AC101D62F}"/>
              </a:ext>
            </a:extLst>
          </p:cNvPr>
          <p:cNvSpPr txBox="1"/>
          <p:nvPr/>
        </p:nvSpPr>
        <p:spPr>
          <a:xfrm>
            <a:off x="5723393" y="1393899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h1</a:t>
            </a:r>
            <a:endParaRPr lang="zh-CN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555D57-E984-4401-A0D5-D83BC4BE566E}"/>
              </a:ext>
            </a:extLst>
          </p:cNvPr>
          <p:cNvSpPr txBox="1"/>
          <p:nvPr/>
        </p:nvSpPr>
        <p:spPr>
          <a:xfrm>
            <a:off x="5713864" y="2518711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h0</a:t>
            </a:r>
            <a:endParaRPr lang="zh-CN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67D59-54DC-4842-8663-E0DB245C6B74}"/>
              </a:ext>
            </a:extLst>
          </p:cNvPr>
          <p:cNvSpPr txBox="1"/>
          <p:nvPr/>
        </p:nvSpPr>
        <p:spPr>
          <a:xfrm>
            <a:off x="5730652" y="1884245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c1</a:t>
            </a:r>
            <a:endParaRPr lang="zh-CN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AD09DA-1B10-4844-AAD9-C550D008083E}"/>
              </a:ext>
            </a:extLst>
          </p:cNvPr>
          <p:cNvSpPr txBox="1"/>
          <p:nvPr/>
        </p:nvSpPr>
        <p:spPr>
          <a:xfrm>
            <a:off x="5697286" y="3052299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c0</a:t>
            </a:r>
            <a:endParaRPr lang="zh-CN" alt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6616AA-628E-4DDB-8FFD-238E1CD60ED7}"/>
              </a:ext>
            </a:extLst>
          </p:cNvPr>
          <p:cNvCxnSpPr>
            <a:cxnSpLocks/>
          </p:cNvCxnSpPr>
          <p:nvPr/>
        </p:nvCxnSpPr>
        <p:spPr>
          <a:xfrm flipV="1">
            <a:off x="3155659" y="3363971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FE5F54-9580-4EF6-9372-EDACD37D3B28}"/>
              </a:ext>
            </a:extLst>
          </p:cNvPr>
          <p:cNvCxnSpPr>
            <a:cxnSpLocks/>
          </p:cNvCxnSpPr>
          <p:nvPr/>
        </p:nvCxnSpPr>
        <p:spPr>
          <a:xfrm flipV="1">
            <a:off x="3759666" y="3363969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EEF6BF-F349-4C6F-B0C1-8859B246AD22}"/>
              </a:ext>
            </a:extLst>
          </p:cNvPr>
          <p:cNvCxnSpPr>
            <a:cxnSpLocks/>
          </p:cNvCxnSpPr>
          <p:nvPr/>
        </p:nvCxnSpPr>
        <p:spPr>
          <a:xfrm flipV="1">
            <a:off x="4363674" y="3349290"/>
            <a:ext cx="0" cy="3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0D65BE7-0497-4A10-80DB-49FB875E0259}"/>
              </a:ext>
            </a:extLst>
          </p:cNvPr>
          <p:cNvCxnSpPr>
            <a:cxnSpLocks/>
          </p:cNvCxnSpPr>
          <p:nvPr/>
        </p:nvCxnSpPr>
        <p:spPr>
          <a:xfrm flipV="1">
            <a:off x="4942514" y="3363969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F6A2CD-B485-4939-A2D3-420BCA339640}"/>
              </a:ext>
            </a:extLst>
          </p:cNvPr>
          <p:cNvCxnSpPr>
            <a:cxnSpLocks/>
          </p:cNvCxnSpPr>
          <p:nvPr/>
        </p:nvCxnSpPr>
        <p:spPr>
          <a:xfrm flipV="1">
            <a:off x="5571689" y="3363969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C3FE4832-38C3-4CC9-A708-BE38EF94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22" y="4265106"/>
            <a:ext cx="1009650" cy="789486"/>
          </a:xfrm>
          <a:prstGeom prst="rect">
            <a:avLst/>
          </a:prstGeom>
        </p:spPr>
      </p:pic>
      <p:sp>
        <p:nvSpPr>
          <p:cNvPr id="107" name="Flowchart: Or 106">
            <a:extLst>
              <a:ext uri="{FF2B5EF4-FFF2-40B4-BE49-F238E27FC236}">
                <a16:creationId xmlns:a16="http://schemas.microsoft.com/office/drawing/2014/main" id="{06A6E34D-0A93-44C7-97C2-2FB47A67C9E9}"/>
              </a:ext>
            </a:extLst>
          </p:cNvPr>
          <p:cNvSpPr/>
          <p:nvPr/>
        </p:nvSpPr>
        <p:spPr>
          <a:xfrm>
            <a:off x="6282637" y="2714447"/>
            <a:ext cx="293615" cy="27699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7A677EE-10D4-48CB-A0D8-70FD286F163D}"/>
              </a:ext>
            </a:extLst>
          </p:cNvPr>
          <p:cNvCxnSpPr>
            <a:cxnSpLocks/>
            <a:stCxn id="83" idx="3"/>
            <a:endCxn id="107" idx="2"/>
          </p:cNvCxnSpPr>
          <p:nvPr/>
        </p:nvCxnSpPr>
        <p:spPr>
          <a:xfrm>
            <a:off x="6108049" y="1532399"/>
            <a:ext cx="174588" cy="13205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B76042E5-82AF-4561-9712-050CD09CD4DA}"/>
              </a:ext>
            </a:extLst>
          </p:cNvPr>
          <p:cNvCxnSpPr>
            <a:cxnSpLocks/>
            <a:stCxn id="84" idx="3"/>
            <a:endCxn id="107" idx="2"/>
          </p:cNvCxnSpPr>
          <p:nvPr/>
        </p:nvCxnSpPr>
        <p:spPr>
          <a:xfrm>
            <a:off x="6098520" y="2657211"/>
            <a:ext cx="184117" cy="1957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5423A17-EE00-449C-94F1-FB124779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23" y="4265107"/>
            <a:ext cx="1028700" cy="78948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D7A1A02-E6C3-4495-85AF-A5278A8C98FE}"/>
              </a:ext>
            </a:extLst>
          </p:cNvPr>
          <p:cNvSpPr/>
          <p:nvPr/>
        </p:nvSpPr>
        <p:spPr>
          <a:xfrm>
            <a:off x="6788268" y="3756171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135148A-E556-484E-9558-2D3951FD8273}"/>
              </a:ext>
            </a:extLst>
          </p:cNvPr>
          <p:cNvSpPr/>
          <p:nvPr/>
        </p:nvSpPr>
        <p:spPr>
          <a:xfrm>
            <a:off x="7392275" y="3756170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76CC005-1773-4A76-A824-6BF3C48F0410}"/>
              </a:ext>
            </a:extLst>
          </p:cNvPr>
          <p:cNvSpPr/>
          <p:nvPr/>
        </p:nvSpPr>
        <p:spPr>
          <a:xfrm>
            <a:off x="7996283" y="3756171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5C6F201-2236-4FA6-9039-E0B5774A5FFE}"/>
              </a:ext>
            </a:extLst>
          </p:cNvPr>
          <p:cNvSpPr/>
          <p:nvPr/>
        </p:nvSpPr>
        <p:spPr>
          <a:xfrm>
            <a:off x="8575123" y="3756169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E595F67-815F-4939-816D-4DE88339ECFE}"/>
              </a:ext>
            </a:extLst>
          </p:cNvPr>
          <p:cNvSpPr/>
          <p:nvPr/>
        </p:nvSpPr>
        <p:spPr>
          <a:xfrm>
            <a:off x="9204298" y="3756170"/>
            <a:ext cx="293615" cy="293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5468703-A67D-4997-91E9-F9CFB41FF8F2}"/>
              </a:ext>
            </a:extLst>
          </p:cNvPr>
          <p:cNvCxnSpPr>
            <a:cxnSpLocks/>
            <a:stCxn id="147" idx="0"/>
            <a:endCxn id="165" idx="4"/>
          </p:cNvCxnSpPr>
          <p:nvPr/>
        </p:nvCxnSpPr>
        <p:spPr>
          <a:xfrm flipH="1" flipV="1">
            <a:off x="6934357" y="2449061"/>
            <a:ext cx="719" cy="1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28243CF-AE6D-463C-A24C-0E1B72378D54}"/>
              </a:ext>
            </a:extLst>
          </p:cNvPr>
          <p:cNvCxnSpPr>
            <a:cxnSpLocks/>
            <a:stCxn id="148" idx="0"/>
            <a:endCxn id="166" idx="4"/>
          </p:cNvCxnSpPr>
          <p:nvPr/>
        </p:nvCxnSpPr>
        <p:spPr>
          <a:xfrm flipH="1" flipV="1">
            <a:off x="7538364" y="2451147"/>
            <a:ext cx="719" cy="130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365E89-2E1F-4216-BB0B-226865890591}"/>
              </a:ext>
            </a:extLst>
          </p:cNvPr>
          <p:cNvCxnSpPr>
            <a:cxnSpLocks/>
            <a:stCxn id="149" idx="0"/>
            <a:endCxn id="167" idx="4"/>
          </p:cNvCxnSpPr>
          <p:nvPr/>
        </p:nvCxnSpPr>
        <p:spPr>
          <a:xfrm flipV="1">
            <a:off x="8143091" y="2453242"/>
            <a:ext cx="7631" cy="130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DA2FF8-45A7-4B2F-8E67-69B09D2B8DDC}"/>
              </a:ext>
            </a:extLst>
          </p:cNvPr>
          <p:cNvCxnSpPr>
            <a:cxnSpLocks/>
            <a:stCxn id="150" idx="0"/>
            <a:endCxn id="168" idx="4"/>
          </p:cNvCxnSpPr>
          <p:nvPr/>
        </p:nvCxnSpPr>
        <p:spPr>
          <a:xfrm flipH="1" flipV="1">
            <a:off x="8720707" y="2446458"/>
            <a:ext cx="1224" cy="130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6585D23-AB31-4D6A-88F0-35370F67025C}"/>
              </a:ext>
            </a:extLst>
          </p:cNvPr>
          <p:cNvCxnSpPr>
            <a:cxnSpLocks/>
            <a:stCxn id="151" idx="0"/>
            <a:endCxn id="169" idx="4"/>
          </p:cNvCxnSpPr>
          <p:nvPr/>
        </p:nvCxnSpPr>
        <p:spPr>
          <a:xfrm flipH="1" flipV="1">
            <a:off x="9347803" y="2438069"/>
            <a:ext cx="3303" cy="131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Summing Junction 164">
            <a:extLst>
              <a:ext uri="{FF2B5EF4-FFF2-40B4-BE49-F238E27FC236}">
                <a16:creationId xmlns:a16="http://schemas.microsoft.com/office/drawing/2014/main" id="{F1376C2A-54FC-4A89-ABE8-EE794559042D}"/>
              </a:ext>
            </a:extLst>
          </p:cNvPr>
          <p:cNvSpPr/>
          <p:nvPr/>
        </p:nvSpPr>
        <p:spPr>
          <a:xfrm>
            <a:off x="6816191" y="2230797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" name="Flowchart: Summing Junction 165">
            <a:extLst>
              <a:ext uri="{FF2B5EF4-FFF2-40B4-BE49-F238E27FC236}">
                <a16:creationId xmlns:a16="http://schemas.microsoft.com/office/drawing/2014/main" id="{3AD688BD-B8BD-4822-BC07-0B7B8CABE176}"/>
              </a:ext>
            </a:extLst>
          </p:cNvPr>
          <p:cNvSpPr/>
          <p:nvPr/>
        </p:nvSpPr>
        <p:spPr>
          <a:xfrm>
            <a:off x="7420198" y="2232883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Flowchart: Summing Junction 166">
            <a:extLst>
              <a:ext uri="{FF2B5EF4-FFF2-40B4-BE49-F238E27FC236}">
                <a16:creationId xmlns:a16="http://schemas.microsoft.com/office/drawing/2014/main" id="{381195B4-7670-4A79-B5F9-27E6E20437F0}"/>
              </a:ext>
            </a:extLst>
          </p:cNvPr>
          <p:cNvSpPr/>
          <p:nvPr/>
        </p:nvSpPr>
        <p:spPr>
          <a:xfrm>
            <a:off x="8032556" y="2234978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3A09A9D-3FEA-407A-BB71-8A3611889A88}"/>
              </a:ext>
            </a:extLst>
          </p:cNvPr>
          <p:cNvSpPr/>
          <p:nvPr/>
        </p:nvSpPr>
        <p:spPr>
          <a:xfrm>
            <a:off x="8602541" y="2228194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5368F8BC-705A-40E3-A65E-4B781828E33B}"/>
              </a:ext>
            </a:extLst>
          </p:cNvPr>
          <p:cNvSpPr/>
          <p:nvPr/>
        </p:nvSpPr>
        <p:spPr>
          <a:xfrm>
            <a:off x="9229637" y="2219805"/>
            <a:ext cx="236331" cy="21826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6ECE31-F261-4FF4-84A7-A42B6937AD8C}"/>
              </a:ext>
            </a:extLst>
          </p:cNvPr>
          <p:cNvCxnSpPr>
            <a:cxnSpLocks/>
            <a:stCxn id="107" idx="6"/>
            <a:endCxn id="165" idx="4"/>
          </p:cNvCxnSpPr>
          <p:nvPr/>
        </p:nvCxnSpPr>
        <p:spPr>
          <a:xfrm flipV="1">
            <a:off x="6576252" y="2449061"/>
            <a:ext cx="358105" cy="40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E4E3222-4866-4953-AD9C-F51545D3DD1C}"/>
              </a:ext>
            </a:extLst>
          </p:cNvPr>
          <p:cNvCxnSpPr>
            <a:cxnSpLocks/>
            <a:stCxn id="107" idx="6"/>
            <a:endCxn id="166" idx="4"/>
          </p:cNvCxnSpPr>
          <p:nvPr/>
        </p:nvCxnSpPr>
        <p:spPr>
          <a:xfrm flipV="1">
            <a:off x="6576252" y="2451147"/>
            <a:ext cx="962112" cy="40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083D7F-A36E-4601-8CC1-88146C60FB0E}"/>
              </a:ext>
            </a:extLst>
          </p:cNvPr>
          <p:cNvCxnSpPr>
            <a:cxnSpLocks/>
            <a:stCxn id="107" idx="6"/>
            <a:endCxn id="167" idx="4"/>
          </p:cNvCxnSpPr>
          <p:nvPr/>
        </p:nvCxnSpPr>
        <p:spPr>
          <a:xfrm flipV="1">
            <a:off x="6576252" y="2453242"/>
            <a:ext cx="1574470" cy="39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EC79B94-99E9-4AE4-BB80-9476FD9672A9}"/>
              </a:ext>
            </a:extLst>
          </p:cNvPr>
          <p:cNvCxnSpPr>
            <a:cxnSpLocks/>
            <a:stCxn id="107" idx="6"/>
            <a:endCxn id="168" idx="4"/>
          </p:cNvCxnSpPr>
          <p:nvPr/>
        </p:nvCxnSpPr>
        <p:spPr>
          <a:xfrm flipV="1">
            <a:off x="6576252" y="2446458"/>
            <a:ext cx="2144455" cy="4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5B8836-3FB4-4DF2-8390-BB55BD37F91D}"/>
              </a:ext>
            </a:extLst>
          </p:cNvPr>
          <p:cNvCxnSpPr>
            <a:cxnSpLocks/>
            <a:stCxn id="107" idx="6"/>
            <a:endCxn id="169" idx="4"/>
          </p:cNvCxnSpPr>
          <p:nvPr/>
        </p:nvCxnSpPr>
        <p:spPr>
          <a:xfrm flipV="1">
            <a:off x="6576252" y="2438069"/>
            <a:ext cx="2771551" cy="41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1E0523D-56B1-4BFF-868A-1958D799BBD0}"/>
              </a:ext>
            </a:extLst>
          </p:cNvPr>
          <p:cNvCxnSpPr>
            <a:cxnSpLocks/>
          </p:cNvCxnSpPr>
          <p:nvPr/>
        </p:nvCxnSpPr>
        <p:spPr>
          <a:xfrm flipV="1">
            <a:off x="6928258" y="1896144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55A4A63-335D-4FD7-BC75-6C3C1EDCB863}"/>
              </a:ext>
            </a:extLst>
          </p:cNvPr>
          <p:cNvCxnSpPr>
            <a:cxnSpLocks/>
          </p:cNvCxnSpPr>
          <p:nvPr/>
        </p:nvCxnSpPr>
        <p:spPr>
          <a:xfrm flipV="1">
            <a:off x="7532265" y="1896142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F1785C1-A8A9-4E48-8BE5-8364EAB44A22}"/>
              </a:ext>
            </a:extLst>
          </p:cNvPr>
          <p:cNvCxnSpPr>
            <a:cxnSpLocks/>
          </p:cNvCxnSpPr>
          <p:nvPr/>
        </p:nvCxnSpPr>
        <p:spPr>
          <a:xfrm flipV="1">
            <a:off x="8136273" y="1881463"/>
            <a:ext cx="0" cy="3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750E255-7415-4483-9F53-5124DE4541A9}"/>
              </a:ext>
            </a:extLst>
          </p:cNvPr>
          <p:cNvCxnSpPr>
            <a:cxnSpLocks/>
          </p:cNvCxnSpPr>
          <p:nvPr/>
        </p:nvCxnSpPr>
        <p:spPr>
          <a:xfrm flipV="1">
            <a:off x="8715113" y="1896142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527BB2B-F113-43B2-BAC3-6FBF8DFD6C53}"/>
              </a:ext>
            </a:extLst>
          </p:cNvPr>
          <p:cNvCxnSpPr>
            <a:cxnSpLocks/>
          </p:cNvCxnSpPr>
          <p:nvPr/>
        </p:nvCxnSpPr>
        <p:spPr>
          <a:xfrm flipV="1">
            <a:off x="9344288" y="1896142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617FCEF-441E-4C12-A81B-8C4C79D478D0}"/>
                  </a:ext>
                </a:extLst>
              </p:cNvPr>
              <p:cNvSpPr txBox="1"/>
              <p:nvPr/>
            </p:nvSpPr>
            <p:spPr>
              <a:xfrm>
                <a:off x="6667218" y="1762860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617FCEF-441E-4C12-A81B-8C4C79D4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18" y="1762860"/>
                <a:ext cx="485518" cy="284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C8570A-B15F-4A22-BBBB-322FCA808282}"/>
                  </a:ext>
                </a:extLst>
              </p:cNvPr>
              <p:cNvSpPr txBox="1"/>
              <p:nvPr/>
            </p:nvSpPr>
            <p:spPr>
              <a:xfrm>
                <a:off x="7272255" y="1772630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C8570A-B15F-4A22-BBBB-322FCA80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55" y="1772630"/>
                <a:ext cx="485518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F536A3A-5A17-499C-A480-57F22649DAEC}"/>
                  </a:ext>
                </a:extLst>
              </p:cNvPr>
              <p:cNvSpPr txBox="1"/>
              <p:nvPr/>
            </p:nvSpPr>
            <p:spPr>
              <a:xfrm>
                <a:off x="7869117" y="1765643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F536A3A-5A17-499C-A480-57F22649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17" y="1765643"/>
                <a:ext cx="485518" cy="284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C05B21-0276-4DC8-92B6-0588DB4ADC5E}"/>
                  </a:ext>
                </a:extLst>
              </p:cNvPr>
              <p:cNvSpPr txBox="1"/>
              <p:nvPr/>
            </p:nvSpPr>
            <p:spPr>
              <a:xfrm>
                <a:off x="8448591" y="1756992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AC05B21-0276-4DC8-92B6-0588DB4AD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591" y="1756992"/>
                <a:ext cx="485518" cy="284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FAD09EC-5964-4AF1-B482-8BF72AF28892}"/>
                  </a:ext>
                </a:extLst>
              </p:cNvPr>
              <p:cNvSpPr txBox="1"/>
              <p:nvPr/>
            </p:nvSpPr>
            <p:spPr>
              <a:xfrm>
                <a:off x="9060217" y="1759655"/>
                <a:ext cx="48551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FAD09EC-5964-4AF1-B482-8BF72AF28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7" y="1759655"/>
                <a:ext cx="485518" cy="28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3" name="Picture 232">
            <a:extLst>
              <a:ext uri="{FF2B5EF4-FFF2-40B4-BE49-F238E27FC236}">
                <a16:creationId xmlns:a16="http://schemas.microsoft.com/office/drawing/2014/main" id="{2A347AB3-0C08-4EA1-9904-FC4AE76E1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044" y="5308976"/>
            <a:ext cx="5224728" cy="268438"/>
          </a:xfrm>
          <a:prstGeom prst="rect">
            <a:avLst/>
          </a:prstGeom>
        </p:spPr>
      </p:pic>
      <p:sp>
        <p:nvSpPr>
          <p:cNvPr id="234" name="Arrow: Up 233">
            <a:extLst>
              <a:ext uri="{FF2B5EF4-FFF2-40B4-BE49-F238E27FC236}">
                <a16:creationId xmlns:a16="http://schemas.microsoft.com/office/drawing/2014/main" id="{C769008B-4D39-4C3C-86B0-2703313235CF}"/>
              </a:ext>
            </a:extLst>
          </p:cNvPr>
          <p:cNvSpPr/>
          <p:nvPr/>
        </p:nvSpPr>
        <p:spPr>
          <a:xfrm>
            <a:off x="3917659" y="5045358"/>
            <a:ext cx="594220" cy="25509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Arrow: Up 234">
            <a:extLst>
              <a:ext uri="{FF2B5EF4-FFF2-40B4-BE49-F238E27FC236}">
                <a16:creationId xmlns:a16="http://schemas.microsoft.com/office/drawing/2014/main" id="{1B12832E-93E8-465E-B6CB-4AA84D549289}"/>
              </a:ext>
            </a:extLst>
          </p:cNvPr>
          <p:cNvSpPr/>
          <p:nvPr/>
        </p:nvSpPr>
        <p:spPr>
          <a:xfrm>
            <a:off x="3917659" y="4037057"/>
            <a:ext cx="594220" cy="21944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Arrow: Up 235">
            <a:extLst>
              <a:ext uri="{FF2B5EF4-FFF2-40B4-BE49-F238E27FC236}">
                <a16:creationId xmlns:a16="http://schemas.microsoft.com/office/drawing/2014/main" id="{6F682ACD-108C-4F1D-A98F-9534C21B0342}"/>
              </a:ext>
            </a:extLst>
          </p:cNvPr>
          <p:cNvSpPr/>
          <p:nvPr/>
        </p:nvSpPr>
        <p:spPr>
          <a:xfrm>
            <a:off x="7800979" y="5054592"/>
            <a:ext cx="594220" cy="255096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Arrow: Up 236">
            <a:extLst>
              <a:ext uri="{FF2B5EF4-FFF2-40B4-BE49-F238E27FC236}">
                <a16:creationId xmlns:a16="http://schemas.microsoft.com/office/drawing/2014/main" id="{FD863AB6-A6BD-4AEA-932B-680A87B749E6}"/>
              </a:ext>
            </a:extLst>
          </p:cNvPr>
          <p:cNvSpPr/>
          <p:nvPr/>
        </p:nvSpPr>
        <p:spPr>
          <a:xfrm>
            <a:off x="7803556" y="4062873"/>
            <a:ext cx="594220" cy="192373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CBB7B83-B87D-4C8E-9941-FD4A8F8697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348" y="5352180"/>
            <a:ext cx="3277384" cy="20310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24AB0632-248D-463E-9CA9-BEA99B028A1E}"/>
              </a:ext>
            </a:extLst>
          </p:cNvPr>
          <p:cNvSpPr txBox="1"/>
          <p:nvPr/>
        </p:nvSpPr>
        <p:spPr>
          <a:xfrm>
            <a:off x="3581881" y="897536"/>
            <a:ext cx="129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LSTM encoder</a:t>
            </a:r>
            <a:endParaRPr lang="zh-CN" alt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2B8F923-4729-4F05-A517-189341DAB576}"/>
              </a:ext>
            </a:extLst>
          </p:cNvPr>
          <p:cNvSpPr txBox="1"/>
          <p:nvPr/>
        </p:nvSpPr>
        <p:spPr>
          <a:xfrm>
            <a:off x="7154310" y="948929"/>
            <a:ext cx="200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Simple NLL/CE decoder</a:t>
            </a:r>
            <a:endParaRPr lang="zh-CN" alt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3E5E85-C31B-4034-A607-68FCB67583CF}"/>
              </a:ext>
            </a:extLst>
          </p:cNvPr>
          <p:cNvSpPr txBox="1"/>
          <p:nvPr/>
        </p:nvSpPr>
        <p:spPr>
          <a:xfrm>
            <a:off x="2489217" y="4447004"/>
            <a:ext cx="1330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Input embedding</a:t>
            </a:r>
            <a:endParaRPr lang="zh-CN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EF6DD3-F84F-49C1-8B52-6B1137F60557}"/>
              </a:ext>
            </a:extLst>
          </p:cNvPr>
          <p:cNvSpPr txBox="1"/>
          <p:nvPr/>
        </p:nvSpPr>
        <p:spPr>
          <a:xfrm>
            <a:off x="8625456" y="4483916"/>
            <a:ext cx="145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Output embedding</a:t>
            </a:r>
            <a:endParaRPr lang="zh-CN" altLang="en-US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B012D88-DCDF-4A8E-8042-8A5FE142E36B}"/>
              </a:ext>
            </a:extLst>
          </p:cNvPr>
          <p:cNvSpPr txBox="1"/>
          <p:nvPr/>
        </p:nvSpPr>
        <p:spPr>
          <a:xfrm>
            <a:off x="6094312" y="2774106"/>
            <a:ext cx="338554" cy="1515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000" dirty="0"/>
              <a:t>Multi-layer output mean</a:t>
            </a:r>
            <a:endParaRPr lang="zh-CN" altLang="en-US" sz="10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37F721D-249F-4EB4-8A31-693E0A3F4511}"/>
              </a:ext>
            </a:extLst>
          </p:cNvPr>
          <p:cNvSpPr txBox="1"/>
          <p:nvPr/>
        </p:nvSpPr>
        <p:spPr>
          <a:xfrm>
            <a:off x="9604500" y="1790806"/>
            <a:ext cx="72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Softmax</a:t>
            </a:r>
            <a:endParaRPr lang="zh-CN" altLang="en-US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5A1FF08-B755-4E11-8C5A-0826B89646B1}"/>
              </a:ext>
            </a:extLst>
          </p:cNvPr>
          <p:cNvSpPr txBox="1"/>
          <p:nvPr/>
        </p:nvSpPr>
        <p:spPr>
          <a:xfrm>
            <a:off x="9600401" y="2183934"/>
            <a:ext cx="121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Linear mapping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3028E20D-E24A-421D-A975-7D77A8204153}"/>
                  </a:ext>
                </a:extLst>
              </p:cNvPr>
              <p:cNvSpPr txBox="1"/>
              <p:nvPr/>
            </p:nvSpPr>
            <p:spPr>
              <a:xfrm>
                <a:off x="6668616" y="1344808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3028E20D-E24A-421D-A975-7D77A8204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16" y="1344808"/>
                <a:ext cx="453779" cy="284693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9E69359-6DE7-436B-AAE0-4D51307DBDF7}"/>
                  </a:ext>
                </a:extLst>
              </p:cNvPr>
              <p:cNvSpPr txBox="1"/>
              <p:nvPr/>
            </p:nvSpPr>
            <p:spPr>
              <a:xfrm>
                <a:off x="7273653" y="1354578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9E69359-6DE7-436B-AAE0-4D51307D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53" y="1354578"/>
                <a:ext cx="453779" cy="284693"/>
              </a:xfrm>
              <a:prstGeom prst="rect">
                <a:avLst/>
              </a:prstGeom>
              <a:blipFill>
                <a:blip r:embed="rId1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01AC4FCC-89C3-464D-87AC-8B598555F75D}"/>
                  </a:ext>
                </a:extLst>
              </p:cNvPr>
              <p:cNvSpPr txBox="1"/>
              <p:nvPr/>
            </p:nvSpPr>
            <p:spPr>
              <a:xfrm>
                <a:off x="7870515" y="1347591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01AC4FCC-89C3-464D-87AC-8B598555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515" y="1347591"/>
                <a:ext cx="453779" cy="284693"/>
              </a:xfrm>
              <a:prstGeom prst="rect">
                <a:avLst/>
              </a:prstGeom>
              <a:blipFill>
                <a:blip r:embed="rId1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295C2CF-ADD3-4061-A419-AA4AB926D84C}"/>
                  </a:ext>
                </a:extLst>
              </p:cNvPr>
              <p:cNvSpPr txBox="1"/>
              <p:nvPr/>
            </p:nvSpPr>
            <p:spPr>
              <a:xfrm>
                <a:off x="8449989" y="1338940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295C2CF-ADD3-4061-A419-AA4AB926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989" y="1338940"/>
                <a:ext cx="453779" cy="284693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9E14D4E-D2A0-4317-9C91-292C122D0CDD}"/>
                  </a:ext>
                </a:extLst>
              </p:cNvPr>
              <p:cNvSpPr txBox="1"/>
              <p:nvPr/>
            </p:nvSpPr>
            <p:spPr>
              <a:xfrm>
                <a:off x="9061615" y="1341603"/>
                <a:ext cx="453779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9E14D4E-D2A0-4317-9C91-292C122D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615" y="1341603"/>
                <a:ext cx="453779" cy="284693"/>
              </a:xfrm>
              <a:prstGeom prst="rect">
                <a:avLst/>
              </a:prstGeom>
              <a:blipFill>
                <a:blip r:embed="rId1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4BBD8C-3397-42B9-83D1-A2488905C16B}"/>
              </a:ext>
            </a:extLst>
          </p:cNvPr>
          <p:cNvSpPr txBox="1"/>
          <p:nvPr/>
        </p:nvSpPr>
        <p:spPr>
          <a:xfrm>
            <a:off x="285225" y="68209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Baseline LSTM model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6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141</cp:revision>
  <dcterms:created xsi:type="dcterms:W3CDTF">2018-12-09T10:43:33Z</dcterms:created>
  <dcterms:modified xsi:type="dcterms:W3CDTF">2018-12-09T12:48:55Z</dcterms:modified>
</cp:coreProperties>
</file>