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2D3B-88E2-494F-9360-8688383F8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F08D0-F1BF-4EA9-8574-A8121DE83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16C1B-49EA-472E-B058-91BCCECCE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42EA-4B50-4899-9FC1-28213D175B0D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3D215-7801-4203-B805-1D55FEAEC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7A5D1-4280-49D2-A482-A461C45E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E467-81C7-40C0-9954-3BA5295DA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48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FB416-E13E-44E1-9D3D-1ADC0D8A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A97FB-FE39-4432-A2B5-928ADA032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DC80D-0C58-4A2E-BBDB-3181FB5E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42EA-4B50-4899-9FC1-28213D175B0D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B6D04-7E68-4A3B-A191-A674B5EF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CCF57-28EF-40D7-A35B-5ADB390F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E467-81C7-40C0-9954-3BA5295DA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82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044A0-DBE5-41BA-BA69-4594BC5EE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91C12-0C60-4508-ADB8-17BD12C5C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E9283-86BA-4700-BEFA-3BABF3248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42EA-4B50-4899-9FC1-28213D175B0D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C31D5-34AC-4133-841B-98E1BA3A5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C9913-6469-4CC7-A9FC-975F45ED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E467-81C7-40C0-9954-3BA5295DA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69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455E-BDAB-484B-A637-1DBE0E876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D2564-5C20-44A0-97F9-04EA735C5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BF3A9-299E-4B71-8250-38B81B95E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42EA-4B50-4899-9FC1-28213D175B0D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ABC21-F56F-4839-8832-8A3FD5C0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42F8D-33D1-4859-B335-78B4A9D6E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E467-81C7-40C0-9954-3BA5295DA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24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C6180-603E-406F-B169-79DAA01DA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53C98-E208-43F7-B086-1B8A32A9C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7FC67-EF2C-40CB-BEC2-141A5C6B5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42EA-4B50-4899-9FC1-28213D175B0D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BF512-2DD9-4F62-B343-FFFEAFEB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CF83C-103A-4FDC-A4C7-42595BF5A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E467-81C7-40C0-9954-3BA5295DA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1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6AD37-9767-4B2D-BC5D-C11EABCCF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8B95A-BF79-4AEB-9EFB-50458BCE9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84AC0-C6C0-4197-ABE7-F3E8B1185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CDBAA-7934-461A-906F-B746E7219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42EA-4B50-4899-9FC1-28213D175B0D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72C76-6CE3-4790-BADD-6C9B2957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77801-37B5-4776-AE03-56DA0165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E467-81C7-40C0-9954-3BA5295DA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37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1D1C-6607-4C30-B982-A7EB59C9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AFEA6-8F87-4C11-8E17-3824EAC56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6DFE3-F82E-4150-A77E-6ABDB3031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6476E5-5362-4C6F-8FEB-9797B24C4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B94CB-0F46-4AA4-9F93-F23D99B90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FF2C77-83D4-44FE-9AA1-BE8C0371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42EA-4B50-4899-9FC1-28213D175B0D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EFD7EE-1404-492C-8327-7EA7C9810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BD20B4-E33D-4990-9D11-C734282F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E467-81C7-40C0-9954-3BA5295DA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23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E581-B96F-4B49-A114-CB307C0E9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1CEC3-4CD1-4ACB-A46C-B9D399E7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42EA-4B50-4899-9FC1-28213D175B0D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503A0-F359-413E-9E90-00BA00856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C68ED-8C4B-467C-8AEC-2C3DFB58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E467-81C7-40C0-9954-3BA5295DA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20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DA826F-5C39-44ED-8FD7-1876B3FC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42EA-4B50-4899-9FC1-28213D175B0D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E252AA-CD21-47D1-B23C-956C6762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39A9C-4153-4A1D-B1D1-A7C8DFAC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E467-81C7-40C0-9954-3BA5295DA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81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14575-F2EC-403F-92C9-00E86E4A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247E3-D529-4B9A-94A8-D2F04A3C1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42A90-A96B-4796-AEC1-404FDA41E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BAA3B-4506-45BC-BDD5-560C712F6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42EA-4B50-4899-9FC1-28213D175B0D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A9B3B-5D6D-4568-808D-B473E4C8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A4CA1-8734-4CF8-9DDE-C16FC747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E467-81C7-40C0-9954-3BA5295DA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787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ABABC-D91D-4220-9285-E52C9CB83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FABC84-1359-4F10-A65C-8D2D98A1C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7C16E-B061-4A61-8119-4874969CF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009AF-7F94-4201-8C31-4FEBA6E6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42EA-4B50-4899-9FC1-28213D175B0D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B9FDC-CA5F-4F05-8AC2-837F49D84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42FA6-8994-4884-B10A-3A5418F62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E467-81C7-40C0-9954-3BA5295DA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56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5F4481-958F-46F0-A22F-D48EA3181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58795-37AC-49EC-AADE-9FE37832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37E0A-3F2C-490E-ABA2-480541E7D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F42EA-4B50-4899-9FC1-28213D175B0D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91B60-3015-4D28-802D-17E6D4376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8FD4A-7652-4DDE-91B0-1B8E48E1C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6E467-81C7-40C0-9954-3BA5295DA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58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040372C6-97BE-4404-BFBF-E79975D539BC}"/>
              </a:ext>
            </a:extLst>
          </p:cNvPr>
          <p:cNvSpPr/>
          <p:nvPr/>
        </p:nvSpPr>
        <p:spPr>
          <a:xfrm>
            <a:off x="6657035" y="596463"/>
            <a:ext cx="662471" cy="654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9175077-3AE5-4E33-B8A5-AB22CBDF6160}"/>
              </a:ext>
            </a:extLst>
          </p:cNvPr>
          <p:cNvSpPr/>
          <p:nvPr/>
        </p:nvSpPr>
        <p:spPr>
          <a:xfrm>
            <a:off x="8081506" y="596463"/>
            <a:ext cx="662471" cy="654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5B34C4-3AA5-45DF-93B4-C35F52325421}"/>
              </a:ext>
            </a:extLst>
          </p:cNvPr>
          <p:cNvSpPr/>
          <p:nvPr/>
        </p:nvSpPr>
        <p:spPr>
          <a:xfrm>
            <a:off x="9505977" y="596463"/>
            <a:ext cx="662471" cy="654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203B75-BC49-43F5-8857-6E177AA3E7F5}"/>
              </a:ext>
            </a:extLst>
          </p:cNvPr>
          <p:cNvSpPr/>
          <p:nvPr/>
        </p:nvSpPr>
        <p:spPr>
          <a:xfrm>
            <a:off x="9505977" y="1941050"/>
            <a:ext cx="662471" cy="654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B7AF8A2-BC35-4534-A568-584BD6748E50}"/>
              </a:ext>
            </a:extLst>
          </p:cNvPr>
          <p:cNvSpPr/>
          <p:nvPr/>
        </p:nvSpPr>
        <p:spPr>
          <a:xfrm>
            <a:off x="8081506" y="1941050"/>
            <a:ext cx="662471" cy="654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28F245F-B4CA-43B6-9A39-C0289F21F026}"/>
              </a:ext>
            </a:extLst>
          </p:cNvPr>
          <p:cNvSpPr/>
          <p:nvPr/>
        </p:nvSpPr>
        <p:spPr>
          <a:xfrm>
            <a:off x="6657035" y="1941050"/>
            <a:ext cx="662471" cy="654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7BF27E-2BA4-474B-8ADE-2113692F90B1}"/>
              </a:ext>
            </a:extLst>
          </p:cNvPr>
          <p:cNvSpPr/>
          <p:nvPr/>
        </p:nvSpPr>
        <p:spPr>
          <a:xfrm>
            <a:off x="7640018" y="845969"/>
            <a:ext cx="169683" cy="1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D2BE0CB-58AC-426E-B1E1-E8EC5E9C34F7}"/>
              </a:ext>
            </a:extLst>
          </p:cNvPr>
          <p:cNvSpPr/>
          <p:nvPr/>
        </p:nvSpPr>
        <p:spPr>
          <a:xfrm>
            <a:off x="9049013" y="845969"/>
            <a:ext cx="169683" cy="1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11523E4-0B4A-40F8-AD07-3EAEA4C4F385}"/>
              </a:ext>
            </a:extLst>
          </p:cNvPr>
          <p:cNvSpPr/>
          <p:nvPr/>
        </p:nvSpPr>
        <p:spPr>
          <a:xfrm>
            <a:off x="6903428" y="119625"/>
            <a:ext cx="169683" cy="1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F71296C-3B2F-46BB-9045-D08226A3D799}"/>
              </a:ext>
            </a:extLst>
          </p:cNvPr>
          <p:cNvSpPr/>
          <p:nvPr/>
        </p:nvSpPr>
        <p:spPr>
          <a:xfrm>
            <a:off x="6903428" y="1516058"/>
            <a:ext cx="169683" cy="1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EA38ECD-0604-468B-99ED-1844DD5A620C}"/>
              </a:ext>
            </a:extLst>
          </p:cNvPr>
          <p:cNvSpPr/>
          <p:nvPr/>
        </p:nvSpPr>
        <p:spPr>
          <a:xfrm>
            <a:off x="8327899" y="1516058"/>
            <a:ext cx="169683" cy="1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36E3D8-1A95-45ED-90A0-05E695292127}"/>
              </a:ext>
            </a:extLst>
          </p:cNvPr>
          <p:cNvSpPr/>
          <p:nvPr/>
        </p:nvSpPr>
        <p:spPr>
          <a:xfrm>
            <a:off x="9749621" y="1516058"/>
            <a:ext cx="169683" cy="1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CC3D171-328B-4626-894B-85E2A5B8747C}"/>
              </a:ext>
            </a:extLst>
          </p:cNvPr>
          <p:cNvCxnSpPr>
            <a:stCxn id="38" idx="2"/>
            <a:endCxn id="3" idx="0"/>
          </p:cNvCxnSpPr>
          <p:nvPr/>
        </p:nvCxnSpPr>
        <p:spPr>
          <a:xfrm>
            <a:off x="6988270" y="279881"/>
            <a:ext cx="1" cy="316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93EE06F-5979-449B-BE98-5B39B9402014}"/>
              </a:ext>
            </a:extLst>
          </p:cNvPr>
          <p:cNvCxnSpPr>
            <a:stCxn id="3" idx="6"/>
            <a:endCxn id="20" idx="1"/>
          </p:cNvCxnSpPr>
          <p:nvPr/>
        </p:nvCxnSpPr>
        <p:spPr>
          <a:xfrm>
            <a:off x="7319506" y="923893"/>
            <a:ext cx="320512" cy="2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458C079-4F8E-4A91-B777-444EA350C618}"/>
              </a:ext>
            </a:extLst>
          </p:cNvPr>
          <p:cNvCxnSpPr>
            <a:stCxn id="20" idx="3"/>
            <a:endCxn id="23" idx="2"/>
          </p:cNvCxnSpPr>
          <p:nvPr/>
        </p:nvCxnSpPr>
        <p:spPr>
          <a:xfrm flipV="1">
            <a:off x="7809701" y="923893"/>
            <a:ext cx="271805" cy="2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597A206-DB55-44BB-8A07-D6901F9CAF09}"/>
              </a:ext>
            </a:extLst>
          </p:cNvPr>
          <p:cNvCxnSpPr>
            <a:stCxn id="23" idx="6"/>
            <a:endCxn id="35" idx="1"/>
          </p:cNvCxnSpPr>
          <p:nvPr/>
        </p:nvCxnSpPr>
        <p:spPr>
          <a:xfrm>
            <a:off x="8743977" y="923893"/>
            <a:ext cx="305036" cy="2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D9DF5DA-BC36-4B57-8822-AFC3D8860060}"/>
              </a:ext>
            </a:extLst>
          </p:cNvPr>
          <p:cNvCxnSpPr>
            <a:stCxn id="35" idx="3"/>
            <a:endCxn id="24" idx="2"/>
          </p:cNvCxnSpPr>
          <p:nvPr/>
        </p:nvCxnSpPr>
        <p:spPr>
          <a:xfrm flipV="1">
            <a:off x="9218696" y="923893"/>
            <a:ext cx="287281" cy="2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2DBAF78-5A6D-4713-863B-2820DA8C59A8}"/>
              </a:ext>
            </a:extLst>
          </p:cNvPr>
          <p:cNvCxnSpPr>
            <a:stCxn id="3" idx="4"/>
            <a:endCxn id="39" idx="0"/>
          </p:cNvCxnSpPr>
          <p:nvPr/>
        </p:nvCxnSpPr>
        <p:spPr>
          <a:xfrm flipH="1">
            <a:off x="6988270" y="1251323"/>
            <a:ext cx="1" cy="264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1826CA1-3374-4CAE-A727-65279849E9E1}"/>
              </a:ext>
            </a:extLst>
          </p:cNvPr>
          <p:cNvCxnSpPr>
            <a:stCxn id="39" idx="2"/>
            <a:endCxn id="33" idx="0"/>
          </p:cNvCxnSpPr>
          <p:nvPr/>
        </p:nvCxnSpPr>
        <p:spPr>
          <a:xfrm>
            <a:off x="6988270" y="1676314"/>
            <a:ext cx="1" cy="264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990D253-E01E-4F49-BFE4-E6931F8648D6}"/>
              </a:ext>
            </a:extLst>
          </p:cNvPr>
          <p:cNvCxnSpPr>
            <a:stCxn id="23" idx="4"/>
            <a:endCxn id="40" idx="0"/>
          </p:cNvCxnSpPr>
          <p:nvPr/>
        </p:nvCxnSpPr>
        <p:spPr>
          <a:xfrm flipH="1">
            <a:off x="8412741" y="1251323"/>
            <a:ext cx="1" cy="264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8E217E8-61F4-427F-99AC-7D00CCDAC3E4}"/>
              </a:ext>
            </a:extLst>
          </p:cNvPr>
          <p:cNvCxnSpPr>
            <a:stCxn id="40" idx="2"/>
            <a:endCxn id="28" idx="0"/>
          </p:cNvCxnSpPr>
          <p:nvPr/>
        </p:nvCxnSpPr>
        <p:spPr>
          <a:xfrm>
            <a:off x="8412741" y="1676314"/>
            <a:ext cx="1" cy="264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D6E332A-0F07-4679-B5FC-6AE48E8A7AED}"/>
              </a:ext>
            </a:extLst>
          </p:cNvPr>
          <p:cNvCxnSpPr>
            <a:stCxn id="24" idx="4"/>
            <a:endCxn id="41" idx="0"/>
          </p:cNvCxnSpPr>
          <p:nvPr/>
        </p:nvCxnSpPr>
        <p:spPr>
          <a:xfrm flipH="1">
            <a:off x="9834463" y="1251323"/>
            <a:ext cx="2750" cy="264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BECAA9E-9135-486B-9B8B-1CD30114612D}"/>
              </a:ext>
            </a:extLst>
          </p:cNvPr>
          <p:cNvCxnSpPr>
            <a:stCxn id="41" idx="2"/>
            <a:endCxn id="25" idx="0"/>
          </p:cNvCxnSpPr>
          <p:nvPr/>
        </p:nvCxnSpPr>
        <p:spPr>
          <a:xfrm>
            <a:off x="9834463" y="1676314"/>
            <a:ext cx="2750" cy="264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70B91D2-D772-457F-8540-A590EF2AB10A}"/>
              </a:ext>
            </a:extLst>
          </p:cNvPr>
          <p:cNvSpPr txBox="1"/>
          <p:nvPr/>
        </p:nvSpPr>
        <p:spPr>
          <a:xfrm>
            <a:off x="7111893" y="88469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p(c1)</a:t>
            </a:r>
            <a:endParaRPr lang="zh-CN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394D460-77D1-4B96-82E3-9181C7EE3C27}"/>
              </a:ext>
            </a:extLst>
          </p:cNvPr>
          <p:cNvSpPr txBox="1"/>
          <p:nvPr/>
        </p:nvSpPr>
        <p:spPr>
          <a:xfrm>
            <a:off x="7042320" y="1395336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p(d1|c1)</a:t>
            </a:r>
            <a:endParaRPr lang="zh-CN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31200E9-BA72-4616-9AE1-A2087EB06EDD}"/>
              </a:ext>
            </a:extLst>
          </p:cNvPr>
          <p:cNvSpPr txBox="1"/>
          <p:nvPr/>
        </p:nvSpPr>
        <p:spPr>
          <a:xfrm>
            <a:off x="8775362" y="550714"/>
            <a:ext cx="69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p(c3|c2)</a:t>
            </a:r>
            <a:endParaRPr lang="zh-CN" alt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94528E6-BAF2-47B4-B1EA-D23C9B6D61DA}"/>
              </a:ext>
            </a:extLst>
          </p:cNvPr>
          <p:cNvSpPr txBox="1"/>
          <p:nvPr/>
        </p:nvSpPr>
        <p:spPr>
          <a:xfrm>
            <a:off x="7413386" y="568736"/>
            <a:ext cx="69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p(c2|c1)</a:t>
            </a:r>
            <a:endParaRPr lang="zh-CN" alt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060061D-B79E-47AD-B57B-9CF41FF5DF34}"/>
              </a:ext>
            </a:extLst>
          </p:cNvPr>
          <p:cNvSpPr txBox="1"/>
          <p:nvPr/>
        </p:nvSpPr>
        <p:spPr>
          <a:xfrm>
            <a:off x="8491744" y="1418953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p(d2|c2)</a:t>
            </a:r>
            <a:endParaRPr lang="zh-CN" alt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7B95FE0-CF14-4BB1-86C7-4F260D1BB3DE}"/>
              </a:ext>
            </a:extLst>
          </p:cNvPr>
          <p:cNvSpPr txBox="1"/>
          <p:nvPr/>
        </p:nvSpPr>
        <p:spPr>
          <a:xfrm>
            <a:off x="9928503" y="1446397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p(d3|c3)</a:t>
            </a:r>
            <a:endParaRPr lang="zh-CN" altLang="en-US" sz="12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4BB0930-7FB9-42A6-B033-29EA17B06944}"/>
              </a:ext>
            </a:extLst>
          </p:cNvPr>
          <p:cNvSpPr/>
          <p:nvPr/>
        </p:nvSpPr>
        <p:spPr>
          <a:xfrm>
            <a:off x="2102900" y="577906"/>
            <a:ext cx="662471" cy="654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B15DE0A-BE7B-462F-A78A-328998EC7981}"/>
              </a:ext>
            </a:extLst>
          </p:cNvPr>
          <p:cNvSpPr/>
          <p:nvPr/>
        </p:nvSpPr>
        <p:spPr>
          <a:xfrm>
            <a:off x="3527371" y="577906"/>
            <a:ext cx="662471" cy="654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7DC8A6B-F16E-423A-8024-82F1FFAD9CA7}"/>
              </a:ext>
            </a:extLst>
          </p:cNvPr>
          <p:cNvSpPr/>
          <p:nvPr/>
        </p:nvSpPr>
        <p:spPr>
          <a:xfrm>
            <a:off x="4951842" y="577906"/>
            <a:ext cx="662471" cy="654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C729646-E9EA-47CD-8EC7-43D661340072}"/>
              </a:ext>
            </a:extLst>
          </p:cNvPr>
          <p:cNvSpPr/>
          <p:nvPr/>
        </p:nvSpPr>
        <p:spPr>
          <a:xfrm>
            <a:off x="4951842" y="1922493"/>
            <a:ext cx="662471" cy="654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81162F01-A757-4773-AEED-5EFE280166E0}"/>
              </a:ext>
            </a:extLst>
          </p:cNvPr>
          <p:cNvSpPr/>
          <p:nvPr/>
        </p:nvSpPr>
        <p:spPr>
          <a:xfrm>
            <a:off x="3527371" y="1922493"/>
            <a:ext cx="662471" cy="654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362FBB76-8FEB-4647-A14D-A3BD5F3A2C9C}"/>
              </a:ext>
            </a:extLst>
          </p:cNvPr>
          <p:cNvSpPr/>
          <p:nvPr/>
        </p:nvSpPr>
        <p:spPr>
          <a:xfrm>
            <a:off x="2102900" y="1922493"/>
            <a:ext cx="662471" cy="654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7464CE2-2A3A-44DD-9077-8BEA2ABDED37}"/>
              </a:ext>
            </a:extLst>
          </p:cNvPr>
          <p:cNvCxnSpPr>
            <a:stCxn id="101" idx="6"/>
            <a:endCxn id="102" idx="2"/>
          </p:cNvCxnSpPr>
          <p:nvPr/>
        </p:nvCxnSpPr>
        <p:spPr>
          <a:xfrm>
            <a:off x="2765371" y="905336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33B830B-2602-4AF6-98D4-E463A31BAB57}"/>
              </a:ext>
            </a:extLst>
          </p:cNvPr>
          <p:cNvCxnSpPr>
            <a:stCxn id="102" idx="6"/>
            <a:endCxn id="103" idx="2"/>
          </p:cNvCxnSpPr>
          <p:nvPr/>
        </p:nvCxnSpPr>
        <p:spPr>
          <a:xfrm>
            <a:off x="4189842" y="905336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3CEA2B2-E36D-40AF-AF52-4108FE3C6871}"/>
              </a:ext>
            </a:extLst>
          </p:cNvPr>
          <p:cNvCxnSpPr>
            <a:stCxn id="101" idx="4"/>
            <a:endCxn id="106" idx="0"/>
          </p:cNvCxnSpPr>
          <p:nvPr/>
        </p:nvCxnSpPr>
        <p:spPr>
          <a:xfrm>
            <a:off x="2434136" y="1232766"/>
            <a:ext cx="0" cy="689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3224566-B67A-43FB-B896-B04A6564249F}"/>
              </a:ext>
            </a:extLst>
          </p:cNvPr>
          <p:cNvCxnSpPr>
            <a:stCxn id="102" idx="4"/>
            <a:endCxn id="105" idx="0"/>
          </p:cNvCxnSpPr>
          <p:nvPr/>
        </p:nvCxnSpPr>
        <p:spPr>
          <a:xfrm>
            <a:off x="3858607" y="1232766"/>
            <a:ext cx="0" cy="689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9086280-4256-4CB4-AFA1-BE192BC92FAE}"/>
              </a:ext>
            </a:extLst>
          </p:cNvPr>
          <p:cNvCxnSpPr>
            <a:stCxn id="103" idx="4"/>
            <a:endCxn id="104" idx="0"/>
          </p:cNvCxnSpPr>
          <p:nvPr/>
        </p:nvCxnSpPr>
        <p:spPr>
          <a:xfrm>
            <a:off x="5283078" y="1232766"/>
            <a:ext cx="0" cy="689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F58431BD-A1F8-4124-AD39-FBD68AD1A534}"/>
              </a:ext>
            </a:extLst>
          </p:cNvPr>
          <p:cNvSpPr txBox="1"/>
          <p:nvPr/>
        </p:nvSpPr>
        <p:spPr>
          <a:xfrm>
            <a:off x="3107255" y="2666625"/>
            <a:ext cx="15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Bayesian Net</a:t>
            </a:r>
            <a:endParaRPr lang="zh-CN" altLang="en-US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4C57E4C-AD41-4E4B-915F-14C036B3B46B}"/>
              </a:ext>
            </a:extLst>
          </p:cNvPr>
          <p:cNvSpPr txBox="1"/>
          <p:nvPr/>
        </p:nvSpPr>
        <p:spPr>
          <a:xfrm>
            <a:off x="7673615" y="2694846"/>
            <a:ext cx="15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Factor Graph</a:t>
            </a:r>
            <a:endParaRPr lang="zh-CN" altLang="en-US" dirty="0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8F76EA9D-4B44-478A-BBA7-880BD7B2E3FB}"/>
              </a:ext>
            </a:extLst>
          </p:cNvPr>
          <p:cNvSpPr/>
          <p:nvPr/>
        </p:nvSpPr>
        <p:spPr>
          <a:xfrm>
            <a:off x="2090673" y="4033933"/>
            <a:ext cx="662471" cy="654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9AC55F74-CE66-4A78-AC64-4493296B3050}"/>
              </a:ext>
            </a:extLst>
          </p:cNvPr>
          <p:cNvSpPr/>
          <p:nvPr/>
        </p:nvSpPr>
        <p:spPr>
          <a:xfrm>
            <a:off x="3515144" y="4033933"/>
            <a:ext cx="662471" cy="654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12621C85-7962-48D9-AA58-9451AEF68B58}"/>
              </a:ext>
            </a:extLst>
          </p:cNvPr>
          <p:cNvSpPr/>
          <p:nvPr/>
        </p:nvSpPr>
        <p:spPr>
          <a:xfrm>
            <a:off x="3515144" y="5378520"/>
            <a:ext cx="662471" cy="654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9E1649E7-5FDE-40D6-A8B3-A9DEC979C236}"/>
              </a:ext>
            </a:extLst>
          </p:cNvPr>
          <p:cNvSpPr/>
          <p:nvPr/>
        </p:nvSpPr>
        <p:spPr>
          <a:xfrm>
            <a:off x="3073656" y="4283439"/>
            <a:ext cx="169683" cy="1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4A8CAADF-F820-44C6-9BE7-5CA817EB1434}"/>
              </a:ext>
            </a:extLst>
          </p:cNvPr>
          <p:cNvSpPr/>
          <p:nvPr/>
        </p:nvSpPr>
        <p:spPr>
          <a:xfrm>
            <a:off x="2337066" y="3557095"/>
            <a:ext cx="169683" cy="1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E01802B-2994-461E-A290-498B6B5411CD}"/>
              </a:ext>
            </a:extLst>
          </p:cNvPr>
          <p:cNvSpPr/>
          <p:nvPr/>
        </p:nvSpPr>
        <p:spPr>
          <a:xfrm>
            <a:off x="3761537" y="4953528"/>
            <a:ext cx="169683" cy="1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0ABB351-3AC0-4BF4-9EF2-4BC91D14E534}"/>
              </a:ext>
            </a:extLst>
          </p:cNvPr>
          <p:cNvCxnSpPr>
            <a:stCxn id="180" idx="2"/>
            <a:endCxn id="172" idx="0"/>
          </p:cNvCxnSpPr>
          <p:nvPr/>
        </p:nvCxnSpPr>
        <p:spPr>
          <a:xfrm>
            <a:off x="2421908" y="3717351"/>
            <a:ext cx="1" cy="316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0ADCF851-509E-4DEE-AB59-61D1B2F809B9}"/>
              </a:ext>
            </a:extLst>
          </p:cNvPr>
          <p:cNvCxnSpPr>
            <a:stCxn id="172" idx="6"/>
            <a:endCxn id="178" idx="1"/>
          </p:cNvCxnSpPr>
          <p:nvPr/>
        </p:nvCxnSpPr>
        <p:spPr>
          <a:xfrm>
            <a:off x="2753144" y="4361363"/>
            <a:ext cx="320512" cy="2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B97422DE-7823-4E21-B3D2-581FD530D498}"/>
              </a:ext>
            </a:extLst>
          </p:cNvPr>
          <p:cNvCxnSpPr>
            <a:stCxn id="178" idx="3"/>
            <a:endCxn id="173" idx="2"/>
          </p:cNvCxnSpPr>
          <p:nvPr/>
        </p:nvCxnSpPr>
        <p:spPr>
          <a:xfrm flipV="1">
            <a:off x="3243339" y="4361363"/>
            <a:ext cx="271805" cy="2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BEEB7F23-4014-4F4E-A58C-C75F9295F2B3}"/>
              </a:ext>
            </a:extLst>
          </p:cNvPr>
          <p:cNvCxnSpPr>
            <a:stCxn id="173" idx="4"/>
            <a:endCxn id="182" idx="0"/>
          </p:cNvCxnSpPr>
          <p:nvPr/>
        </p:nvCxnSpPr>
        <p:spPr>
          <a:xfrm flipH="1">
            <a:off x="3846379" y="4688793"/>
            <a:ext cx="1" cy="264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08C6D31-E491-4B2E-BAB1-FF9AC6C66468}"/>
              </a:ext>
            </a:extLst>
          </p:cNvPr>
          <p:cNvCxnSpPr>
            <a:stCxn id="182" idx="2"/>
            <a:endCxn id="176" idx="0"/>
          </p:cNvCxnSpPr>
          <p:nvPr/>
        </p:nvCxnSpPr>
        <p:spPr>
          <a:xfrm>
            <a:off x="3846379" y="5113784"/>
            <a:ext cx="1" cy="264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2C39441E-E3E2-4DD8-9155-B90582BB0CC7}"/>
              </a:ext>
            </a:extLst>
          </p:cNvPr>
          <p:cNvSpPr txBox="1"/>
          <p:nvPr/>
        </p:nvSpPr>
        <p:spPr>
          <a:xfrm>
            <a:off x="2545531" y="3525939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p(c1)</a:t>
            </a:r>
            <a:endParaRPr lang="zh-CN" altLang="en-US" sz="1200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BD5DAE9-0622-468E-993D-236BDD7E4B8A}"/>
              </a:ext>
            </a:extLst>
          </p:cNvPr>
          <p:cNvSpPr txBox="1"/>
          <p:nvPr/>
        </p:nvSpPr>
        <p:spPr>
          <a:xfrm>
            <a:off x="2847024" y="4006206"/>
            <a:ext cx="69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p(c2|c1)</a:t>
            </a:r>
            <a:endParaRPr lang="zh-CN" altLang="en-US" sz="12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F330224-8D4C-442C-A887-1944B187BCD8}"/>
              </a:ext>
            </a:extLst>
          </p:cNvPr>
          <p:cNvSpPr txBox="1"/>
          <p:nvPr/>
        </p:nvSpPr>
        <p:spPr>
          <a:xfrm>
            <a:off x="3925382" y="4856423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p(d2|c2)</a:t>
            </a:r>
            <a:endParaRPr lang="zh-CN" altLang="en-US" sz="1200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8D69429F-9F3E-470C-A8AF-8D139DA97EC2}"/>
              </a:ext>
            </a:extLst>
          </p:cNvPr>
          <p:cNvSpPr txBox="1"/>
          <p:nvPr/>
        </p:nvSpPr>
        <p:spPr>
          <a:xfrm>
            <a:off x="3107253" y="6132316"/>
            <a:ext cx="15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Factor Graph</a:t>
            </a:r>
            <a:endParaRPr lang="zh-CN" altLang="en-US" dirty="0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13B2548D-B1ED-4F72-B48A-5ECBFC13AA3D}"/>
              </a:ext>
            </a:extLst>
          </p:cNvPr>
          <p:cNvSpPr/>
          <p:nvPr/>
        </p:nvSpPr>
        <p:spPr>
          <a:xfrm>
            <a:off x="6741701" y="3921043"/>
            <a:ext cx="662471" cy="654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89B35385-E73E-4FA6-A144-738E8DAF92F2}"/>
              </a:ext>
            </a:extLst>
          </p:cNvPr>
          <p:cNvSpPr/>
          <p:nvPr/>
        </p:nvSpPr>
        <p:spPr>
          <a:xfrm>
            <a:off x="8166172" y="3921043"/>
            <a:ext cx="662471" cy="654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03C75DD5-320A-475C-8498-4BBFF64593E1}"/>
              </a:ext>
            </a:extLst>
          </p:cNvPr>
          <p:cNvSpPr/>
          <p:nvPr/>
        </p:nvSpPr>
        <p:spPr>
          <a:xfrm>
            <a:off x="9590643" y="3921043"/>
            <a:ext cx="662471" cy="654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516CDC9C-FE30-4B39-805B-2A7E9340CECE}"/>
              </a:ext>
            </a:extLst>
          </p:cNvPr>
          <p:cNvSpPr/>
          <p:nvPr/>
        </p:nvSpPr>
        <p:spPr>
          <a:xfrm>
            <a:off x="9590643" y="5265630"/>
            <a:ext cx="662471" cy="654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64582861-08F5-41B8-9C94-D6FB75531465}"/>
              </a:ext>
            </a:extLst>
          </p:cNvPr>
          <p:cNvSpPr/>
          <p:nvPr/>
        </p:nvSpPr>
        <p:spPr>
          <a:xfrm>
            <a:off x="8166172" y="5265630"/>
            <a:ext cx="662471" cy="654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F0A43246-1FDB-4636-9597-39191FB74A78}"/>
              </a:ext>
            </a:extLst>
          </p:cNvPr>
          <p:cNvSpPr/>
          <p:nvPr/>
        </p:nvSpPr>
        <p:spPr>
          <a:xfrm>
            <a:off x="7724684" y="4170549"/>
            <a:ext cx="169683" cy="1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1DB4990-DC92-4BB2-98A5-199F4F9EA627}"/>
              </a:ext>
            </a:extLst>
          </p:cNvPr>
          <p:cNvSpPr/>
          <p:nvPr/>
        </p:nvSpPr>
        <p:spPr>
          <a:xfrm>
            <a:off x="9133679" y="4170549"/>
            <a:ext cx="169683" cy="1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34DC5672-A69F-45ED-AB37-7D8B8277C307}"/>
              </a:ext>
            </a:extLst>
          </p:cNvPr>
          <p:cNvSpPr/>
          <p:nvPr/>
        </p:nvSpPr>
        <p:spPr>
          <a:xfrm>
            <a:off x="6988094" y="3444205"/>
            <a:ext cx="169683" cy="1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01EF4D39-646A-4E43-8F1C-4F5526E20353}"/>
              </a:ext>
            </a:extLst>
          </p:cNvPr>
          <p:cNvSpPr/>
          <p:nvPr/>
        </p:nvSpPr>
        <p:spPr>
          <a:xfrm>
            <a:off x="8412565" y="4840638"/>
            <a:ext cx="169683" cy="1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97910776-09CD-4A76-A73B-1B465364E172}"/>
              </a:ext>
            </a:extLst>
          </p:cNvPr>
          <p:cNvSpPr/>
          <p:nvPr/>
        </p:nvSpPr>
        <p:spPr>
          <a:xfrm>
            <a:off x="9834287" y="4840638"/>
            <a:ext cx="169683" cy="16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5DF856F1-0894-40CD-B408-8C055E290AB7}"/>
              </a:ext>
            </a:extLst>
          </p:cNvPr>
          <p:cNvCxnSpPr>
            <a:stCxn id="210" idx="2"/>
            <a:endCxn id="202" idx="0"/>
          </p:cNvCxnSpPr>
          <p:nvPr/>
        </p:nvCxnSpPr>
        <p:spPr>
          <a:xfrm>
            <a:off x="7072936" y="3604461"/>
            <a:ext cx="1" cy="316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E063B262-C7C2-4F86-9285-AB4EBA9EE5E2}"/>
              </a:ext>
            </a:extLst>
          </p:cNvPr>
          <p:cNvCxnSpPr>
            <a:stCxn id="202" idx="6"/>
            <a:endCxn id="208" idx="1"/>
          </p:cNvCxnSpPr>
          <p:nvPr/>
        </p:nvCxnSpPr>
        <p:spPr>
          <a:xfrm>
            <a:off x="7404172" y="4248473"/>
            <a:ext cx="320512" cy="2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F4C2D34D-F1D0-40FC-AAE5-4870D8DBD500}"/>
              </a:ext>
            </a:extLst>
          </p:cNvPr>
          <p:cNvCxnSpPr>
            <a:stCxn id="208" idx="3"/>
            <a:endCxn id="203" idx="2"/>
          </p:cNvCxnSpPr>
          <p:nvPr/>
        </p:nvCxnSpPr>
        <p:spPr>
          <a:xfrm flipV="1">
            <a:off x="7894367" y="4248473"/>
            <a:ext cx="271805" cy="2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E1F260CF-9180-4EC7-8B23-C3D80316FA9A}"/>
              </a:ext>
            </a:extLst>
          </p:cNvPr>
          <p:cNvCxnSpPr>
            <a:stCxn id="203" idx="6"/>
            <a:endCxn id="209" idx="1"/>
          </p:cNvCxnSpPr>
          <p:nvPr/>
        </p:nvCxnSpPr>
        <p:spPr>
          <a:xfrm>
            <a:off x="8828643" y="4248473"/>
            <a:ext cx="305036" cy="2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0F8A190-B94E-42AB-A9C1-BD258CC50239}"/>
              </a:ext>
            </a:extLst>
          </p:cNvPr>
          <p:cNvCxnSpPr>
            <a:stCxn id="209" idx="3"/>
            <a:endCxn id="204" idx="2"/>
          </p:cNvCxnSpPr>
          <p:nvPr/>
        </p:nvCxnSpPr>
        <p:spPr>
          <a:xfrm flipV="1">
            <a:off x="9303362" y="4248473"/>
            <a:ext cx="287281" cy="2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FF5AAB37-A765-4754-9687-A2334F020917}"/>
              </a:ext>
            </a:extLst>
          </p:cNvPr>
          <p:cNvCxnSpPr>
            <a:stCxn id="203" idx="4"/>
            <a:endCxn id="212" idx="0"/>
          </p:cNvCxnSpPr>
          <p:nvPr/>
        </p:nvCxnSpPr>
        <p:spPr>
          <a:xfrm flipH="1">
            <a:off x="8497407" y="4575903"/>
            <a:ext cx="1" cy="264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E0CF4BD6-DB50-4586-9191-481351DD88A5}"/>
              </a:ext>
            </a:extLst>
          </p:cNvPr>
          <p:cNvCxnSpPr>
            <a:stCxn id="212" idx="2"/>
            <a:endCxn id="206" idx="0"/>
          </p:cNvCxnSpPr>
          <p:nvPr/>
        </p:nvCxnSpPr>
        <p:spPr>
          <a:xfrm>
            <a:off x="8497407" y="5000894"/>
            <a:ext cx="1" cy="264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BB8182C5-FA7D-4F82-948D-8FAFAA8C689C}"/>
              </a:ext>
            </a:extLst>
          </p:cNvPr>
          <p:cNvCxnSpPr>
            <a:stCxn id="204" idx="4"/>
            <a:endCxn id="213" idx="0"/>
          </p:cNvCxnSpPr>
          <p:nvPr/>
        </p:nvCxnSpPr>
        <p:spPr>
          <a:xfrm flipH="1">
            <a:off x="9919129" y="4575903"/>
            <a:ext cx="2750" cy="264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482E2243-2A1D-4F2D-BD54-647DC89DC27D}"/>
              </a:ext>
            </a:extLst>
          </p:cNvPr>
          <p:cNvCxnSpPr>
            <a:stCxn id="213" idx="2"/>
            <a:endCxn id="205" idx="0"/>
          </p:cNvCxnSpPr>
          <p:nvPr/>
        </p:nvCxnSpPr>
        <p:spPr>
          <a:xfrm>
            <a:off x="9919129" y="5000894"/>
            <a:ext cx="2750" cy="264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DBB33151-3AC7-4720-B7D9-8141CE0E0B48}"/>
              </a:ext>
            </a:extLst>
          </p:cNvPr>
          <p:cNvSpPr txBox="1"/>
          <p:nvPr/>
        </p:nvSpPr>
        <p:spPr>
          <a:xfrm>
            <a:off x="7196559" y="3413049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p(c1)</a:t>
            </a:r>
            <a:endParaRPr lang="zh-CN" altLang="en-US" sz="1200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A282E560-471B-46E0-94CD-2F630CC5D5DD}"/>
              </a:ext>
            </a:extLst>
          </p:cNvPr>
          <p:cNvSpPr txBox="1"/>
          <p:nvPr/>
        </p:nvSpPr>
        <p:spPr>
          <a:xfrm>
            <a:off x="8860028" y="3875294"/>
            <a:ext cx="69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p(c3|c2)</a:t>
            </a:r>
            <a:endParaRPr lang="zh-CN" altLang="en-US" sz="1200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94B5079C-86E7-4EA7-B79E-D8C786FE12DB}"/>
              </a:ext>
            </a:extLst>
          </p:cNvPr>
          <p:cNvSpPr txBox="1"/>
          <p:nvPr/>
        </p:nvSpPr>
        <p:spPr>
          <a:xfrm>
            <a:off x="7498052" y="3893316"/>
            <a:ext cx="69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p(c2|c1)</a:t>
            </a:r>
            <a:endParaRPr lang="zh-CN" altLang="en-US" sz="12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F401F97E-C45C-4DBC-96F0-2058A478FE74}"/>
              </a:ext>
            </a:extLst>
          </p:cNvPr>
          <p:cNvSpPr txBox="1"/>
          <p:nvPr/>
        </p:nvSpPr>
        <p:spPr>
          <a:xfrm>
            <a:off x="8576410" y="4743533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p(d2|c2)</a:t>
            </a:r>
            <a:endParaRPr lang="zh-CN" altLang="en-US" sz="1200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A45BDE31-1122-47AF-AF97-2757C63358C8}"/>
              </a:ext>
            </a:extLst>
          </p:cNvPr>
          <p:cNvSpPr txBox="1"/>
          <p:nvPr/>
        </p:nvSpPr>
        <p:spPr>
          <a:xfrm>
            <a:off x="10013169" y="4770977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p(d3|c3)</a:t>
            </a:r>
            <a:endParaRPr lang="zh-CN" altLang="en-US" sz="1200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0EFC732D-EEA1-4851-996C-0F499C3D8338}"/>
              </a:ext>
            </a:extLst>
          </p:cNvPr>
          <p:cNvSpPr txBox="1"/>
          <p:nvPr/>
        </p:nvSpPr>
        <p:spPr>
          <a:xfrm>
            <a:off x="7758281" y="6019426"/>
            <a:ext cx="15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Factor Graph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3416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106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Tiger Mei</dc:creator>
  <cp:lastModifiedBy>Tiger Mei</cp:lastModifiedBy>
  <cp:revision>51</cp:revision>
  <dcterms:created xsi:type="dcterms:W3CDTF">2019-05-15T11:25:53Z</dcterms:created>
  <dcterms:modified xsi:type="dcterms:W3CDTF">2019-05-17T20:55:04Z</dcterms:modified>
</cp:coreProperties>
</file>