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2D3B-88E2-494F-9360-8688383F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08D0-F1BF-4EA9-8574-A8121DE83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6C1B-49EA-472E-B058-91BCCECC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D215-7801-4203-B805-1D55FEA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A5D1-4280-49D2-A482-A461C45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B416-E13E-44E1-9D3D-1ADC0D8A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A97FB-FE39-4432-A2B5-928ADA03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C80D-0C58-4A2E-BBDB-3181FB5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6D04-7E68-4A3B-A191-A674B5E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CF57-28EF-40D7-A35B-5ADB390F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44A0-DBE5-41BA-BA69-4594BC5E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91C12-0C60-4508-ADB8-17BD12C5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9283-86BA-4700-BEFA-3BABF32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31D5-34AC-4133-841B-98E1BA3A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9913-6469-4CC7-A9FC-975F45ED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455E-BDAB-484B-A637-1DBE0E87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2564-5C20-44A0-97F9-04EA735C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F3A9-299E-4B71-8250-38B81B95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BC21-F56F-4839-8832-8A3FD5C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8D-33D1-4859-B335-78B4A9D6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180-603E-406F-B169-79DAA01D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3C98-E208-43F7-B086-1B8A32A9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FC67-EF2C-40CB-BEC2-141A5C6B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F512-2DD9-4F62-B343-FFFEAFEB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F83C-103A-4FDC-A4C7-42595BF5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AD37-9767-4B2D-BC5D-C11EABCC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B95A-BF79-4AEB-9EFB-50458BCE9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4AC0-C6C0-4197-ABE7-F3E8B118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DBAA-7934-461A-906F-B746E721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2C76-6CE3-4790-BADD-6C9B295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7801-37B5-4776-AE03-56DA016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D1C-6607-4C30-B982-A7EB59C9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FEA6-8F87-4C11-8E17-3824EAC5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DFE3-F82E-4150-A77E-6ABDB303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476E5-5362-4C6F-8FEB-9797B24C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B94CB-0F46-4AA4-9F93-F23D99B90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2C77-83D4-44FE-9AA1-BE8C037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FD7EE-1404-492C-8327-7EA7C981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D20B4-E33D-4990-9D11-C734282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581-B96F-4B49-A114-CB307C0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CEC3-4CD1-4ACB-A46C-B9D399E7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503A0-F359-413E-9E90-00BA008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C68ED-8C4B-467C-8AEC-2C3DFB5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A826F-5C39-44ED-8FD7-1876B3F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252AA-CD21-47D1-B23C-956C6762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9A9C-4153-4A1D-B1D1-A7C8DFA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4575-F2EC-403F-92C9-00E86E4A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47E3-D529-4B9A-94A8-D2F04A3C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2A90-A96B-4796-AEC1-404FDA41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AA3B-4506-45BC-BDD5-560C712F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9B3B-5D6D-4568-808D-B473E4C8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4CA1-8734-4CF8-9DDE-C16FC74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ABC-D91D-4220-9285-E52C9CB8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ABC84-1359-4F10-A65C-8D2D98A1C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7C16E-B061-4A61-8119-4874969C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09AF-7F94-4201-8C31-4FEBA6E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9FDC-CA5F-4F05-8AC2-837F49D8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2FA6-8994-4884-B10A-3A5418F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F4481-958F-46F0-A22F-D48EA318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8795-37AC-49EC-AADE-9FE37832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7E0A-3F2C-490E-ABA2-480541E7D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1B60-3015-4D28-802D-17E6D4376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FD4A-7652-4DDE-91B0-1B8E48E1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40372C6-97BE-4404-BFBF-E79975D539BC}"/>
              </a:ext>
            </a:extLst>
          </p:cNvPr>
          <p:cNvSpPr/>
          <p:nvPr/>
        </p:nvSpPr>
        <p:spPr>
          <a:xfrm>
            <a:off x="6657035" y="1364104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175077-3AE5-4E33-B8A5-AB22CBDF6160}"/>
              </a:ext>
            </a:extLst>
          </p:cNvPr>
          <p:cNvSpPr/>
          <p:nvPr/>
        </p:nvSpPr>
        <p:spPr>
          <a:xfrm>
            <a:off x="8081506" y="1364104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5B34C4-3AA5-45DF-93B4-C35F52325421}"/>
              </a:ext>
            </a:extLst>
          </p:cNvPr>
          <p:cNvSpPr/>
          <p:nvPr/>
        </p:nvSpPr>
        <p:spPr>
          <a:xfrm>
            <a:off x="9505977" y="1364104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203B75-BC49-43F5-8857-6E177AA3E7F5}"/>
              </a:ext>
            </a:extLst>
          </p:cNvPr>
          <p:cNvSpPr/>
          <p:nvPr/>
        </p:nvSpPr>
        <p:spPr>
          <a:xfrm>
            <a:off x="9505977" y="2708691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7AF8A2-BC35-4534-A568-584BD6748E50}"/>
              </a:ext>
            </a:extLst>
          </p:cNvPr>
          <p:cNvSpPr/>
          <p:nvPr/>
        </p:nvSpPr>
        <p:spPr>
          <a:xfrm>
            <a:off x="8081506" y="2708691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F245F-B4CA-43B6-9A39-C0289F21F026}"/>
              </a:ext>
            </a:extLst>
          </p:cNvPr>
          <p:cNvSpPr/>
          <p:nvPr/>
        </p:nvSpPr>
        <p:spPr>
          <a:xfrm>
            <a:off x="6657035" y="2708691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BF27E-2BA4-474B-8ADE-2113692F90B1}"/>
              </a:ext>
            </a:extLst>
          </p:cNvPr>
          <p:cNvSpPr/>
          <p:nvPr/>
        </p:nvSpPr>
        <p:spPr>
          <a:xfrm>
            <a:off x="7640018" y="1613610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2BE0CB-58AC-426E-B1E1-E8EC5E9C34F7}"/>
              </a:ext>
            </a:extLst>
          </p:cNvPr>
          <p:cNvSpPr/>
          <p:nvPr/>
        </p:nvSpPr>
        <p:spPr>
          <a:xfrm>
            <a:off x="9049013" y="1613610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1523E4-0B4A-40F8-AD07-3EAEA4C4F385}"/>
              </a:ext>
            </a:extLst>
          </p:cNvPr>
          <p:cNvSpPr/>
          <p:nvPr/>
        </p:nvSpPr>
        <p:spPr>
          <a:xfrm>
            <a:off x="6903428" y="887266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71296C-3B2F-46BB-9045-D08226A3D799}"/>
              </a:ext>
            </a:extLst>
          </p:cNvPr>
          <p:cNvSpPr/>
          <p:nvPr/>
        </p:nvSpPr>
        <p:spPr>
          <a:xfrm>
            <a:off x="6903428" y="228369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A38ECD-0604-468B-99ED-1844DD5A620C}"/>
              </a:ext>
            </a:extLst>
          </p:cNvPr>
          <p:cNvSpPr/>
          <p:nvPr/>
        </p:nvSpPr>
        <p:spPr>
          <a:xfrm>
            <a:off x="8327899" y="228369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36E3D8-1A95-45ED-90A0-05E695292127}"/>
              </a:ext>
            </a:extLst>
          </p:cNvPr>
          <p:cNvSpPr/>
          <p:nvPr/>
        </p:nvSpPr>
        <p:spPr>
          <a:xfrm>
            <a:off x="9749621" y="228369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3D171-328B-4626-894B-85E2A5B8747C}"/>
              </a:ext>
            </a:extLst>
          </p:cNvPr>
          <p:cNvCxnSpPr>
            <a:stCxn id="38" idx="2"/>
            <a:endCxn id="3" idx="0"/>
          </p:cNvCxnSpPr>
          <p:nvPr/>
        </p:nvCxnSpPr>
        <p:spPr>
          <a:xfrm>
            <a:off x="6988270" y="1047522"/>
            <a:ext cx="1" cy="31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3EE06F-5979-449B-BE98-5B39B9402014}"/>
              </a:ext>
            </a:extLst>
          </p:cNvPr>
          <p:cNvCxnSpPr>
            <a:stCxn id="3" idx="6"/>
            <a:endCxn id="20" idx="1"/>
          </p:cNvCxnSpPr>
          <p:nvPr/>
        </p:nvCxnSpPr>
        <p:spPr>
          <a:xfrm>
            <a:off x="7319506" y="1691534"/>
            <a:ext cx="320512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58C079-4F8E-4A91-B777-444EA350C618}"/>
              </a:ext>
            </a:extLst>
          </p:cNvPr>
          <p:cNvCxnSpPr>
            <a:stCxn id="20" idx="3"/>
            <a:endCxn id="23" idx="2"/>
          </p:cNvCxnSpPr>
          <p:nvPr/>
        </p:nvCxnSpPr>
        <p:spPr>
          <a:xfrm flipV="1">
            <a:off x="7809701" y="1691534"/>
            <a:ext cx="271805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97A206-DB55-44BB-8A07-D6901F9CAF09}"/>
              </a:ext>
            </a:extLst>
          </p:cNvPr>
          <p:cNvCxnSpPr>
            <a:stCxn id="23" idx="6"/>
            <a:endCxn id="35" idx="1"/>
          </p:cNvCxnSpPr>
          <p:nvPr/>
        </p:nvCxnSpPr>
        <p:spPr>
          <a:xfrm>
            <a:off x="8743977" y="1691534"/>
            <a:ext cx="305036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D9DF5DA-BC36-4B57-8822-AFC3D8860060}"/>
              </a:ext>
            </a:extLst>
          </p:cNvPr>
          <p:cNvCxnSpPr>
            <a:stCxn id="35" idx="3"/>
            <a:endCxn id="24" idx="2"/>
          </p:cNvCxnSpPr>
          <p:nvPr/>
        </p:nvCxnSpPr>
        <p:spPr>
          <a:xfrm flipV="1">
            <a:off x="9218696" y="1691534"/>
            <a:ext cx="287281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DBAF78-5A6D-4713-863B-2820DA8C59A8}"/>
              </a:ext>
            </a:extLst>
          </p:cNvPr>
          <p:cNvCxnSpPr>
            <a:stCxn id="3" idx="4"/>
            <a:endCxn id="39" idx="0"/>
          </p:cNvCxnSpPr>
          <p:nvPr/>
        </p:nvCxnSpPr>
        <p:spPr>
          <a:xfrm flipH="1">
            <a:off x="6988270" y="2018964"/>
            <a:ext cx="1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826CA1-3374-4CAE-A727-65279849E9E1}"/>
              </a:ext>
            </a:extLst>
          </p:cNvPr>
          <p:cNvCxnSpPr>
            <a:stCxn id="39" idx="2"/>
            <a:endCxn id="33" idx="0"/>
          </p:cNvCxnSpPr>
          <p:nvPr/>
        </p:nvCxnSpPr>
        <p:spPr>
          <a:xfrm>
            <a:off x="6988270" y="2443955"/>
            <a:ext cx="1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90D253-E01E-4F49-BFE4-E6931F8648D6}"/>
              </a:ext>
            </a:extLst>
          </p:cNvPr>
          <p:cNvCxnSpPr>
            <a:stCxn id="23" idx="4"/>
            <a:endCxn id="40" idx="0"/>
          </p:cNvCxnSpPr>
          <p:nvPr/>
        </p:nvCxnSpPr>
        <p:spPr>
          <a:xfrm flipH="1">
            <a:off x="8412741" y="2018964"/>
            <a:ext cx="1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E217E8-61F4-427F-99AC-7D00CCDAC3E4}"/>
              </a:ext>
            </a:extLst>
          </p:cNvPr>
          <p:cNvCxnSpPr>
            <a:stCxn id="40" idx="2"/>
            <a:endCxn id="28" idx="0"/>
          </p:cNvCxnSpPr>
          <p:nvPr/>
        </p:nvCxnSpPr>
        <p:spPr>
          <a:xfrm>
            <a:off x="8412741" y="2443955"/>
            <a:ext cx="1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6E332A-0F07-4679-B5FC-6AE48E8A7AED}"/>
              </a:ext>
            </a:extLst>
          </p:cNvPr>
          <p:cNvCxnSpPr>
            <a:stCxn id="24" idx="4"/>
            <a:endCxn id="41" idx="0"/>
          </p:cNvCxnSpPr>
          <p:nvPr/>
        </p:nvCxnSpPr>
        <p:spPr>
          <a:xfrm flipH="1">
            <a:off x="9834463" y="2018964"/>
            <a:ext cx="2750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ECAA9E-9135-486B-9B8B-1CD30114612D}"/>
              </a:ext>
            </a:extLst>
          </p:cNvPr>
          <p:cNvCxnSpPr>
            <a:stCxn id="41" idx="2"/>
            <a:endCxn id="25" idx="0"/>
          </p:cNvCxnSpPr>
          <p:nvPr/>
        </p:nvCxnSpPr>
        <p:spPr>
          <a:xfrm>
            <a:off x="9834463" y="2443955"/>
            <a:ext cx="2750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0B91D2-D772-457F-8540-A590EF2AB10A}"/>
              </a:ext>
            </a:extLst>
          </p:cNvPr>
          <p:cNvSpPr txBox="1"/>
          <p:nvPr/>
        </p:nvSpPr>
        <p:spPr>
          <a:xfrm>
            <a:off x="7111893" y="8561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p(c1)</a:t>
            </a:r>
            <a:endParaRPr lang="zh-CN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94D460-77D1-4B96-82E3-9181C7EE3C27}"/>
              </a:ext>
            </a:extLst>
          </p:cNvPr>
          <p:cNvSpPr txBox="1"/>
          <p:nvPr/>
        </p:nvSpPr>
        <p:spPr>
          <a:xfrm>
            <a:off x="7042320" y="216297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p(d1|c1)</a:t>
            </a:r>
            <a:endParaRPr lang="zh-CN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1200E9-BA72-4616-9AE1-A2087EB06EDD}"/>
              </a:ext>
            </a:extLst>
          </p:cNvPr>
          <p:cNvSpPr txBox="1"/>
          <p:nvPr/>
        </p:nvSpPr>
        <p:spPr>
          <a:xfrm>
            <a:off x="8775362" y="1318355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p(c3|c2)</a:t>
            </a:r>
            <a:endParaRPr lang="zh-CN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28E6-BAF2-47B4-B1EA-D23C9B6D61DA}"/>
              </a:ext>
            </a:extLst>
          </p:cNvPr>
          <p:cNvSpPr txBox="1"/>
          <p:nvPr/>
        </p:nvSpPr>
        <p:spPr>
          <a:xfrm>
            <a:off x="7413386" y="133637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p(c2|c1)</a:t>
            </a:r>
            <a:endParaRPr lang="zh-CN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0061D-B79E-47AD-B57B-9CF41FF5DF34}"/>
              </a:ext>
            </a:extLst>
          </p:cNvPr>
          <p:cNvSpPr txBox="1"/>
          <p:nvPr/>
        </p:nvSpPr>
        <p:spPr>
          <a:xfrm>
            <a:off x="8491744" y="2186594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p(d2|c2)</a:t>
            </a:r>
            <a:endParaRPr lang="zh-CN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B95FE0-CF14-4BB1-86C7-4F260D1BB3DE}"/>
              </a:ext>
            </a:extLst>
          </p:cNvPr>
          <p:cNvSpPr txBox="1"/>
          <p:nvPr/>
        </p:nvSpPr>
        <p:spPr>
          <a:xfrm>
            <a:off x="9928503" y="2214038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p(d3|c3)</a:t>
            </a:r>
            <a:endParaRPr lang="zh-CN" altLang="en-US" sz="12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4BB0930-7FB9-42A6-B033-29EA17B06944}"/>
              </a:ext>
            </a:extLst>
          </p:cNvPr>
          <p:cNvSpPr/>
          <p:nvPr/>
        </p:nvSpPr>
        <p:spPr>
          <a:xfrm>
            <a:off x="2102900" y="1345547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15DE0A-BE7B-462F-A78A-328998EC7981}"/>
              </a:ext>
            </a:extLst>
          </p:cNvPr>
          <p:cNvSpPr/>
          <p:nvPr/>
        </p:nvSpPr>
        <p:spPr>
          <a:xfrm>
            <a:off x="3527371" y="1345547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DC8A6B-F16E-423A-8024-82F1FFAD9CA7}"/>
              </a:ext>
            </a:extLst>
          </p:cNvPr>
          <p:cNvSpPr/>
          <p:nvPr/>
        </p:nvSpPr>
        <p:spPr>
          <a:xfrm>
            <a:off x="4951842" y="1345547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C729646-E9EA-47CD-8EC7-43D661340072}"/>
              </a:ext>
            </a:extLst>
          </p:cNvPr>
          <p:cNvSpPr/>
          <p:nvPr/>
        </p:nvSpPr>
        <p:spPr>
          <a:xfrm>
            <a:off x="4951842" y="2690134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1162F01-A757-4773-AEED-5EFE280166E0}"/>
              </a:ext>
            </a:extLst>
          </p:cNvPr>
          <p:cNvSpPr/>
          <p:nvPr/>
        </p:nvSpPr>
        <p:spPr>
          <a:xfrm>
            <a:off x="3527371" y="2690134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62FBB76-8FEB-4647-A14D-A3BD5F3A2C9C}"/>
              </a:ext>
            </a:extLst>
          </p:cNvPr>
          <p:cNvSpPr/>
          <p:nvPr/>
        </p:nvSpPr>
        <p:spPr>
          <a:xfrm>
            <a:off x="2102900" y="2690134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464CE2-2A3A-44DD-9077-8BEA2ABDED37}"/>
              </a:ext>
            </a:extLst>
          </p:cNvPr>
          <p:cNvCxnSpPr>
            <a:stCxn id="101" idx="6"/>
            <a:endCxn id="102" idx="2"/>
          </p:cNvCxnSpPr>
          <p:nvPr/>
        </p:nvCxnSpPr>
        <p:spPr>
          <a:xfrm>
            <a:off x="2765371" y="167297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33B830B-2602-4AF6-98D4-E463A31BAB57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>
            <a:off x="4189842" y="167297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CEA2B2-E36D-40AF-AF52-4108FE3C6871}"/>
              </a:ext>
            </a:extLst>
          </p:cNvPr>
          <p:cNvCxnSpPr>
            <a:stCxn id="101" idx="4"/>
            <a:endCxn id="106" idx="0"/>
          </p:cNvCxnSpPr>
          <p:nvPr/>
        </p:nvCxnSpPr>
        <p:spPr>
          <a:xfrm>
            <a:off x="2434136" y="2000407"/>
            <a:ext cx="0" cy="6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3224566-B67A-43FB-B896-B04A6564249F}"/>
              </a:ext>
            </a:extLst>
          </p:cNvPr>
          <p:cNvCxnSpPr>
            <a:stCxn id="102" idx="4"/>
            <a:endCxn id="105" idx="0"/>
          </p:cNvCxnSpPr>
          <p:nvPr/>
        </p:nvCxnSpPr>
        <p:spPr>
          <a:xfrm>
            <a:off x="3858607" y="2000407"/>
            <a:ext cx="0" cy="6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9086280-4256-4CB4-AFA1-BE192BC92FAE}"/>
              </a:ext>
            </a:extLst>
          </p:cNvPr>
          <p:cNvCxnSpPr>
            <a:stCxn id="103" idx="4"/>
            <a:endCxn id="104" idx="0"/>
          </p:cNvCxnSpPr>
          <p:nvPr/>
        </p:nvCxnSpPr>
        <p:spPr>
          <a:xfrm>
            <a:off x="5283078" y="2000407"/>
            <a:ext cx="0" cy="6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58431BD-A1F8-4124-AD39-FBD68AD1A534}"/>
              </a:ext>
            </a:extLst>
          </p:cNvPr>
          <p:cNvSpPr txBox="1"/>
          <p:nvPr/>
        </p:nvSpPr>
        <p:spPr>
          <a:xfrm>
            <a:off x="3107255" y="3434266"/>
            <a:ext cx="15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Bayesian Net</a:t>
            </a:r>
            <a:endParaRPr lang="zh-CN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4C57E4C-AD41-4E4B-915F-14C036B3B46B}"/>
              </a:ext>
            </a:extLst>
          </p:cNvPr>
          <p:cNvSpPr txBox="1"/>
          <p:nvPr/>
        </p:nvSpPr>
        <p:spPr>
          <a:xfrm>
            <a:off x="7673615" y="3462487"/>
            <a:ext cx="15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Factor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1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Mei</dc:creator>
  <cp:lastModifiedBy>Tiger Mei</cp:lastModifiedBy>
  <cp:revision>45</cp:revision>
  <dcterms:created xsi:type="dcterms:W3CDTF">2019-05-15T11:25:53Z</dcterms:created>
  <dcterms:modified xsi:type="dcterms:W3CDTF">2019-05-17T20:31:21Z</dcterms:modified>
</cp:coreProperties>
</file>