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8404800" cy="329184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637"/>
  </p:normalViewPr>
  <p:slideViewPr>
    <p:cSldViewPr snapToGrid="0" snapToObjects="1">
      <p:cViewPr>
        <p:scale>
          <a:sx n="32" d="100"/>
          <a:sy n="32" d="100"/>
        </p:scale>
        <p:origin x="213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5FCB4-61A3-E043-B861-94FE7C000742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B7812-FF3D-E042-9ECF-A760691D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7812-FF3D-E042-9ECF-A760691D5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 b="0" i="0">
                <a:solidFill>
                  <a:schemeClr val="tx1">
                    <a:tint val="75000"/>
                  </a:schemeClr>
                </a:solidFill>
                <a:latin typeface="Source Sans Pro Regular"/>
              </a:defRPr>
            </a:lvl1pPr>
          </a:lstStyle>
          <a:p>
            <a:fld id="{7220ECE3-515B-1A46-8D83-30082E4C106D}" type="datetimeFigureOut">
              <a:rPr lang="en-US" smtClean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 b="0" i="0">
                <a:solidFill>
                  <a:schemeClr val="tx1">
                    <a:tint val="75000"/>
                  </a:schemeClr>
                </a:solidFill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 b="0" i="0">
                <a:solidFill>
                  <a:schemeClr val="tx1">
                    <a:tint val="75000"/>
                  </a:schemeClr>
                </a:solidFill>
                <a:latin typeface="Source Sans Pro Regular"/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8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b="0" i="1" kern="1200">
          <a:solidFill>
            <a:schemeClr val="tx1"/>
          </a:solidFill>
          <a:latin typeface="Source Sans Pro Italic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b="0" i="0" kern="1200">
          <a:solidFill>
            <a:schemeClr val="tx1"/>
          </a:solidFill>
          <a:latin typeface="Source Sans Pro Regular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b="0" i="0" kern="1200">
          <a:solidFill>
            <a:schemeClr val="tx1"/>
          </a:solidFill>
          <a:latin typeface="Source Sans Pro Regular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b="0" i="0" kern="1200">
          <a:solidFill>
            <a:schemeClr val="tx1"/>
          </a:solidFill>
          <a:latin typeface="Source Sans Pro Regular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b="0" i="0" kern="1200">
          <a:solidFill>
            <a:schemeClr val="tx1"/>
          </a:solidFill>
          <a:latin typeface="Source Sans Pro Regular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b="0" i="0" kern="1200">
          <a:solidFill>
            <a:schemeClr val="tx1"/>
          </a:solidFill>
          <a:latin typeface="Source Sans Pro Regular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EE648F-792F-A247-B0AB-03B52E041321}"/>
              </a:ext>
            </a:extLst>
          </p:cNvPr>
          <p:cNvGrpSpPr/>
          <p:nvPr/>
        </p:nvGrpSpPr>
        <p:grpSpPr>
          <a:xfrm>
            <a:off x="0" y="0"/>
            <a:ext cx="38404800" cy="32921008"/>
            <a:chOff x="0" y="0"/>
            <a:chExt cx="38404800" cy="329210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B1093C-93B1-4446-BD13-950969CB637B}"/>
                </a:ext>
              </a:extLst>
            </p:cNvPr>
            <p:cNvGrpSpPr/>
            <p:nvPr/>
          </p:nvGrpSpPr>
          <p:grpSpPr>
            <a:xfrm>
              <a:off x="0" y="0"/>
              <a:ext cx="38404800" cy="6043852"/>
              <a:chOff x="0" y="0"/>
              <a:chExt cx="38404800" cy="604385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33413515" y="5257303"/>
                <a:ext cx="4991284" cy="78654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8404800" cy="5320146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6384" y="425780"/>
                <a:ext cx="4468586" cy="446858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6122504" y="5158783"/>
                <a:ext cx="32282296" cy="292182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32408200" y="5332466"/>
                <a:ext cx="1005314" cy="711386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33624528" y="4469121"/>
                <a:ext cx="4534085" cy="1356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411A72-FCAA-344F-BC07-7D22D4997AC7}"/>
                </a:ext>
              </a:extLst>
            </p:cNvPr>
            <p:cNvGrpSpPr/>
            <p:nvPr/>
          </p:nvGrpSpPr>
          <p:grpSpPr>
            <a:xfrm>
              <a:off x="376518" y="5707957"/>
              <a:ext cx="7028058" cy="27213051"/>
              <a:chOff x="376518" y="5707957"/>
              <a:chExt cx="7028058" cy="272130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376518" y="5707957"/>
                <a:ext cx="6777317" cy="26795956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627259" y="5964950"/>
                <a:ext cx="6777317" cy="26795955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2574" y="30097339"/>
                <a:ext cx="4235504" cy="282366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9647" y="30514436"/>
                <a:ext cx="1317171" cy="198947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041354" y="896224"/>
            <a:ext cx="3190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Source Sans Pro Regular"/>
              </a:rPr>
              <a:t>Poster Title: Poster Subtitle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3515" y="3843797"/>
            <a:ext cx="2973233" cy="19821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33747546" y="5120105"/>
            <a:ext cx="562873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rgbClr val="2E2D29"/>
                </a:solidFill>
                <a:latin typeface="Source Sans Pro Regular"/>
              </a:rPr>
              <a:t>Department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5876762" y="2327218"/>
            <a:ext cx="31906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bg1"/>
                </a:solidFill>
                <a:latin typeface="Source Sans Pro Italic"/>
              </a:rPr>
              <a:t>First1 Last1,</a:t>
            </a:r>
            <a:r>
              <a:rPr lang="en-US" sz="6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6000" i="1" dirty="0">
                <a:solidFill>
                  <a:schemeClr val="bg1"/>
                </a:solidFill>
                <a:latin typeface="Source Sans Pro Italic"/>
              </a:rPr>
              <a:t> First2 Last2,</a:t>
            </a:r>
            <a:r>
              <a:rPr lang="en-US" sz="6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6000" i="1" dirty="0">
                <a:solidFill>
                  <a:schemeClr val="bg1"/>
                </a:solidFill>
                <a:latin typeface="Source Sans Pro Italic"/>
              </a:rPr>
              <a:t> First3, Last3</a:t>
            </a:r>
            <a:r>
              <a:rPr lang="en-US" sz="6000" i="1" baseline="30000" dirty="0">
                <a:solidFill>
                  <a:schemeClr val="bg1"/>
                </a:solidFill>
                <a:latin typeface="Source Sans Pro Italic"/>
              </a:rPr>
              <a:t>1,2</a:t>
            </a:r>
            <a:endParaRPr lang="en-US" sz="6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6041353" y="3536552"/>
            <a:ext cx="31906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200" i="1" dirty="0">
                <a:solidFill>
                  <a:schemeClr val="bg1"/>
                </a:solidFill>
                <a:latin typeface="Source Sans Pro Italic"/>
              </a:rPr>
              <a:t>Example Lab, Department Name, Stanford University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6041353" y="4143147"/>
            <a:ext cx="31906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4200" i="1" dirty="0">
                <a:solidFill>
                  <a:schemeClr val="bg1"/>
                </a:solidFill>
                <a:latin typeface="Source Sans Pro Italic"/>
              </a:rPr>
              <a:t>Example Lab, Department Name2, Other University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786384" y="6109332"/>
            <a:ext cx="6423026" cy="117999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1129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7655317" y="6114190"/>
            <a:ext cx="9689796" cy="1176483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28433380" y="6105199"/>
            <a:ext cx="9689796" cy="1176483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8044348" y="6142427"/>
            <a:ext cx="9689796" cy="1176483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891838" y="7624233"/>
            <a:ext cx="6250581" cy="2299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ex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tempor</a:t>
            </a:r>
            <a:r>
              <a:rPr lang="en-US" sz="2400" dirty="0"/>
              <a:t> a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finibus</a:t>
            </a:r>
            <a:r>
              <a:rPr lang="en-US" sz="2400" dirty="0"/>
              <a:t> </a:t>
            </a:r>
            <a:r>
              <a:rPr lang="en-US" sz="2400" dirty="0" err="1"/>
              <a:t>felis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blandit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. </a:t>
            </a:r>
            <a:r>
              <a:rPr lang="en-US" sz="2400" dirty="0" err="1"/>
              <a:t>Curabitur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posuere</a:t>
            </a:r>
            <a:r>
              <a:rPr lang="en-US" sz="2400" dirty="0"/>
              <a:t> </a:t>
            </a:r>
            <a:r>
              <a:rPr lang="en-US" sz="2400" dirty="0" err="1"/>
              <a:t>elementum</a:t>
            </a:r>
            <a:r>
              <a:rPr lang="en-US" sz="2400" dirty="0"/>
              <a:t> pulvinar. </a:t>
            </a:r>
            <a:r>
              <a:rPr lang="en-US" sz="2400" dirty="0" err="1"/>
              <a:t>Fusce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aliquet</a:t>
            </a:r>
            <a:r>
              <a:rPr lang="en-US" sz="2400" dirty="0"/>
              <a:t> ante, id </a:t>
            </a:r>
            <a:r>
              <a:rPr lang="en-US" sz="2400" dirty="0" err="1"/>
              <a:t>imperdiet</a:t>
            </a:r>
            <a:r>
              <a:rPr lang="en-US" sz="2400" dirty="0"/>
              <a:t> magna.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</a:t>
            </a:r>
            <a:r>
              <a:rPr lang="en-US" sz="2400" dirty="0"/>
              <a:t>. Ut </a:t>
            </a:r>
            <a:r>
              <a:rPr lang="en-US" sz="2400" dirty="0" err="1"/>
              <a:t>viverra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vitae </a:t>
            </a:r>
            <a:r>
              <a:rPr lang="en-US" sz="2400" dirty="0" err="1"/>
              <a:t>faucibus</a:t>
            </a:r>
            <a:r>
              <a:rPr lang="en-US" sz="2400" dirty="0"/>
              <a:t>. 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Praesent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orci</a:t>
            </a:r>
            <a:r>
              <a:rPr lang="en-US" sz="2400" dirty="0"/>
              <a:t>. Nunc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lacus</a:t>
            </a:r>
            <a:r>
              <a:rPr lang="en-US" sz="2400" dirty="0"/>
              <a:t> non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vulputate</a:t>
            </a:r>
            <a:r>
              <a:rPr lang="en-US" sz="2400" dirty="0"/>
              <a:t> </a:t>
            </a:r>
            <a:r>
              <a:rPr lang="en-US" sz="2400" dirty="0" err="1"/>
              <a:t>finibus</a:t>
            </a:r>
            <a:r>
              <a:rPr lang="en-US" sz="2400" dirty="0"/>
              <a:t> et a </a:t>
            </a:r>
            <a:r>
              <a:rPr lang="en-US" sz="2400" dirty="0" err="1"/>
              <a:t>purus</a:t>
            </a:r>
            <a:r>
              <a:rPr lang="en-US" sz="2400" dirty="0"/>
              <a:t>. </a:t>
            </a:r>
            <a:r>
              <a:rPr lang="en-US" sz="2400" dirty="0" err="1"/>
              <a:t>Pellentesque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sapien</a:t>
            </a:r>
            <a:r>
              <a:rPr lang="en-US" sz="2400" dirty="0"/>
              <a:t> in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, </a:t>
            </a:r>
            <a:r>
              <a:rPr lang="en-US" sz="2400" dirty="0" err="1"/>
              <a:t>elementum</a:t>
            </a:r>
            <a:r>
              <a:rPr lang="en-US" sz="2400" dirty="0"/>
              <a:t> sit </a:t>
            </a:r>
            <a:r>
              <a:rPr lang="en-US" sz="2400" dirty="0" err="1"/>
              <a:t>amet</a:t>
            </a:r>
            <a:r>
              <a:rPr lang="en-US" sz="2400" dirty="0"/>
              <a:t> cursus </a:t>
            </a:r>
            <a:r>
              <a:rPr lang="en-US" sz="2400" dirty="0" err="1"/>
              <a:t>nec</a:t>
            </a:r>
            <a:r>
              <a:rPr lang="en-US" sz="2400" dirty="0"/>
              <a:t>, </a:t>
            </a:r>
            <a:r>
              <a:rPr lang="en-US" sz="2400" dirty="0" err="1"/>
              <a:t>vehicula</a:t>
            </a:r>
            <a:r>
              <a:rPr lang="en-US" sz="2400" dirty="0"/>
              <a:t> vitae dui.</a:t>
            </a:r>
          </a:p>
          <a:p>
            <a:r>
              <a:rPr lang="en-US" sz="2400" dirty="0" err="1"/>
              <a:t>Suspendisse</a:t>
            </a:r>
            <a:r>
              <a:rPr lang="en-US" sz="2400" dirty="0"/>
              <a:t> </a:t>
            </a:r>
            <a:r>
              <a:rPr lang="en-US" sz="2400" dirty="0" err="1"/>
              <a:t>metus</a:t>
            </a:r>
            <a:r>
              <a:rPr lang="en-US" sz="2400" dirty="0"/>
              <a:t> ante,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, convallis </a:t>
            </a:r>
            <a:r>
              <a:rPr lang="en-US" sz="2400" dirty="0" err="1"/>
              <a:t>hendrerit</a:t>
            </a:r>
            <a:r>
              <a:rPr lang="en-US" sz="2400" dirty="0"/>
              <a:t> libero. Duis ac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risus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luctus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non </a:t>
            </a:r>
            <a:r>
              <a:rPr lang="en-US" sz="2400" dirty="0" err="1"/>
              <a:t>erat</a:t>
            </a:r>
            <a:r>
              <a:rPr lang="en-US" sz="2400" dirty="0"/>
              <a:t> pulvinar,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. In fermentum </a:t>
            </a:r>
            <a:r>
              <a:rPr lang="en-US" sz="2400" dirty="0" err="1"/>
              <a:t>arcu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mi </a:t>
            </a:r>
            <a:r>
              <a:rPr lang="en-US" sz="2400" dirty="0" err="1"/>
              <a:t>mollis</a:t>
            </a:r>
            <a:r>
              <a:rPr lang="en-US" sz="2400" dirty="0"/>
              <a:t>,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iaculis</a:t>
            </a:r>
            <a:r>
              <a:rPr lang="en-US" sz="2400" dirty="0"/>
              <a:t> ipsum </a:t>
            </a:r>
            <a:r>
              <a:rPr lang="en-US" sz="2400" dirty="0" err="1"/>
              <a:t>rhoncus</a:t>
            </a:r>
            <a:r>
              <a:rPr lang="en-US" sz="2400" dirty="0"/>
              <a:t>. </a:t>
            </a:r>
            <a:r>
              <a:rPr lang="en-US" sz="2400" dirty="0" err="1"/>
              <a:t>Donec</a:t>
            </a:r>
            <a:r>
              <a:rPr lang="en-US" sz="2400" dirty="0"/>
              <a:t> cursus libero non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. Nunc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arcu</a:t>
            </a:r>
            <a:r>
              <a:rPr lang="en-US" sz="2400" dirty="0"/>
              <a:t>, </a:t>
            </a:r>
            <a:r>
              <a:rPr lang="en-US" sz="2400" dirty="0" err="1"/>
              <a:t>aliquet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gravida vitae, </a:t>
            </a:r>
            <a:r>
              <a:rPr lang="en-US" sz="2400" dirty="0" err="1"/>
              <a:t>feugiat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. Class </a:t>
            </a:r>
            <a:r>
              <a:rPr lang="en-US" sz="2400" dirty="0" err="1"/>
              <a:t>aptent</a:t>
            </a:r>
            <a:r>
              <a:rPr lang="en-US" sz="2400" dirty="0"/>
              <a:t> </a:t>
            </a:r>
            <a:r>
              <a:rPr lang="en-US" sz="2400" dirty="0" err="1"/>
              <a:t>taciti</a:t>
            </a:r>
            <a:r>
              <a:rPr lang="en-US" sz="2400" dirty="0"/>
              <a:t> </a:t>
            </a:r>
            <a:r>
              <a:rPr lang="en-US" sz="2400" dirty="0" err="1"/>
              <a:t>sociosqu</a:t>
            </a:r>
            <a:r>
              <a:rPr lang="en-US" sz="2400" dirty="0"/>
              <a:t> ad </a:t>
            </a:r>
            <a:r>
              <a:rPr lang="en-US" sz="2400" dirty="0" err="1"/>
              <a:t>litora</a:t>
            </a:r>
            <a:r>
              <a:rPr lang="en-US" sz="2400" dirty="0"/>
              <a:t> </a:t>
            </a:r>
            <a:r>
              <a:rPr lang="en-US" sz="2400" dirty="0" err="1"/>
              <a:t>torquent</a:t>
            </a:r>
            <a:r>
              <a:rPr lang="en-US" sz="2400" dirty="0"/>
              <a:t> per </a:t>
            </a:r>
            <a:r>
              <a:rPr lang="en-US" sz="2400" dirty="0" err="1"/>
              <a:t>conubia</a:t>
            </a:r>
            <a:r>
              <a:rPr lang="en-US" sz="2400" dirty="0"/>
              <a:t> nostra, per </a:t>
            </a:r>
            <a:r>
              <a:rPr lang="en-US" sz="2400" dirty="0" err="1"/>
              <a:t>inceptos</a:t>
            </a:r>
            <a:r>
              <a:rPr lang="en-US" sz="2400" dirty="0"/>
              <a:t> </a:t>
            </a:r>
            <a:r>
              <a:rPr lang="en-US" sz="2400" dirty="0" err="1"/>
              <a:t>himenaeos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Aenean</a:t>
            </a:r>
            <a:r>
              <a:rPr lang="en-US" sz="2400" dirty="0"/>
              <a:t> </a:t>
            </a:r>
            <a:r>
              <a:rPr lang="en-US" sz="2400" dirty="0" err="1"/>
              <a:t>mattis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vitae </a:t>
            </a:r>
            <a:r>
              <a:rPr lang="en-US" sz="2400" dirty="0" err="1"/>
              <a:t>neque</a:t>
            </a:r>
            <a:r>
              <a:rPr lang="en-US" sz="2400" dirty="0"/>
              <a:t> </a:t>
            </a:r>
            <a:r>
              <a:rPr lang="en-US" sz="2400" dirty="0" err="1"/>
              <a:t>varius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quam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purus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facilisis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in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. Cras </a:t>
            </a:r>
            <a:r>
              <a:rPr lang="en-US" sz="2400" dirty="0" err="1"/>
              <a:t>consequat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bibendum</a:t>
            </a:r>
            <a:r>
              <a:rPr lang="en-US" sz="2400" dirty="0"/>
              <a:t> </a:t>
            </a:r>
            <a:r>
              <a:rPr lang="en-US" sz="2400" dirty="0" err="1"/>
              <a:t>suscipit</a:t>
            </a:r>
            <a:r>
              <a:rPr lang="en-US" sz="2400" dirty="0"/>
              <a:t>. Integer at </a:t>
            </a:r>
            <a:r>
              <a:rPr lang="en-US" sz="2400" dirty="0" err="1"/>
              <a:t>finibus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. </a:t>
            </a:r>
            <a:r>
              <a:rPr lang="en-US" sz="2400" dirty="0" err="1"/>
              <a:t>Donec</a:t>
            </a:r>
            <a:r>
              <a:rPr lang="en-US" sz="2400" dirty="0"/>
              <a:t> id </a:t>
            </a:r>
            <a:r>
              <a:rPr lang="en-US" sz="2400" dirty="0" err="1"/>
              <a:t>euismod</a:t>
            </a:r>
            <a:r>
              <a:rPr lang="en-US" sz="2400" dirty="0"/>
              <a:t> </a:t>
            </a:r>
            <a:r>
              <a:rPr lang="en-US" sz="2400" dirty="0" err="1"/>
              <a:t>leo</a:t>
            </a:r>
            <a:r>
              <a:rPr lang="en-US" sz="2400" dirty="0"/>
              <a:t>, sit </a:t>
            </a:r>
            <a:r>
              <a:rPr lang="en-US" sz="2400" dirty="0" err="1"/>
              <a:t>amet</a:t>
            </a:r>
            <a:r>
              <a:rPr lang="en-US" sz="2400" dirty="0"/>
              <a:t> </a:t>
            </a:r>
            <a:r>
              <a:rPr lang="en-US" sz="2400" dirty="0" err="1"/>
              <a:t>luctus</a:t>
            </a:r>
            <a:r>
              <a:rPr lang="en-US" sz="2400" dirty="0"/>
              <a:t> </a:t>
            </a:r>
            <a:r>
              <a:rPr lang="en-US" sz="2400" dirty="0" err="1"/>
              <a:t>tortor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justo</a:t>
            </a:r>
            <a:r>
              <a:rPr lang="en-US" sz="2400" dirty="0"/>
              <a:t>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quam</a:t>
            </a:r>
            <a:r>
              <a:rPr lang="en-US" sz="2400" dirty="0"/>
              <a:t> </a:t>
            </a:r>
            <a:r>
              <a:rPr lang="en-US" sz="2400" dirty="0" err="1"/>
              <a:t>iaculis</a:t>
            </a:r>
            <a:r>
              <a:rPr lang="en-US" sz="2400" dirty="0"/>
              <a:t>,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eleifend</a:t>
            </a:r>
            <a:r>
              <a:rPr lang="en-US" sz="2400" dirty="0"/>
              <a:t> lorem </a:t>
            </a:r>
            <a:r>
              <a:rPr lang="en-US" sz="2400" dirty="0" err="1"/>
              <a:t>bibendum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sollicitudin</a:t>
            </a:r>
            <a:r>
              <a:rPr lang="en-US" sz="2400" dirty="0"/>
              <a:t> </a:t>
            </a:r>
            <a:r>
              <a:rPr lang="en-US" sz="2400" dirty="0" err="1"/>
              <a:t>justo</a:t>
            </a:r>
            <a:r>
              <a:rPr lang="en-US" sz="2400" dirty="0"/>
              <a:t>, ac </a:t>
            </a:r>
            <a:r>
              <a:rPr lang="en-US" sz="2400" dirty="0" err="1"/>
              <a:t>volutpat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faucibus</a:t>
            </a:r>
            <a:r>
              <a:rPr lang="en-US" sz="2400" dirty="0"/>
              <a:t> at. Ut </a:t>
            </a:r>
            <a:r>
              <a:rPr lang="en-US" sz="2400" dirty="0" err="1"/>
              <a:t>interdum</a:t>
            </a:r>
            <a:r>
              <a:rPr lang="en-US" sz="2400" dirty="0"/>
              <a:t> magna </a:t>
            </a:r>
            <a:r>
              <a:rPr lang="en-US" sz="2400" dirty="0" err="1"/>
              <a:t>tellus</a:t>
            </a:r>
            <a:r>
              <a:rPr lang="en-US" sz="2400" dirty="0"/>
              <a:t>, at </a:t>
            </a:r>
            <a:r>
              <a:rPr lang="en-US" sz="2400" dirty="0" err="1"/>
              <a:t>facilisis</a:t>
            </a:r>
            <a:r>
              <a:rPr lang="en-US" sz="2400" dirty="0"/>
              <a:t> </a:t>
            </a:r>
            <a:r>
              <a:rPr lang="en-US" sz="2400" dirty="0" err="1"/>
              <a:t>purus</a:t>
            </a:r>
            <a:r>
              <a:rPr lang="en-US" sz="2400" dirty="0"/>
              <a:t> pharetra id.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varius</a:t>
            </a:r>
            <a:r>
              <a:rPr lang="en-US" sz="2400" dirty="0"/>
              <a:t> </a:t>
            </a:r>
            <a:r>
              <a:rPr lang="en-US" sz="2400" dirty="0" err="1"/>
              <a:t>orci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semper </a:t>
            </a:r>
            <a:r>
              <a:rPr lang="en-US" sz="2400" dirty="0" err="1"/>
              <a:t>laoreet</a:t>
            </a:r>
            <a:r>
              <a:rPr lang="en-US" sz="2400" dirty="0"/>
              <a:t>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hac</a:t>
            </a:r>
            <a:r>
              <a:rPr lang="en-US" sz="2400" dirty="0"/>
              <a:t> </a:t>
            </a:r>
            <a:r>
              <a:rPr lang="en-US" sz="2400" dirty="0" err="1"/>
              <a:t>habitasse</a:t>
            </a:r>
            <a:r>
              <a:rPr lang="en-US" sz="2400" dirty="0"/>
              <a:t> </a:t>
            </a:r>
            <a:r>
              <a:rPr lang="en-US" sz="2400" dirty="0" err="1"/>
              <a:t>platea</a:t>
            </a:r>
            <a:r>
              <a:rPr lang="en-US" sz="2400" dirty="0"/>
              <a:t> </a:t>
            </a:r>
            <a:r>
              <a:rPr lang="en-US" sz="2400" dirty="0" err="1"/>
              <a:t>dictumst</a:t>
            </a:r>
            <a:r>
              <a:rPr lang="en-US" sz="2400" dirty="0"/>
              <a:t>. </a:t>
            </a:r>
            <a:r>
              <a:rPr lang="en-US" sz="2400" dirty="0" err="1"/>
              <a:t>Suspendisse</a:t>
            </a:r>
            <a:r>
              <a:rPr lang="en-US" sz="2400" dirty="0"/>
              <a:t> </a:t>
            </a:r>
            <a:r>
              <a:rPr lang="en-US" sz="2400" dirty="0" err="1"/>
              <a:t>potenti</a:t>
            </a:r>
            <a:r>
              <a:rPr lang="en-US" sz="2400" dirty="0"/>
              <a:t>. 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Orci</a:t>
            </a:r>
            <a:r>
              <a:rPr lang="en-US" sz="2400" dirty="0"/>
              <a:t> </a:t>
            </a:r>
            <a:r>
              <a:rPr lang="en-US" sz="2400" dirty="0" err="1"/>
              <a:t>varius</a:t>
            </a:r>
            <a:r>
              <a:rPr lang="en-US" sz="2400" dirty="0"/>
              <a:t> </a:t>
            </a:r>
            <a:r>
              <a:rPr lang="en-US" sz="2400" dirty="0" err="1"/>
              <a:t>natoque</a:t>
            </a:r>
            <a:r>
              <a:rPr lang="en-US" sz="2400" dirty="0"/>
              <a:t> </a:t>
            </a:r>
            <a:r>
              <a:rPr lang="en-US" sz="2400" dirty="0" err="1"/>
              <a:t>penatibus</a:t>
            </a:r>
            <a:r>
              <a:rPr lang="en-US" sz="2400" dirty="0"/>
              <a:t> et </a:t>
            </a:r>
            <a:r>
              <a:rPr lang="en-US" sz="2400" dirty="0" err="1"/>
              <a:t>magnis</a:t>
            </a:r>
            <a:r>
              <a:rPr lang="en-US" sz="2400" dirty="0"/>
              <a:t> dis parturient </a:t>
            </a:r>
            <a:r>
              <a:rPr lang="en-US" sz="2400" dirty="0" err="1"/>
              <a:t>montes</a:t>
            </a:r>
            <a:r>
              <a:rPr lang="en-US" sz="2400" dirty="0"/>
              <a:t>, </a:t>
            </a:r>
            <a:r>
              <a:rPr lang="en-US" sz="2400" dirty="0" err="1"/>
              <a:t>nascetur</a:t>
            </a:r>
            <a:r>
              <a:rPr lang="en-US" sz="2400" dirty="0"/>
              <a:t> </a:t>
            </a:r>
            <a:r>
              <a:rPr lang="en-US" sz="2400" dirty="0" err="1"/>
              <a:t>ridiculus</a:t>
            </a:r>
            <a:r>
              <a:rPr lang="en-US" sz="2400" dirty="0"/>
              <a:t> mus. </a:t>
            </a:r>
            <a:r>
              <a:rPr lang="en-US" sz="2400" dirty="0" err="1"/>
              <a:t>Quisque</a:t>
            </a:r>
            <a:r>
              <a:rPr lang="en-US" sz="2400" dirty="0"/>
              <a:t> ex dolor, </a:t>
            </a:r>
            <a:r>
              <a:rPr lang="en-US" sz="2400" dirty="0" err="1"/>
              <a:t>euismod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ultrices</a:t>
            </a:r>
            <a:r>
              <a:rPr lang="en-US" sz="2400" dirty="0"/>
              <a:t>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dapibus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Cras sit </a:t>
            </a:r>
            <a:r>
              <a:rPr lang="en-US" sz="2400" dirty="0" err="1"/>
              <a:t>amet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lacinia </a:t>
            </a:r>
            <a:r>
              <a:rPr lang="en-US" sz="2400" dirty="0" err="1"/>
              <a:t>metus</a:t>
            </a:r>
            <a:r>
              <a:rPr lang="en-US" sz="2400" dirty="0"/>
              <a:t>. Nunc ac maximus </a:t>
            </a:r>
            <a:r>
              <a:rPr lang="en-US" sz="2400" dirty="0" err="1"/>
              <a:t>enim</a:t>
            </a:r>
            <a:r>
              <a:rPr lang="en-US" sz="2400" dirty="0"/>
              <a:t>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molestie</a:t>
            </a:r>
            <a:r>
              <a:rPr lang="en-US" sz="2400" dirty="0"/>
              <a:t> </a:t>
            </a:r>
            <a:r>
              <a:rPr lang="en-US" sz="2400" dirty="0" err="1"/>
              <a:t>nisl</a:t>
            </a:r>
            <a:r>
              <a:rPr lang="en-US" sz="2400" dirty="0"/>
              <a:t>. Integer </a:t>
            </a:r>
            <a:r>
              <a:rPr lang="en-US" sz="2400" dirty="0" err="1"/>
              <a:t>egestas</a:t>
            </a:r>
            <a:r>
              <a:rPr lang="en-US" sz="2400" dirty="0"/>
              <a:t> fermentum pulvinar.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faucibus</a:t>
            </a:r>
            <a:r>
              <a:rPr lang="en-US" sz="2400" dirty="0"/>
              <a:t> </a:t>
            </a:r>
            <a:r>
              <a:rPr lang="en-US" sz="2400" dirty="0" err="1"/>
              <a:t>leo</a:t>
            </a:r>
            <a:r>
              <a:rPr lang="en-US" sz="2400" dirty="0"/>
              <a:t> ac </a:t>
            </a:r>
            <a:r>
              <a:rPr lang="en-US" sz="2400" dirty="0" err="1"/>
              <a:t>leo</a:t>
            </a:r>
            <a:r>
              <a:rPr lang="en-US" sz="2400" dirty="0"/>
              <a:t> convallis,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 </a:t>
            </a:r>
            <a:r>
              <a:rPr lang="en-US" sz="2400" dirty="0" err="1"/>
              <a:t>justo</a:t>
            </a:r>
            <a:r>
              <a:rPr lang="en-US" sz="2400" dirty="0"/>
              <a:t> gravida. </a:t>
            </a:r>
            <a:r>
              <a:rPr lang="en-US" sz="2400" dirty="0" err="1"/>
              <a:t>Quisque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 </a:t>
            </a:r>
            <a:r>
              <a:rPr lang="en-US" sz="2400" dirty="0" err="1"/>
              <a:t>leo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neque</a:t>
            </a:r>
            <a:r>
              <a:rPr lang="en-US" sz="2400" dirty="0"/>
              <a:t>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viverra</a:t>
            </a:r>
            <a:r>
              <a:rPr lang="en-US" sz="2400" dirty="0"/>
              <a:t>. Nunc </a:t>
            </a:r>
            <a:r>
              <a:rPr lang="en-US" sz="2400" dirty="0" err="1"/>
              <a:t>venenatis</a:t>
            </a:r>
            <a:r>
              <a:rPr lang="en-US" sz="2400" dirty="0"/>
              <a:t> </a:t>
            </a:r>
            <a:r>
              <a:rPr lang="en-US" sz="2400" dirty="0" err="1"/>
              <a:t>lectus</a:t>
            </a:r>
            <a:r>
              <a:rPr lang="en-US" sz="2400" dirty="0"/>
              <a:t> in ex </a:t>
            </a:r>
            <a:r>
              <a:rPr lang="en-US" sz="2400" dirty="0" err="1"/>
              <a:t>ultrices</a:t>
            </a:r>
            <a:r>
              <a:rPr lang="en-US" sz="2400" dirty="0"/>
              <a:t>, a </a:t>
            </a:r>
            <a:r>
              <a:rPr lang="en-US" sz="2400" dirty="0" err="1"/>
              <a:t>hendrerit</a:t>
            </a:r>
            <a:r>
              <a:rPr lang="en-US" sz="2400" dirty="0"/>
              <a:t>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luctus</a:t>
            </a:r>
            <a:r>
              <a:rPr lang="en-US" sz="2400" dirty="0"/>
              <a:t>. In </a:t>
            </a:r>
            <a:r>
              <a:rPr lang="en-US" sz="2400" dirty="0" err="1"/>
              <a:t>bibendum</a:t>
            </a:r>
            <a:r>
              <a:rPr lang="en-US" sz="2400" dirty="0"/>
              <a:t> </a:t>
            </a:r>
            <a:r>
              <a:rPr lang="en-US" sz="2400" dirty="0" err="1"/>
              <a:t>molestie</a:t>
            </a:r>
            <a:r>
              <a:rPr lang="en-US" sz="2400" dirty="0"/>
              <a:t> </a:t>
            </a:r>
            <a:r>
              <a:rPr lang="en-US" sz="2400" dirty="0" err="1"/>
              <a:t>dignissim</a:t>
            </a:r>
            <a:r>
              <a:rPr lang="en-US" sz="2400" dirty="0"/>
              <a:t>. Cras </a:t>
            </a:r>
            <a:r>
              <a:rPr lang="en-US" sz="2400" dirty="0" err="1"/>
              <a:t>porttitor</a:t>
            </a:r>
            <a:r>
              <a:rPr lang="en-US" sz="2400" dirty="0"/>
              <a:t> </a:t>
            </a:r>
            <a:r>
              <a:rPr lang="en-US" sz="2400" dirty="0" err="1"/>
              <a:t>rhoncus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. </a:t>
            </a:r>
            <a:r>
              <a:rPr lang="en-US" sz="2400" dirty="0" err="1"/>
              <a:t>Donec</a:t>
            </a:r>
            <a:r>
              <a:rPr lang="en-US" sz="2400" dirty="0"/>
              <a:t> </a:t>
            </a:r>
            <a:r>
              <a:rPr lang="en-US" sz="2400" dirty="0" err="1"/>
              <a:t>faucibus</a:t>
            </a:r>
            <a:r>
              <a:rPr lang="en-US" sz="2400" dirty="0"/>
              <a:t> semper </a:t>
            </a:r>
            <a:r>
              <a:rPr lang="en-US" sz="2400" dirty="0" err="1"/>
              <a:t>egestas</a:t>
            </a:r>
            <a:r>
              <a:rPr lang="en-US" sz="2400" dirty="0"/>
              <a:t>. Duis non semper ante, ac </a:t>
            </a:r>
            <a:r>
              <a:rPr lang="en-US" sz="2400" dirty="0" err="1"/>
              <a:t>porttitor</a:t>
            </a:r>
            <a:r>
              <a:rPr lang="en-US" sz="2400" dirty="0"/>
              <a:t> </a:t>
            </a:r>
            <a:r>
              <a:rPr lang="en-US" sz="2400" dirty="0" err="1"/>
              <a:t>neque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Donec</a:t>
            </a:r>
            <a:r>
              <a:rPr lang="en-US" sz="2400" dirty="0"/>
              <a:t> ac </a:t>
            </a:r>
            <a:r>
              <a:rPr lang="en-US" sz="2400" dirty="0" err="1"/>
              <a:t>varius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, </a:t>
            </a:r>
            <a:r>
              <a:rPr lang="en-US" sz="2400" dirty="0" err="1"/>
              <a:t>accumsan</a:t>
            </a:r>
            <a:r>
              <a:rPr lang="en-US" sz="2400" dirty="0"/>
              <a:t> </a:t>
            </a:r>
            <a:r>
              <a:rPr lang="en-US" sz="2400" dirty="0" err="1"/>
              <a:t>efficitur</a:t>
            </a:r>
            <a:r>
              <a:rPr lang="en-US" sz="2400" dirty="0"/>
              <a:t> </a:t>
            </a:r>
            <a:r>
              <a:rPr lang="en-US" sz="2400" dirty="0" err="1"/>
              <a:t>tortor</a:t>
            </a:r>
            <a:r>
              <a:rPr lang="en-US" sz="2400" dirty="0"/>
              <a:t>. Integer cursus, ipsum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egestas</a:t>
            </a:r>
            <a:r>
              <a:rPr lang="en-US" sz="2400" dirty="0"/>
              <a:t> </a:t>
            </a:r>
            <a:r>
              <a:rPr lang="en-US" sz="2400" dirty="0" err="1"/>
              <a:t>ultrices</a:t>
            </a:r>
            <a:r>
              <a:rPr lang="en-US" sz="2400" dirty="0"/>
              <a:t>,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nunc</a:t>
            </a:r>
            <a:r>
              <a:rPr lang="en-US" sz="2400" dirty="0"/>
              <a:t> </a:t>
            </a:r>
            <a:r>
              <a:rPr lang="en-US" sz="2400" dirty="0" err="1"/>
              <a:t>suscipit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, id </a:t>
            </a:r>
            <a:r>
              <a:rPr lang="en-US" sz="2400" dirty="0" err="1"/>
              <a:t>finibus</a:t>
            </a:r>
            <a:r>
              <a:rPr lang="en-US" sz="2400" dirty="0"/>
              <a:t> </a:t>
            </a:r>
            <a:r>
              <a:rPr lang="en-US" sz="2400" dirty="0" err="1"/>
              <a:t>justo</a:t>
            </a:r>
            <a:r>
              <a:rPr lang="en-US" sz="2400" dirty="0"/>
              <a:t> libero ac </a:t>
            </a:r>
            <a:r>
              <a:rPr lang="en-US" sz="2400" dirty="0" err="1"/>
              <a:t>augue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molestie</a:t>
            </a:r>
            <a:r>
              <a:rPr lang="en-US" sz="2400" dirty="0"/>
              <a:t> id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. Vestibulum </a:t>
            </a:r>
            <a:r>
              <a:rPr lang="en-US" sz="2400" dirty="0" err="1"/>
              <a:t>varius</a:t>
            </a:r>
            <a:r>
              <a:rPr lang="en-US" sz="2400" dirty="0"/>
              <a:t>, </a:t>
            </a:r>
            <a:r>
              <a:rPr lang="en-US" sz="2400" dirty="0" err="1"/>
              <a:t>lectus</a:t>
            </a:r>
            <a:r>
              <a:rPr lang="en-US" sz="2400" dirty="0"/>
              <a:t>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ornare</a:t>
            </a:r>
            <a:r>
              <a:rPr lang="en-US" sz="2400" dirty="0"/>
              <a:t> </a:t>
            </a:r>
            <a:r>
              <a:rPr lang="en-US" sz="2400" dirty="0" err="1"/>
              <a:t>posuere</a:t>
            </a:r>
            <a:r>
              <a:rPr lang="en-US" sz="2400" dirty="0"/>
              <a:t>, nisi </a:t>
            </a:r>
            <a:r>
              <a:rPr lang="en-US" sz="2400" dirty="0" err="1"/>
              <a:t>arcu</a:t>
            </a:r>
            <a:r>
              <a:rPr lang="en-US" sz="2400" dirty="0"/>
              <a:t> semper </a:t>
            </a:r>
            <a:r>
              <a:rPr lang="en-US" sz="2400" dirty="0" err="1"/>
              <a:t>nulla</a:t>
            </a:r>
            <a:r>
              <a:rPr lang="en-US" sz="2400" dirty="0"/>
              <a:t>, vitae </a:t>
            </a:r>
            <a:r>
              <a:rPr lang="en-US" sz="2400" dirty="0" err="1"/>
              <a:t>rutrum</a:t>
            </a:r>
            <a:r>
              <a:rPr lang="en-US" sz="2400" dirty="0"/>
              <a:t> lorem </a:t>
            </a:r>
            <a:r>
              <a:rPr lang="en-US" sz="2400" dirty="0" err="1"/>
              <a:t>neque</a:t>
            </a:r>
            <a:r>
              <a:rPr lang="en-US" sz="2400" dirty="0"/>
              <a:t> in lorem.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imperdiet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quis</a:t>
            </a:r>
            <a:r>
              <a:rPr lang="en-US" sz="2400" dirty="0"/>
              <a:t> </a:t>
            </a:r>
            <a:r>
              <a:rPr lang="en-US" sz="2400" dirty="0" err="1"/>
              <a:t>tortor</a:t>
            </a:r>
            <a:r>
              <a:rPr lang="en-US" sz="2400" dirty="0"/>
              <a:t> </a:t>
            </a:r>
            <a:r>
              <a:rPr lang="en-US" sz="2400" dirty="0" err="1"/>
              <a:t>ullamcorper</a:t>
            </a:r>
            <a:r>
              <a:rPr lang="en-US" sz="2400" dirty="0"/>
              <a:t>, </a:t>
            </a:r>
            <a:r>
              <a:rPr lang="en-US" sz="2400" dirty="0" err="1"/>
              <a:t>accumsan</a:t>
            </a:r>
            <a:r>
              <a:rPr lang="en-US" sz="2400" dirty="0"/>
              <a:t> </a:t>
            </a:r>
            <a:r>
              <a:rPr lang="en-US" sz="2400" dirty="0" err="1"/>
              <a:t>hendrerit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efficitur</a:t>
            </a:r>
            <a:r>
              <a:rPr lang="en-US" sz="2400" dirty="0"/>
              <a:t>. </a:t>
            </a:r>
            <a:r>
              <a:rPr lang="en-US" sz="2400" dirty="0" err="1"/>
              <a:t>Suspendisse</a:t>
            </a:r>
            <a:r>
              <a:rPr lang="en-US" sz="2400" dirty="0"/>
              <a:t> </a:t>
            </a:r>
            <a:r>
              <a:rPr lang="en-US" sz="2400" dirty="0" err="1"/>
              <a:t>feugiat</a:t>
            </a:r>
            <a:r>
              <a:rPr lang="en-US" sz="2400" dirty="0"/>
              <a:t>, </a:t>
            </a:r>
            <a:r>
              <a:rPr lang="en-US" sz="2400" dirty="0" err="1"/>
              <a:t>erat</a:t>
            </a:r>
            <a:r>
              <a:rPr lang="en-US" sz="2400" dirty="0"/>
              <a:t> at dictum </a:t>
            </a:r>
            <a:r>
              <a:rPr lang="en-US" sz="2400" dirty="0" err="1"/>
              <a:t>elementum</a:t>
            </a:r>
            <a:r>
              <a:rPr lang="en-US" sz="2400" dirty="0"/>
              <a:t>, dolor </a:t>
            </a:r>
            <a:r>
              <a:rPr lang="en-US" sz="2400" dirty="0" err="1"/>
              <a:t>nulla</a:t>
            </a:r>
            <a:r>
              <a:rPr lang="en-US" sz="2400" dirty="0"/>
              <a:t> convallis </a:t>
            </a:r>
            <a:r>
              <a:rPr lang="en-US" sz="2400" dirty="0" err="1"/>
              <a:t>diam</a:t>
            </a:r>
            <a:r>
              <a:rPr lang="en-US" sz="2400" dirty="0"/>
              <a:t>, at </a:t>
            </a:r>
            <a:r>
              <a:rPr lang="en-US" sz="2400" dirty="0" err="1"/>
              <a:t>ultrices</a:t>
            </a:r>
            <a:r>
              <a:rPr lang="en-US" sz="2400" dirty="0"/>
              <a:t> </a:t>
            </a:r>
            <a:r>
              <a:rPr lang="en-US" sz="2400" dirty="0" err="1"/>
              <a:t>purus</a:t>
            </a:r>
            <a:r>
              <a:rPr lang="en-US" sz="2400" dirty="0"/>
              <a:t> </a:t>
            </a:r>
            <a:r>
              <a:rPr lang="en-US" sz="2400" dirty="0" err="1"/>
              <a:t>quam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risus</a:t>
            </a:r>
            <a:r>
              <a:rPr lang="en-US" sz="2400" dirty="0"/>
              <a:t>. </a:t>
            </a:r>
            <a:r>
              <a:rPr lang="en-US" sz="2400" dirty="0" err="1"/>
              <a:t>Mauris</a:t>
            </a:r>
            <a:r>
              <a:rPr lang="en-US" sz="2400" dirty="0"/>
              <a:t> </a:t>
            </a:r>
            <a:r>
              <a:rPr lang="en-US" sz="2400" dirty="0" err="1"/>
              <a:t>tincidunt</a:t>
            </a:r>
            <a:r>
              <a:rPr lang="en-US" sz="2400" dirty="0"/>
              <a:t> </a:t>
            </a:r>
            <a:r>
              <a:rPr lang="en-US" sz="2400" dirty="0" err="1"/>
              <a:t>volutpat</a:t>
            </a:r>
            <a:r>
              <a:rPr lang="en-US" sz="2400" dirty="0"/>
              <a:t> </a:t>
            </a:r>
            <a:r>
              <a:rPr lang="en-US" sz="2400" dirty="0" err="1"/>
              <a:t>justo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porta.</a:t>
            </a:r>
          </a:p>
          <a:p>
            <a:endParaRPr lang="en-US" sz="2400" dirty="0">
              <a:solidFill>
                <a:srgbClr val="2E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2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4647B-87CC-3346-B69F-C0A8214A05A0}"/>
              </a:ext>
            </a:extLst>
          </p:cNvPr>
          <p:cNvGrpSpPr/>
          <p:nvPr/>
        </p:nvGrpSpPr>
        <p:grpSpPr>
          <a:xfrm>
            <a:off x="0" y="0"/>
            <a:ext cx="38404800" cy="6043852"/>
            <a:chOff x="0" y="0"/>
            <a:chExt cx="38404800" cy="60438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77903-2A48-8D4E-8934-DF62F455D999}"/>
                </a:ext>
              </a:extLst>
            </p:cNvPr>
            <p:cNvSpPr/>
            <p:nvPr/>
          </p:nvSpPr>
          <p:spPr>
            <a:xfrm>
              <a:off x="33413515" y="5257303"/>
              <a:ext cx="4991284" cy="786549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imson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3EDE96-696B-6940-8005-05A86EBF74DF}"/>
                </a:ext>
              </a:extLst>
            </p:cNvPr>
            <p:cNvSpPr/>
            <p:nvPr/>
          </p:nvSpPr>
          <p:spPr>
            <a:xfrm>
              <a:off x="0" y="0"/>
              <a:ext cx="38404800" cy="5320146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CE93A-187E-B343-BE0A-8DD84676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384" y="425780"/>
              <a:ext cx="4468586" cy="446858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FFE2E-2CCF-D245-A379-D37BD4B4B164}"/>
                </a:ext>
              </a:extLst>
            </p:cNvPr>
            <p:cNvSpPr/>
            <p:nvPr/>
          </p:nvSpPr>
          <p:spPr>
            <a:xfrm>
              <a:off x="6122504" y="5158783"/>
              <a:ext cx="32282296" cy="292182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/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5D381EAB-DAA8-7143-8C05-0E75D5DAEDF0}"/>
                </a:ext>
              </a:extLst>
            </p:cNvPr>
            <p:cNvSpPr/>
            <p:nvPr/>
          </p:nvSpPr>
          <p:spPr>
            <a:xfrm rot="10800000">
              <a:off x="32408200" y="5332466"/>
              <a:ext cx="1005314" cy="711386"/>
            </a:xfrm>
            <a:prstGeom prst="rtTriangle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imson Roman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EEF71-545E-9340-B1EC-95922F8011E4}"/>
                </a:ext>
              </a:extLst>
            </p:cNvPr>
            <p:cNvSpPr/>
            <p:nvPr/>
          </p:nvSpPr>
          <p:spPr>
            <a:xfrm>
              <a:off x="33624528" y="4469121"/>
              <a:ext cx="4534085" cy="1356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C1515"/>
                </a:solidFill>
                <a:latin typeface="Crimson Roma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041354" y="896224"/>
            <a:ext cx="3190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Source Sans Pro Regular"/>
              </a:rPr>
              <a:t>Poster Title: Poster Subtitle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3515" y="3843797"/>
            <a:ext cx="2973233" cy="19821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33747546" y="5120105"/>
            <a:ext cx="562873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rgbClr val="2E2D29"/>
                </a:solidFill>
                <a:latin typeface="Source Sans Pro Regular"/>
              </a:rPr>
              <a:t>Department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5876762" y="2327218"/>
            <a:ext cx="31906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bg1"/>
                </a:solidFill>
                <a:latin typeface="Source Sans Pro Italic"/>
              </a:rPr>
              <a:t>First1 Last1,</a:t>
            </a:r>
            <a:r>
              <a:rPr lang="en-US" sz="6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6000" i="1" dirty="0">
                <a:solidFill>
                  <a:schemeClr val="bg1"/>
                </a:solidFill>
                <a:latin typeface="Source Sans Pro Italic"/>
              </a:rPr>
              <a:t> First2 Last2,</a:t>
            </a:r>
            <a:r>
              <a:rPr lang="en-US" sz="6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6000" i="1" dirty="0">
                <a:solidFill>
                  <a:schemeClr val="bg1"/>
                </a:solidFill>
                <a:latin typeface="Source Sans Pro Italic"/>
              </a:rPr>
              <a:t> First3, Last3</a:t>
            </a:r>
            <a:r>
              <a:rPr lang="en-US" sz="6000" i="1" baseline="30000" dirty="0">
                <a:solidFill>
                  <a:schemeClr val="bg1"/>
                </a:solidFill>
                <a:latin typeface="Source Sans Pro Italic"/>
              </a:rPr>
              <a:t>1,2</a:t>
            </a:r>
            <a:endParaRPr lang="en-US" sz="6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6041353" y="3536552"/>
            <a:ext cx="31906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200" i="1" dirty="0">
                <a:solidFill>
                  <a:schemeClr val="bg1"/>
                </a:solidFill>
                <a:latin typeface="Source Sans Pro Italic"/>
              </a:rPr>
              <a:t>Example Lab, Department Name, Stanford University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6041353" y="4143147"/>
            <a:ext cx="31906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4200" i="1" dirty="0">
                <a:solidFill>
                  <a:schemeClr val="bg1"/>
                </a:solidFill>
                <a:latin typeface="Source Sans Pro Italic"/>
              </a:rPr>
              <a:t>Example Lab, Department Name2, Other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369951" y="6097488"/>
            <a:ext cx="8775396" cy="1176483"/>
            <a:chOff x="7655317" y="6043852"/>
            <a:chExt cx="87753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8686800" cy="45719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DD52E2-3FA5-F14B-B61D-0FAC4F74977D}"/>
              </a:ext>
            </a:extLst>
          </p:cNvPr>
          <p:cNvGrpSpPr/>
          <p:nvPr/>
        </p:nvGrpSpPr>
        <p:grpSpPr>
          <a:xfrm>
            <a:off x="10088292" y="6097488"/>
            <a:ext cx="8775396" cy="1176483"/>
            <a:chOff x="7655317" y="6043852"/>
            <a:chExt cx="8775396" cy="117648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867A8C-C419-8C4E-AA23-CDBEBB9E9BF7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7AF6AC-C3E2-6F43-93D3-43E1D1FBA7C1}"/>
                </a:ext>
              </a:extLst>
            </p:cNvPr>
            <p:cNvSpPr/>
            <p:nvPr/>
          </p:nvSpPr>
          <p:spPr>
            <a:xfrm>
              <a:off x="7743913" y="7174616"/>
              <a:ext cx="8686800" cy="45719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39C91C-10FF-7546-BF9E-8A43D17D67B3}"/>
              </a:ext>
            </a:extLst>
          </p:cNvPr>
          <p:cNvGrpSpPr/>
          <p:nvPr/>
        </p:nvGrpSpPr>
        <p:grpSpPr>
          <a:xfrm>
            <a:off x="19721591" y="6097488"/>
            <a:ext cx="8775396" cy="1176483"/>
            <a:chOff x="7655317" y="6043852"/>
            <a:chExt cx="8775396" cy="11764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5D86E2-E0A5-9145-859A-36CF553B25D4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93822B2-0127-B242-9E4C-82C0FD22954D}"/>
                </a:ext>
              </a:extLst>
            </p:cNvPr>
            <p:cNvSpPr/>
            <p:nvPr/>
          </p:nvSpPr>
          <p:spPr>
            <a:xfrm>
              <a:off x="7743913" y="7174616"/>
              <a:ext cx="8686800" cy="45719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5E2B83-6AA7-1C45-AB93-CD0FA42799E5}"/>
              </a:ext>
            </a:extLst>
          </p:cNvPr>
          <p:cNvGrpSpPr/>
          <p:nvPr/>
        </p:nvGrpSpPr>
        <p:grpSpPr>
          <a:xfrm>
            <a:off x="29354889" y="6097488"/>
            <a:ext cx="8775396" cy="1176483"/>
            <a:chOff x="7655317" y="6043852"/>
            <a:chExt cx="8775396" cy="117648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9AB89F-E031-3941-A581-D49CC345383B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63F1CF-8242-9647-9280-E7CEA6451933}"/>
                </a:ext>
              </a:extLst>
            </p:cNvPr>
            <p:cNvSpPr/>
            <p:nvPr/>
          </p:nvSpPr>
          <p:spPr>
            <a:xfrm>
              <a:off x="7743913" y="7174616"/>
              <a:ext cx="8686800" cy="45719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763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2762</TotalTime>
  <Words>579</Words>
  <Application>Microsoft Macintosh PowerPoint</Application>
  <PresentationFormat>Custom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Crimson Roman</vt:lpstr>
      <vt:lpstr>Source Sans Pro Italic</vt:lpstr>
      <vt:lpstr>Source Sans Pro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2018-08-04T18:19:11Z</dcterms:created>
  <dcterms:modified xsi:type="dcterms:W3CDTF">2018-08-06T16:40:30Z</dcterms:modified>
</cp:coreProperties>
</file>