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2D3B-88E2-494F-9360-8688383F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08D0-F1BF-4EA9-8574-A8121DE83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6C1B-49EA-472E-B058-91BCCECC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D215-7801-4203-B805-1D55FEA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A5D1-4280-49D2-A482-A461C45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B416-E13E-44E1-9D3D-1ADC0D8A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A97FB-FE39-4432-A2B5-928ADA03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C80D-0C58-4A2E-BBDB-3181FB5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6D04-7E68-4A3B-A191-A674B5E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CF57-28EF-40D7-A35B-5ADB390F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44A0-DBE5-41BA-BA69-4594BC5E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91C12-0C60-4508-ADB8-17BD12C5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9283-86BA-4700-BEFA-3BABF32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31D5-34AC-4133-841B-98E1BA3A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9913-6469-4CC7-A9FC-975F45ED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455E-BDAB-484B-A637-1DBE0E87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2564-5C20-44A0-97F9-04EA735C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F3A9-299E-4B71-8250-38B81B95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BC21-F56F-4839-8832-8A3FD5C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8D-33D1-4859-B335-78B4A9D6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180-603E-406F-B169-79DAA01D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3C98-E208-43F7-B086-1B8A32A9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FC67-EF2C-40CB-BEC2-141A5C6B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F512-2DD9-4F62-B343-FFFEAFEB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F83C-103A-4FDC-A4C7-42595BF5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AD37-9767-4B2D-BC5D-C11EABCC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B95A-BF79-4AEB-9EFB-50458BCE9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4AC0-C6C0-4197-ABE7-F3E8B118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DBAA-7934-461A-906F-B746E721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2C76-6CE3-4790-BADD-6C9B295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7801-37B5-4776-AE03-56DA016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D1C-6607-4C30-B982-A7EB59C9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FEA6-8F87-4C11-8E17-3824EAC5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DFE3-F82E-4150-A77E-6ABDB303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476E5-5362-4C6F-8FEB-9797B24C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B94CB-0F46-4AA4-9F93-F23D99B90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2C77-83D4-44FE-9AA1-BE8C037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FD7EE-1404-492C-8327-7EA7C981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D20B4-E33D-4990-9D11-C734282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581-B96F-4B49-A114-CB307C0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CEC3-4CD1-4ACB-A46C-B9D399E7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503A0-F359-413E-9E90-00BA008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C68ED-8C4B-467C-8AEC-2C3DFB5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A826F-5C39-44ED-8FD7-1876B3F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252AA-CD21-47D1-B23C-956C6762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9A9C-4153-4A1D-B1D1-A7C8DFA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4575-F2EC-403F-92C9-00E86E4A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47E3-D529-4B9A-94A8-D2F04A3C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2A90-A96B-4796-AEC1-404FDA41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AA3B-4506-45BC-BDD5-560C712F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9B3B-5D6D-4568-808D-B473E4C8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4CA1-8734-4CF8-9DDE-C16FC74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ABC-D91D-4220-9285-E52C9CB8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ABC84-1359-4F10-A65C-8D2D98A1C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7C16E-B061-4A61-8119-4874969C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09AF-7F94-4201-8C31-4FEBA6E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9FDC-CA5F-4F05-8AC2-837F49D8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2FA6-8994-4884-B10A-3A5418F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F4481-958F-46F0-A22F-D48EA318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8795-37AC-49EC-AADE-9FE37832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7E0A-3F2C-490E-ABA2-480541E7D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1B60-3015-4D28-802D-17E6D4376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FD4A-7652-4DDE-91B0-1B8E48E1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4EE44A-3E96-4550-9A37-073BF1BABC0E}"/>
              </a:ext>
            </a:extLst>
          </p:cNvPr>
          <p:cNvSpPr/>
          <p:nvPr/>
        </p:nvSpPr>
        <p:spPr>
          <a:xfrm>
            <a:off x="2353586" y="2934031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x1</a:t>
            </a:r>
            <a:endParaRPr lang="zh-CN" altLang="en-US" sz="1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123C1-DACF-48C2-8F34-EF1196C699FA}"/>
              </a:ext>
            </a:extLst>
          </p:cNvPr>
          <p:cNvSpPr/>
          <p:nvPr/>
        </p:nvSpPr>
        <p:spPr>
          <a:xfrm>
            <a:off x="3269311" y="2934031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x2</a:t>
            </a:r>
            <a:endParaRPr lang="zh-CN" alt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30B13-1A30-4985-B562-84AE9937EF9A}"/>
              </a:ext>
            </a:extLst>
          </p:cNvPr>
          <p:cNvSpPr/>
          <p:nvPr/>
        </p:nvSpPr>
        <p:spPr>
          <a:xfrm>
            <a:off x="4185036" y="2934031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x3</a:t>
            </a:r>
            <a:endParaRPr lang="zh-CN" alt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3E9136-4283-4F1C-8118-093159476C63}"/>
              </a:ext>
            </a:extLst>
          </p:cNvPr>
          <p:cNvSpPr/>
          <p:nvPr/>
        </p:nvSpPr>
        <p:spPr>
          <a:xfrm>
            <a:off x="5100761" y="2912165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x4</a:t>
            </a:r>
            <a:endParaRPr lang="zh-CN" alt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EB7717-C76D-44C9-9CA4-2833F31FA7A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862470" y="3181516"/>
            <a:ext cx="406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F90E-57F3-4F22-89B6-36F0F3D88AD9}"/>
              </a:ext>
            </a:extLst>
          </p:cNvPr>
          <p:cNvSpPr/>
          <p:nvPr/>
        </p:nvSpPr>
        <p:spPr>
          <a:xfrm>
            <a:off x="3005593" y="3159649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F5EE0-9E2E-4A96-832B-880F3E616747}"/>
              </a:ext>
            </a:extLst>
          </p:cNvPr>
          <p:cNvCxnSpPr/>
          <p:nvPr/>
        </p:nvCxnSpPr>
        <p:spPr>
          <a:xfrm>
            <a:off x="3786809" y="3181516"/>
            <a:ext cx="406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47E3E-6E72-4439-BB16-0979A694D69B}"/>
              </a:ext>
            </a:extLst>
          </p:cNvPr>
          <p:cNvSpPr/>
          <p:nvPr/>
        </p:nvSpPr>
        <p:spPr>
          <a:xfrm>
            <a:off x="3929932" y="3159649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35E2A6-F1D7-4A5B-A007-CC5B4670665E}"/>
              </a:ext>
            </a:extLst>
          </p:cNvPr>
          <p:cNvCxnSpPr/>
          <p:nvPr/>
        </p:nvCxnSpPr>
        <p:spPr>
          <a:xfrm>
            <a:off x="4702534" y="3169092"/>
            <a:ext cx="406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7BDDE2-DDE8-4481-AB7F-2320CC996125}"/>
              </a:ext>
            </a:extLst>
          </p:cNvPr>
          <p:cNvSpPr/>
          <p:nvPr/>
        </p:nvSpPr>
        <p:spPr>
          <a:xfrm>
            <a:off x="4845657" y="3147225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14F7EE-549A-4540-9B3D-B0FB09D28ACA}"/>
              </a:ext>
            </a:extLst>
          </p:cNvPr>
          <p:cNvSpPr/>
          <p:nvPr/>
        </p:nvSpPr>
        <p:spPr>
          <a:xfrm>
            <a:off x="3929931" y="2254526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6E7DD0-9680-4156-BE5A-6ADBCBEFC5B6}"/>
              </a:ext>
            </a:extLst>
          </p:cNvPr>
          <p:cNvCxnSpPr>
            <a:stCxn id="4" idx="0"/>
            <a:endCxn id="17" idx="1"/>
          </p:cNvCxnSpPr>
          <p:nvPr/>
        </p:nvCxnSpPr>
        <p:spPr>
          <a:xfrm flipV="1">
            <a:off x="2608028" y="2288817"/>
            <a:ext cx="1321903" cy="6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6F969-6832-4DF4-8F13-97D17FE86F4B}"/>
              </a:ext>
            </a:extLst>
          </p:cNvPr>
          <p:cNvCxnSpPr>
            <a:stCxn id="5" idx="0"/>
            <a:endCxn id="17" idx="2"/>
          </p:cNvCxnSpPr>
          <p:nvPr/>
        </p:nvCxnSpPr>
        <p:spPr>
          <a:xfrm flipV="1">
            <a:off x="3523753" y="2323107"/>
            <a:ext cx="457862" cy="610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96F29-8407-4568-92B8-E86058CFEBC6}"/>
              </a:ext>
            </a:extLst>
          </p:cNvPr>
          <p:cNvCxnSpPr>
            <a:stCxn id="17" idx="2"/>
            <a:endCxn id="6" idx="0"/>
          </p:cNvCxnSpPr>
          <p:nvPr/>
        </p:nvCxnSpPr>
        <p:spPr>
          <a:xfrm>
            <a:off x="3981615" y="2323107"/>
            <a:ext cx="457863" cy="610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49774C-E42E-44DF-85AC-3985EB6897E2}"/>
              </a:ext>
            </a:extLst>
          </p:cNvPr>
          <p:cNvCxnSpPr>
            <a:stCxn id="17" idx="3"/>
            <a:endCxn id="7" idx="0"/>
          </p:cNvCxnSpPr>
          <p:nvPr/>
        </p:nvCxnSpPr>
        <p:spPr>
          <a:xfrm>
            <a:off x="4033298" y="2288817"/>
            <a:ext cx="1321905" cy="62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8BD9A5-106F-4D70-ADF4-77299DA20EB2}"/>
              </a:ext>
            </a:extLst>
          </p:cNvPr>
          <p:cNvSpPr txBox="1"/>
          <p:nvPr/>
        </p:nvSpPr>
        <p:spPr>
          <a:xfrm>
            <a:off x="4079717" y="205974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000" dirty="0"/>
              <a:t>γ</a:t>
            </a:r>
            <a:r>
              <a:rPr lang="en-US" altLang="zh-CN" sz="1000" dirty="0"/>
              <a:t>(x1,x2,x3,x4)</a:t>
            </a:r>
            <a:endParaRPr lang="zh-CN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142148-7BE3-4044-9D7C-50F577C9DEF1}"/>
              </a:ext>
            </a:extLst>
          </p:cNvPr>
          <p:cNvSpPr txBox="1"/>
          <p:nvPr/>
        </p:nvSpPr>
        <p:spPr>
          <a:xfrm>
            <a:off x="2747063" y="3407134"/>
            <a:ext cx="63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F1(x1,x2)</a:t>
            </a:r>
            <a:endParaRPr lang="zh-CN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41F9E-9C56-4B87-A1BB-B20B6DEBBA2E}"/>
              </a:ext>
            </a:extLst>
          </p:cNvPr>
          <p:cNvSpPr txBox="1"/>
          <p:nvPr/>
        </p:nvSpPr>
        <p:spPr>
          <a:xfrm>
            <a:off x="3619719" y="3393931"/>
            <a:ext cx="63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F1(x2,x3)</a:t>
            </a:r>
            <a:endParaRPr lang="zh-CN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294F64-CA10-4AE1-94B4-19C19D659344}"/>
              </a:ext>
            </a:extLst>
          </p:cNvPr>
          <p:cNvSpPr txBox="1"/>
          <p:nvPr/>
        </p:nvSpPr>
        <p:spPr>
          <a:xfrm>
            <a:off x="4554800" y="3390356"/>
            <a:ext cx="63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F1(x3,x4)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341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Mei</dc:creator>
  <cp:lastModifiedBy>Tiger Mei</cp:lastModifiedBy>
  <cp:revision>3</cp:revision>
  <dcterms:created xsi:type="dcterms:W3CDTF">2019-05-15T11:25:53Z</dcterms:created>
  <dcterms:modified xsi:type="dcterms:W3CDTF">2019-05-15T11:27:38Z</dcterms:modified>
</cp:coreProperties>
</file>