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2D3B-88E2-494F-9360-8688383F8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F08D0-F1BF-4EA9-8574-A8121DE83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16C1B-49EA-472E-B058-91BCCECC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42EA-4B50-4899-9FC1-28213D175B0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3D215-7801-4203-B805-1D55FEAE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7A5D1-4280-49D2-A482-A461C45E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48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B416-E13E-44E1-9D3D-1ADC0D8A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A97FB-FE39-4432-A2B5-928ADA032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DC80D-0C58-4A2E-BBDB-3181FB5E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42EA-4B50-4899-9FC1-28213D175B0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B6D04-7E68-4A3B-A191-A674B5EF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CCF57-28EF-40D7-A35B-5ADB390F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82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044A0-DBE5-41BA-BA69-4594BC5EE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91C12-0C60-4508-ADB8-17BD12C5C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E9283-86BA-4700-BEFA-3BABF324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42EA-4B50-4899-9FC1-28213D175B0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C31D5-34AC-4133-841B-98E1BA3A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C9913-6469-4CC7-A9FC-975F45ED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9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455E-BDAB-484B-A637-1DBE0E876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D2564-5C20-44A0-97F9-04EA735C5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BF3A9-299E-4B71-8250-38B81B95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42EA-4B50-4899-9FC1-28213D175B0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ABC21-F56F-4839-8832-8A3FD5C0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42F8D-33D1-4859-B335-78B4A9D6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24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6180-603E-406F-B169-79DAA01D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53C98-E208-43F7-B086-1B8A32A9C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7FC67-EF2C-40CB-BEC2-141A5C6B5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42EA-4B50-4899-9FC1-28213D175B0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BF512-2DD9-4F62-B343-FFFEAFEB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CF83C-103A-4FDC-A4C7-42595BF5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1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6AD37-9767-4B2D-BC5D-C11EABCC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8B95A-BF79-4AEB-9EFB-50458BCE9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84AC0-C6C0-4197-ABE7-F3E8B1185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CDBAA-7934-461A-906F-B746E721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42EA-4B50-4899-9FC1-28213D175B0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72C76-6CE3-4790-BADD-6C9B2957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77801-37B5-4776-AE03-56DA0165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37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1D1C-6607-4C30-B982-A7EB59C9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AFEA6-8F87-4C11-8E17-3824EAC56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6DFE3-F82E-4150-A77E-6ABDB3031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476E5-5362-4C6F-8FEB-9797B24C4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B94CB-0F46-4AA4-9F93-F23D99B90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F2C77-83D4-44FE-9AA1-BE8C0371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42EA-4B50-4899-9FC1-28213D175B0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EFD7EE-1404-492C-8327-7EA7C981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BD20B4-E33D-4990-9D11-C734282F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23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E581-B96F-4B49-A114-CB307C0E9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1CEC3-4CD1-4ACB-A46C-B9D399E7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42EA-4B50-4899-9FC1-28213D175B0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503A0-F359-413E-9E90-00BA0085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C68ED-8C4B-467C-8AEC-2C3DFB58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20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A826F-5C39-44ED-8FD7-1876B3FC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42EA-4B50-4899-9FC1-28213D175B0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E252AA-CD21-47D1-B23C-956C6762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39A9C-4153-4A1D-B1D1-A7C8DFAC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81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14575-F2EC-403F-92C9-00E86E4A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47E3-D529-4B9A-94A8-D2F04A3C1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42A90-A96B-4796-AEC1-404FDA41E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BAA3B-4506-45BC-BDD5-560C712F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42EA-4B50-4899-9FC1-28213D175B0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A9B3B-5D6D-4568-808D-B473E4C8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A4CA1-8734-4CF8-9DDE-C16FC747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78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ABABC-D91D-4220-9285-E52C9CB83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FABC84-1359-4F10-A65C-8D2D98A1C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7C16E-B061-4A61-8119-4874969CF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009AF-7F94-4201-8C31-4FEBA6E6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42EA-4B50-4899-9FC1-28213D175B0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B9FDC-CA5F-4F05-8AC2-837F49D8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42FA6-8994-4884-B10A-3A5418F6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56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5F4481-958F-46F0-A22F-D48EA3181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58795-37AC-49EC-AADE-9FE37832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37E0A-3F2C-490E-ABA2-480541E7D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F42EA-4B50-4899-9FC1-28213D175B0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91B60-3015-4D28-802D-17E6D4376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8FD4A-7652-4DDE-91B0-1B8E48E1C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58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14EE44A-3E96-4550-9A37-073BF1BABC0E}"/>
              </a:ext>
            </a:extLst>
          </p:cNvPr>
          <p:cNvSpPr/>
          <p:nvPr/>
        </p:nvSpPr>
        <p:spPr>
          <a:xfrm>
            <a:off x="2353586" y="2934031"/>
            <a:ext cx="508884" cy="494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x1</a:t>
            </a:r>
            <a:endParaRPr lang="zh-CN" altLang="en-US" sz="1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2123C1-DACF-48C2-8F34-EF1196C699FA}"/>
              </a:ext>
            </a:extLst>
          </p:cNvPr>
          <p:cNvSpPr/>
          <p:nvPr/>
        </p:nvSpPr>
        <p:spPr>
          <a:xfrm>
            <a:off x="3269311" y="2934031"/>
            <a:ext cx="508884" cy="494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x2</a:t>
            </a:r>
            <a:endParaRPr lang="zh-CN" altLang="en-US" sz="1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A30B13-1A30-4985-B562-84AE9937EF9A}"/>
              </a:ext>
            </a:extLst>
          </p:cNvPr>
          <p:cNvSpPr/>
          <p:nvPr/>
        </p:nvSpPr>
        <p:spPr>
          <a:xfrm>
            <a:off x="4185036" y="2934031"/>
            <a:ext cx="508884" cy="494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x3</a:t>
            </a:r>
            <a:endParaRPr lang="zh-CN" altLang="en-US" sz="1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3E9136-4283-4F1C-8118-093159476C63}"/>
              </a:ext>
            </a:extLst>
          </p:cNvPr>
          <p:cNvSpPr/>
          <p:nvPr/>
        </p:nvSpPr>
        <p:spPr>
          <a:xfrm>
            <a:off x="5100761" y="2912165"/>
            <a:ext cx="508884" cy="494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x4</a:t>
            </a:r>
            <a:endParaRPr lang="zh-CN" altLang="en-US" sz="1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EB7717-C76D-44C9-9CA4-2833F31FA7A7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862470" y="3181516"/>
            <a:ext cx="4068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D59F90E-57F3-4F22-89B6-36F0F3D88AD9}"/>
              </a:ext>
            </a:extLst>
          </p:cNvPr>
          <p:cNvSpPr/>
          <p:nvPr/>
        </p:nvSpPr>
        <p:spPr>
          <a:xfrm>
            <a:off x="3005593" y="3159649"/>
            <a:ext cx="103367" cy="68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9F5EE0-9E2E-4A96-832B-880F3E616747}"/>
              </a:ext>
            </a:extLst>
          </p:cNvPr>
          <p:cNvCxnSpPr/>
          <p:nvPr/>
        </p:nvCxnSpPr>
        <p:spPr>
          <a:xfrm>
            <a:off x="3786809" y="3181516"/>
            <a:ext cx="4068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EE47E3E-6E72-4439-BB16-0979A694D69B}"/>
              </a:ext>
            </a:extLst>
          </p:cNvPr>
          <p:cNvSpPr/>
          <p:nvPr/>
        </p:nvSpPr>
        <p:spPr>
          <a:xfrm>
            <a:off x="3929932" y="3159649"/>
            <a:ext cx="103367" cy="68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35E2A6-F1D7-4A5B-A007-CC5B4670665E}"/>
              </a:ext>
            </a:extLst>
          </p:cNvPr>
          <p:cNvCxnSpPr/>
          <p:nvPr/>
        </p:nvCxnSpPr>
        <p:spPr>
          <a:xfrm>
            <a:off x="4702534" y="3169092"/>
            <a:ext cx="4068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67BDDE2-DDE8-4481-AB7F-2320CC996125}"/>
              </a:ext>
            </a:extLst>
          </p:cNvPr>
          <p:cNvSpPr/>
          <p:nvPr/>
        </p:nvSpPr>
        <p:spPr>
          <a:xfrm>
            <a:off x="4845657" y="3147225"/>
            <a:ext cx="103367" cy="68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14F7EE-549A-4540-9B3D-B0FB09D28ACA}"/>
              </a:ext>
            </a:extLst>
          </p:cNvPr>
          <p:cNvSpPr/>
          <p:nvPr/>
        </p:nvSpPr>
        <p:spPr>
          <a:xfrm>
            <a:off x="2608028" y="2506195"/>
            <a:ext cx="103367" cy="68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6E7DD0-9680-4156-BE5A-6ADBCBEFC5B6}"/>
              </a:ext>
            </a:extLst>
          </p:cNvPr>
          <p:cNvCxnSpPr>
            <a:stCxn id="4" idx="0"/>
            <a:endCxn id="17" idx="1"/>
          </p:cNvCxnSpPr>
          <p:nvPr/>
        </p:nvCxnSpPr>
        <p:spPr>
          <a:xfrm flipV="1">
            <a:off x="2608028" y="2540486"/>
            <a:ext cx="0" cy="393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C6F969-6832-4DF4-8F13-97D17FE86F4B}"/>
              </a:ext>
            </a:extLst>
          </p:cNvPr>
          <p:cNvCxnSpPr>
            <a:cxnSpLocks/>
            <a:stCxn id="5" idx="0"/>
            <a:endCxn id="26" idx="2"/>
          </p:cNvCxnSpPr>
          <p:nvPr/>
        </p:nvCxnSpPr>
        <p:spPr>
          <a:xfrm flipV="1">
            <a:off x="3523753" y="2574775"/>
            <a:ext cx="0" cy="359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78BD9A5-106F-4D70-ADF4-77299DA20EB2}"/>
              </a:ext>
            </a:extLst>
          </p:cNvPr>
          <p:cNvSpPr txBox="1"/>
          <p:nvPr/>
        </p:nvSpPr>
        <p:spPr>
          <a:xfrm>
            <a:off x="2480302" y="2280578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000" dirty="0"/>
              <a:t>γ</a:t>
            </a:r>
            <a:r>
              <a:rPr lang="en-US" altLang="zh-CN" sz="1000" dirty="0"/>
              <a:t>(x1)</a:t>
            </a:r>
            <a:endParaRPr lang="zh-CN" alt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142148-7BE3-4044-9D7C-50F577C9DEF1}"/>
              </a:ext>
            </a:extLst>
          </p:cNvPr>
          <p:cNvSpPr txBox="1"/>
          <p:nvPr/>
        </p:nvSpPr>
        <p:spPr>
          <a:xfrm>
            <a:off x="2747063" y="3407134"/>
            <a:ext cx="637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F1(x1,x2)</a:t>
            </a:r>
            <a:endParaRPr lang="zh-CN" alt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941F9E-9C56-4B87-A1BB-B20B6DEBBA2E}"/>
              </a:ext>
            </a:extLst>
          </p:cNvPr>
          <p:cNvSpPr txBox="1"/>
          <p:nvPr/>
        </p:nvSpPr>
        <p:spPr>
          <a:xfrm>
            <a:off x="3619719" y="3393931"/>
            <a:ext cx="637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F1(x2,x3)</a:t>
            </a:r>
            <a:endParaRPr lang="zh-CN" alt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294F64-CA10-4AE1-94B4-19C19D659344}"/>
              </a:ext>
            </a:extLst>
          </p:cNvPr>
          <p:cNvSpPr txBox="1"/>
          <p:nvPr/>
        </p:nvSpPr>
        <p:spPr>
          <a:xfrm>
            <a:off x="4554800" y="3390356"/>
            <a:ext cx="637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F1(x3,x4)</a:t>
            </a:r>
            <a:endParaRPr lang="zh-CN" altLang="en-US" sz="1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E4E9D7-D1AF-437E-834E-60D38424DF46}"/>
              </a:ext>
            </a:extLst>
          </p:cNvPr>
          <p:cNvSpPr/>
          <p:nvPr/>
        </p:nvSpPr>
        <p:spPr>
          <a:xfrm>
            <a:off x="3472069" y="2506194"/>
            <a:ext cx="103367" cy="68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E8A059-E218-421C-A6AC-3F6A9F32BB12}"/>
              </a:ext>
            </a:extLst>
          </p:cNvPr>
          <p:cNvSpPr txBox="1"/>
          <p:nvPr/>
        </p:nvSpPr>
        <p:spPr>
          <a:xfrm>
            <a:off x="3351657" y="229363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000" dirty="0"/>
              <a:t>γ</a:t>
            </a:r>
            <a:r>
              <a:rPr lang="en-US" altLang="zh-CN" sz="1000" dirty="0"/>
              <a:t>(x2)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2341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Tiger Mei</dc:creator>
  <cp:lastModifiedBy>Tiger Mei</cp:lastModifiedBy>
  <cp:revision>5</cp:revision>
  <dcterms:created xsi:type="dcterms:W3CDTF">2019-05-15T11:25:53Z</dcterms:created>
  <dcterms:modified xsi:type="dcterms:W3CDTF">2019-05-15T11:40:13Z</dcterms:modified>
</cp:coreProperties>
</file>