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8E8C0C-71E5-4905-AB8A-230607CF0E24}" type="datetimeFigureOut">
              <a:rPr lang="en-US" smtClean="0"/>
              <a:t>10/10/2011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EABE7-F527-4526-9444-A4973085B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E8C0C-71E5-4905-AB8A-230607CF0E24}" type="datetimeFigureOut">
              <a:rPr lang="en-US" smtClean="0"/>
              <a:t>10/10/2011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EABE7-F527-4526-9444-A4973085B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E8C0C-71E5-4905-AB8A-230607CF0E24}" type="datetimeFigureOut">
              <a:rPr lang="en-US" smtClean="0"/>
              <a:t>10/10/2011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EABE7-F527-4526-9444-A4973085B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E8C0C-71E5-4905-AB8A-230607CF0E24}" type="datetimeFigureOut">
              <a:rPr lang="en-US" smtClean="0"/>
              <a:t>10/10/2011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EABE7-F527-4526-9444-A4973085B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8E8C0C-71E5-4905-AB8A-230607CF0E24}" type="datetimeFigureOut">
              <a:rPr lang="en-US" smtClean="0"/>
              <a:t>10/10/2011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FEABE7-F527-4526-9444-A4973085B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8E8C0C-71E5-4905-AB8A-230607CF0E24}" type="datetimeFigureOut">
              <a:rPr lang="en-US" smtClean="0"/>
              <a:t>10/10/2011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EABE7-F527-4526-9444-A4973085BBF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8E8C0C-71E5-4905-AB8A-230607CF0E24}" type="datetimeFigureOut">
              <a:rPr lang="en-US" smtClean="0"/>
              <a:t>10/10/2011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FEABE7-F527-4526-9444-A4973085B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8E8C0C-71E5-4905-AB8A-230607CF0E24}" type="datetimeFigureOut">
              <a:rPr lang="en-US" smtClean="0"/>
              <a:t>10/10/2011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FEABE7-F527-4526-9444-A4973085B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E8C0C-71E5-4905-AB8A-230607CF0E24}" type="datetimeFigureOut">
              <a:rPr lang="en-US" smtClean="0"/>
              <a:t>10/10/2011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FEABE7-F527-4526-9444-A4973085B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8E8C0C-71E5-4905-AB8A-230607CF0E24}" type="datetimeFigureOut">
              <a:rPr lang="en-US" smtClean="0"/>
              <a:t>10/10/2011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EABE7-F527-4526-9444-A4973085B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8E8C0C-71E5-4905-AB8A-230607CF0E24}" type="datetimeFigureOut">
              <a:rPr lang="en-US" smtClean="0"/>
              <a:t>10/10/2011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FEABE7-F527-4526-9444-A4973085B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E8C0C-71E5-4905-AB8A-230607CF0E24}" type="datetimeFigureOut">
              <a:rPr lang="en-US" smtClean="0"/>
              <a:t>10/10/2011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FEABE7-F527-4526-9444-A4973085B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owasp.org/index.php/Injection_Flaw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INJECTIONS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Injection?</a:t>
            </a:r>
            <a:endParaRPr lang="en-US" dirty="0"/>
          </a:p>
        </p:txBody>
      </p:sp>
      <p:sp>
        <p:nvSpPr>
          <p:cNvPr id="3" name="Content Placeholder 2"/>
          <p:cNvSpPr>
            <a:spLocks noGrp="1"/>
          </p:cNvSpPr>
          <p:nvPr>
            <p:ph idx="1"/>
          </p:nvPr>
        </p:nvSpPr>
        <p:spPr/>
        <p:txBody>
          <a:bodyPr/>
          <a:lstStyle/>
          <a:p>
            <a:r>
              <a:rPr lang="en-US" dirty="0"/>
              <a:t>Injection flaws allow attackers to relay malicious code through a web application to another system. These attacks include calls to the operating system via system calls, the use of external programs via shell commands, as well as calls to backend databases via SQL (i.e., SQL injection).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Injection Demo</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hlinkClick r:id="rId2"/>
              </a:rPr>
              <a:t>https://www.owasp.org/index.php/Injection_Flaws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64</Words>
  <Application>Microsoft Office PowerPoint</Application>
  <PresentationFormat>On-screen Show (4:3)</PresentationFormat>
  <Paragraphs>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INJECTIONS</vt:lpstr>
      <vt:lpstr>What is an Injection?</vt:lpstr>
      <vt:lpstr>Injection Demo</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INJECTIONS</dc:title>
  <dc:creator>HOCAMPO</dc:creator>
  <cp:lastModifiedBy>HOCAMPO</cp:lastModifiedBy>
  <cp:revision>5</cp:revision>
  <dcterms:created xsi:type="dcterms:W3CDTF">2011-10-10T09:34:42Z</dcterms:created>
  <dcterms:modified xsi:type="dcterms:W3CDTF">2011-10-10T10:17:35Z</dcterms:modified>
</cp:coreProperties>
</file>