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Things I Like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Harold Treen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Polarizing Spaces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Non-Polarizing Spaces: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General spaces that don’t cater to a specific set of values/interests.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Examples: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Starbucks, Bars, Parks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Polarizing Spaces: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Spaces that cater to a specific set of values/interest.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Examples: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Improv classes (acting/performing/comedy)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Couchsurfing (travel, cost-saving, meeting new people)</a:t>
            </a:r>
          </a:p>
          <a:p>
            <a:pPr indent="-228600" lvl="2" marL="1371600">
              <a:spcBef>
                <a:spcPts val="0"/>
              </a:spcBef>
            </a:pPr>
            <a:r>
              <a:rPr lang="en-GB"/>
              <a:t>Recurse Center (self-direction, coding, self-improvement)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544000" y="802500"/>
            <a:ext cx="40560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Essentialism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Essentialism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Only accepting “Hell Yes!” opportunities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GB"/>
              <a:t>YAGNI</a:t>
            </a:r>
            <a:r>
              <a:rPr lang="en-GB"/>
              <a:t> - “You aren’t going to need it”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Learning through experience.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 value of news?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Etc...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Relationship Accountability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Relationship Accountability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GB"/>
              <a:t>Stable Ambiguity: </a:t>
            </a:r>
            <a:r>
              <a:rPr lang="en-GB"/>
              <a:t>Fear of being alone + unwillingness to invest fully.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GB"/>
              <a:t>Relationship Accountability:</a:t>
            </a:r>
            <a:r>
              <a:rPr lang="en-GB"/>
              <a:t> Breaking patterns that lead to ambiguity/resentment.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Relationship Accountability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18066"/>
          <a:stretch/>
        </p:blipFill>
        <p:spPr>
          <a:xfrm>
            <a:off x="1091921" y="1201589"/>
            <a:ext cx="6960151" cy="355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Invitations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Invitations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Two ways to communicate an interest in spending time with others.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GB"/>
              <a:t>Questions: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Requires an immediate response.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Awkward to say no - can lead to feelings of obligation.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Eg. “Would you like to go to a movie saturday?”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GB"/>
              <a:t>Invitations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Provides information - receiver not required to respond.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Plans based around things you would be doing anyway.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Eg. “I’m going to the movies Saturday. It would be great to have you along!”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790150" y="802500"/>
            <a:ext cx="35637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Non-Violent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Non-violent Communication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Reframing conflict as an expression of unmet needs.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Cultivating awareness of our own feelings/needs.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Expressing needs in a way that inspires compassion.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722050" y="802500"/>
            <a:ext cx="36999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Polarizing Spaces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