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Testing Time 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925" y="2282587"/>
            <a:ext cx="578325" cy="5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Code Coverage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Inserts extra code to track what lines have been called (instrumenting).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Gives line by line stats on what is being tested.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725" y="2044750"/>
            <a:ext cx="6798525" cy="12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248" y="3404873"/>
            <a:ext cx="5208481" cy="14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Test Abstractions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Testing functions with a wide range of inputs.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Writing an abstraction lets you add more inputs with little overhead.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Creates consistency in the output.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25" y="4104937"/>
            <a:ext cx="37909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4811" y="2398223"/>
            <a:ext cx="6494375" cy="15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Fixture Data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Sometimes your app needs to accept data from another source.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Rather than request data from that source, save it to a file and load it in your test.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900" y="2116650"/>
            <a:ext cx="216217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25" y="3844175"/>
            <a:ext cx="82105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Performance/Stress Testing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Write tests to ensure functions run within a given time limit.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Write tests to ensure your system can withstand heavy usage.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175" y="2448662"/>
            <a:ext cx="54864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Test Grouping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By grouping tests, you can avoid running tests that are slow/irrelevant to what you’re working 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75" y="2202975"/>
            <a:ext cx="4019499" cy="7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987" y="3205325"/>
            <a:ext cx="2061874" cy="6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2795" y="2164661"/>
            <a:ext cx="4409504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8874" y="3261926"/>
            <a:ext cx="1737340" cy="63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1...2...3...Test!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Challenges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Add linting to your project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Test suite running with one command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Write a unit test for a function in your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Write an integration test for a module in your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Write a test that uses mocks/spies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Refactor a module to make it more testable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Install a code coverage tool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Write a test abstraction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Write a test that incorporates fixture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Write a stress/performance test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Group tests by category/speed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Examples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Linting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Enforces a consistent code style.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Catches small bugs and errors as you type.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Example: Eslint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437" y="2512287"/>
            <a:ext cx="59150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Test suite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Should be easy to run (one command)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Should auto detect new tests/files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549" y="1879524"/>
            <a:ext cx="3508250" cy="28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7300" y="315925"/>
            <a:ext cx="2190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50" y="2638025"/>
            <a:ext cx="43815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Unit test a function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Functions output only depends on input.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Easy to test due to no external dependencies.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300" y="2013724"/>
            <a:ext cx="7001750" cy="17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400" y="3988812"/>
            <a:ext cx="6105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Integration Test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Tests multiple pieces of code working together.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Example: Testing full article extraction code paths.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984" y="2110150"/>
            <a:ext cx="6590024" cy="254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Mocks/Spies/Stubs/Doubles...Oh my!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Allows you to check things deeper in the system.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Ensures consistent conditions for your module under test.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Speeds up tests by skipping expensive computations.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925" y="2407223"/>
            <a:ext cx="7012125" cy="230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Making Modules More Testable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Modules should know less about the outside world.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Not testable: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Having many external dependencies.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Having internal dependencies that can’t be mocked out.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Testable: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Has few dependencies.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Accepts dependencies as parameters (dependency injection)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