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42DCC-A0E9-194F-8EFB-40EE3A338FB3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CFA5F-D3A0-CB4A-9B83-43152E4A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94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I’ve traditionally been someone who is very sensitive to the ways others communicate with me.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someone gets angry </a:t>
            </a:r>
            <a:r>
              <a:rPr lang="mr-IN" baseline="0" dirty="0" smtClean="0"/>
              <a:t>–</a:t>
            </a:r>
            <a:r>
              <a:rPr lang="en-US" baseline="0" dirty="0" smtClean="0"/>
              <a:t> I apologize.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someone put blame on me </a:t>
            </a:r>
            <a:r>
              <a:rPr lang="mr-IN" baseline="0" dirty="0" smtClean="0"/>
              <a:t>–</a:t>
            </a:r>
            <a:r>
              <a:rPr lang="en-US" baseline="0" dirty="0" smtClean="0"/>
              <a:t> I would accept responsibility.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accepted a lot of what others said as truth, at the expense of my own values and needs.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Non-violent communication is a framework for communication that has been really helpful in dissecting those past negative experiences. Better understanding my boundaries and being better at empathizing with my needs.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NVC is really difficult and it’s something I’m still actively working towards improving at. I wanted to give a high level overview and hopefully enable others to reframe the contexts of their communication.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CFA5F-D3A0-CB4A-9B83-43152E4A3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5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Parts:</a:t>
            </a:r>
          </a:p>
          <a:p>
            <a:r>
              <a:rPr lang="en-US" dirty="0" smtClean="0"/>
              <a:t>Providing</a:t>
            </a:r>
            <a:r>
              <a:rPr lang="en-US" baseline="0" dirty="0" smtClean="0"/>
              <a:t> a framework for understanding what is going on in ourselves and others.</a:t>
            </a:r>
            <a:br>
              <a:rPr lang="en-US" baseline="0" dirty="0" smtClean="0"/>
            </a:br>
            <a:r>
              <a:rPr lang="en-US" baseline="0" dirty="0" smtClean="0"/>
              <a:t>Communicate in a way that inspires others to contribute to our wellbeing.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CFA5F-D3A0-CB4A-9B83-43152E4A3B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2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Nonviolent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Harold Treen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7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Using NVC when talking to ourselves.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“I feel frustrated that I haven’t made a commit in three days. Producing results would fulfill my need for contribution.”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“I’m so lazy. I haven’t commit any changes in three days.”</a:t>
            </a:r>
          </a:p>
          <a:p>
            <a:r>
              <a:rPr lang="en-US" b="1" dirty="0" smtClean="0"/>
              <a:t>Giving appreciation to others.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“When you paired with me on that bug it fulfilled my need for support and community. I feel relieved that we found the issue.”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“You were awesome to pair with.”</a:t>
            </a:r>
          </a:p>
        </p:txBody>
      </p:sp>
    </p:spTree>
    <p:extLst>
      <p:ext uri="{BB962C8B-B14F-4D97-AF65-F5344CB8AC3E}">
        <p14:creationId xmlns:p14="http://schemas.microsoft.com/office/powerpoint/2010/main" val="341717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7"/>
            <a:ext cx="8042276" cy="1040810"/>
          </a:xfrm>
        </p:spPr>
        <p:txBody>
          <a:bodyPr/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85580"/>
            <a:ext cx="8042276" cy="4343400"/>
          </a:xfrm>
        </p:spPr>
        <p:txBody>
          <a:bodyPr/>
          <a:lstStyle/>
          <a:p>
            <a:r>
              <a:rPr lang="en-US" b="1" dirty="0" smtClean="0"/>
              <a:t>NVC is not easy:</a:t>
            </a:r>
          </a:p>
          <a:p>
            <a:pPr lvl="1"/>
            <a:r>
              <a:rPr lang="en-US" dirty="0" smtClean="0"/>
              <a:t>Naming feelings and needs is difficult.</a:t>
            </a:r>
          </a:p>
          <a:p>
            <a:r>
              <a:rPr lang="en-US" b="1" dirty="0" smtClean="0"/>
              <a:t>NVC is not a magic bullet:</a:t>
            </a:r>
            <a:endParaRPr lang="en-US" dirty="0"/>
          </a:p>
          <a:p>
            <a:pPr lvl="1"/>
            <a:r>
              <a:rPr lang="en-US" dirty="0" smtClean="0"/>
              <a:t>Communicate in ways that you find effective.</a:t>
            </a:r>
          </a:p>
        </p:txBody>
      </p:sp>
      <p:sp>
        <p:nvSpPr>
          <p:cNvPr id="4" name="Rectangle 3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281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939239"/>
            <a:ext cx="8056563" cy="1362075"/>
          </a:xfrm>
        </p:spPr>
        <p:txBody>
          <a:bodyPr/>
          <a:lstStyle/>
          <a:p>
            <a:r>
              <a:rPr lang="en-US" dirty="0" smtClean="0"/>
              <a:t>When you listened intently to my talk, my need for respect was fulfilled.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 felt thankful for have such a caring audience. &lt;3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9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Purpose of NVC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connect with our personal experiences and those of others.</a:t>
            </a:r>
          </a:p>
          <a:p>
            <a:r>
              <a:rPr lang="en-US" dirty="0" smtClean="0"/>
              <a:t>To be inspired and inspire others to help fulfill our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6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Life-Alienating Communication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“This room is a total mess! I can never leave you in charge of anything. Quit making a mess and do something about this room.”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Listener’s Response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Is this room a mess?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Am I irresponsible?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What do I need to do for them to be satisfied?</a:t>
            </a:r>
          </a:p>
        </p:txBody>
      </p:sp>
    </p:spTree>
    <p:extLst>
      <p:ext uri="{BB962C8B-B14F-4D97-AF65-F5344CB8AC3E}">
        <p14:creationId xmlns:p14="http://schemas.microsoft.com/office/powerpoint/2010/main" val="263351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Observation </a:t>
            </a:r>
            <a:r>
              <a:rPr lang="en-US" dirty="0" smtClean="0">
                <a:sym typeface="Wingdings"/>
              </a:rPr>
              <a:t> Feelings  Needs  Requests</a:t>
            </a:r>
          </a:p>
          <a:p>
            <a:pPr marL="469900" indent="-4572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When &lt;</a:t>
            </a:r>
            <a:r>
              <a:rPr lang="en-US" b="1" dirty="0" smtClean="0">
                <a:sym typeface="Wingdings"/>
              </a:rPr>
              <a:t>observation</a:t>
            </a:r>
            <a:r>
              <a:rPr lang="en-US" dirty="0" smtClean="0">
                <a:sym typeface="Wingdings"/>
              </a:rPr>
              <a:t>&gt;</a:t>
            </a:r>
          </a:p>
          <a:p>
            <a:pPr marL="469900" indent="-4572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I feel &lt;</a:t>
            </a:r>
            <a:r>
              <a:rPr lang="en-US" b="1" dirty="0" smtClean="0">
                <a:sym typeface="Wingdings"/>
              </a:rPr>
              <a:t>feelings</a:t>
            </a:r>
            <a:r>
              <a:rPr lang="en-US" dirty="0" smtClean="0">
                <a:sym typeface="Wingdings"/>
              </a:rPr>
              <a:t>&gt;</a:t>
            </a:r>
            <a:endParaRPr lang="en-US" dirty="0">
              <a:sym typeface="Wingdings"/>
            </a:endParaRPr>
          </a:p>
          <a:p>
            <a:pPr marL="46990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B</a:t>
            </a:r>
            <a:r>
              <a:rPr lang="en-US" dirty="0" smtClean="0">
                <a:sym typeface="Wingdings"/>
              </a:rPr>
              <a:t>ecause I need/value &lt;</a:t>
            </a:r>
            <a:r>
              <a:rPr lang="en-US" b="1" dirty="0" smtClean="0">
                <a:sym typeface="Wingdings"/>
              </a:rPr>
              <a:t>needs</a:t>
            </a:r>
            <a:r>
              <a:rPr lang="en-US" dirty="0" smtClean="0">
                <a:sym typeface="Wingdings"/>
              </a:rPr>
              <a:t>&gt;</a:t>
            </a:r>
            <a:endParaRPr lang="en-US" dirty="0">
              <a:sym typeface="Wingdings"/>
            </a:endParaRPr>
          </a:p>
          <a:p>
            <a:pPr marL="46990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W</a:t>
            </a:r>
            <a:r>
              <a:rPr lang="en-US" dirty="0" smtClean="0">
                <a:sym typeface="Wingdings"/>
              </a:rPr>
              <a:t>ould you be willing to &lt;</a:t>
            </a:r>
            <a:r>
              <a:rPr lang="en-US" b="1" dirty="0" smtClean="0">
                <a:sym typeface="Wingdings"/>
              </a:rPr>
              <a:t>requests</a:t>
            </a:r>
            <a:r>
              <a:rPr lang="en-US" dirty="0" smtClean="0">
                <a:sym typeface="Wingding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0413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triggered the speaker’s state of mind. </a:t>
            </a:r>
            <a:r>
              <a:rPr lang="en-US" b="1" dirty="0" smtClean="0"/>
              <a:t>Free of evaluation.</a:t>
            </a:r>
          </a:p>
          <a:p>
            <a:r>
              <a:rPr lang="en-US" b="1" dirty="0" smtClean="0"/>
              <a:t>Example: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“When I see magazines, clothes, and food on the floor, and dirty dishes in the kitchen</a:t>
            </a:r>
            <a:r>
              <a:rPr lang="mr-IN" dirty="0" smtClean="0">
                <a:solidFill>
                  <a:schemeClr val="accent5">
                    <a:lumMod val="75000"/>
                  </a:schemeClr>
                </a:solidFill>
              </a:rPr>
              <a:t>…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”</a:t>
            </a:r>
          </a:p>
          <a:p>
            <a:r>
              <a:rPr lang="en-CA" b="1" dirty="0" smtClean="0"/>
              <a:t>Not: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>
                <a:solidFill>
                  <a:srgbClr val="FF0000"/>
                </a:solidFill>
              </a:rPr>
              <a:t>“When I see this huge mess</a:t>
            </a:r>
            <a:r>
              <a:rPr lang="mr-IN" dirty="0" smtClean="0">
                <a:solidFill>
                  <a:srgbClr val="FF0000"/>
                </a:solidFill>
              </a:rPr>
              <a:t>…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endParaRPr lang="en-CA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3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feelings resulted from the observation. </a:t>
            </a:r>
            <a:r>
              <a:rPr lang="en-US" b="1" dirty="0" smtClean="0"/>
              <a:t>Free of thoughts.</a:t>
            </a:r>
          </a:p>
          <a:p>
            <a:r>
              <a:rPr lang="en-US" b="1" dirty="0" smtClean="0"/>
              <a:t>Example: </a:t>
            </a:r>
            <a:br>
              <a:rPr lang="en-US" b="1" dirty="0" smtClean="0"/>
            </a:br>
            <a:r>
              <a:rPr lang="en-US" dirty="0" smtClean="0">
                <a:solidFill>
                  <a:srgbClr val="5F8804"/>
                </a:solidFill>
              </a:rPr>
              <a:t>“I feel exhausted and agitated</a:t>
            </a:r>
            <a:r>
              <a:rPr lang="mr-IN" dirty="0" smtClean="0">
                <a:solidFill>
                  <a:srgbClr val="5F8804"/>
                </a:solidFill>
              </a:rPr>
              <a:t>…</a:t>
            </a:r>
            <a:r>
              <a:rPr lang="en-CA" dirty="0" smtClean="0">
                <a:solidFill>
                  <a:srgbClr val="5F8804"/>
                </a:solidFill>
              </a:rPr>
              <a:t>”</a:t>
            </a:r>
          </a:p>
          <a:p>
            <a:r>
              <a:rPr lang="en-CA" b="1" dirty="0" smtClean="0"/>
              <a:t>Not: </a:t>
            </a:r>
            <a:br>
              <a:rPr lang="en-CA" b="1" dirty="0" smtClean="0"/>
            </a:br>
            <a:r>
              <a:rPr lang="en-CA" dirty="0" smtClean="0">
                <a:solidFill>
                  <a:srgbClr val="FF0000"/>
                </a:solidFill>
              </a:rPr>
              <a:t>“I feel like I shouldn’t leave you in charge of anything</a:t>
            </a:r>
            <a:r>
              <a:rPr lang="mr-IN" dirty="0" smtClean="0">
                <a:solidFill>
                  <a:srgbClr val="FF0000"/>
                </a:solidFill>
              </a:rPr>
              <a:t>…</a:t>
            </a:r>
            <a:r>
              <a:rPr lang="en-CA" dirty="0" smtClean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9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unfulfilled need that is generating the feelings. </a:t>
            </a:r>
            <a:r>
              <a:rPr lang="en-US" b="1" dirty="0" smtClean="0"/>
              <a:t>Something universal or a desire stated in positive terms.</a:t>
            </a:r>
          </a:p>
          <a:p>
            <a:r>
              <a:rPr lang="en-US" b="1" dirty="0" smtClean="0"/>
              <a:t>Example:</a:t>
            </a:r>
            <a:br>
              <a:rPr lang="en-US" b="1" dirty="0" smtClean="0"/>
            </a:br>
            <a:r>
              <a:rPr lang="en-US" dirty="0" smtClean="0">
                <a:solidFill>
                  <a:srgbClr val="5F8804"/>
                </a:solidFill>
              </a:rPr>
              <a:t>“I need more order and cleanliness.”</a:t>
            </a:r>
          </a:p>
          <a:p>
            <a:r>
              <a:rPr lang="en-US" b="1" dirty="0" smtClean="0"/>
              <a:t>Not: </a:t>
            </a:r>
            <a:br>
              <a:rPr lang="en-US" b="1" dirty="0" smtClean="0"/>
            </a:br>
            <a:r>
              <a:rPr lang="en-US" dirty="0" smtClean="0">
                <a:solidFill>
                  <a:srgbClr val="FF0000"/>
                </a:solidFill>
              </a:rPr>
              <a:t>“I need not to live in a pigsty.”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43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request the listener can respond to immediately. </a:t>
            </a:r>
            <a:r>
              <a:rPr lang="en-US" b="1" dirty="0" smtClean="0"/>
              <a:t>Concrete and do-able.</a:t>
            </a:r>
          </a:p>
          <a:p>
            <a:r>
              <a:rPr lang="en-US" b="1" dirty="0" smtClean="0"/>
              <a:t>Example: </a:t>
            </a:r>
            <a:br>
              <a:rPr lang="en-US" b="1" dirty="0" smtClean="0"/>
            </a:br>
            <a:r>
              <a:rPr lang="en-US" dirty="0" smtClean="0">
                <a:solidFill>
                  <a:srgbClr val="5F8804"/>
                </a:solidFill>
              </a:rPr>
              <a:t>“Would you be willing to pick up the things on the floor and wash the dishes?”</a:t>
            </a:r>
          </a:p>
          <a:p>
            <a:r>
              <a:rPr lang="en-US" b="1" dirty="0" smtClean="0"/>
              <a:t>Not: </a:t>
            </a:r>
            <a:br>
              <a:rPr lang="en-US" b="1" dirty="0" smtClean="0"/>
            </a:br>
            <a:r>
              <a:rPr lang="en-US" dirty="0" smtClean="0">
                <a:solidFill>
                  <a:srgbClr val="FF0000"/>
                </a:solidFill>
              </a:rPr>
              <a:t>“Would you quit making a mess and do something about this room?”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03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Nonviolent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F8804"/>
                </a:solidFill>
              </a:rPr>
              <a:t>“When </a:t>
            </a:r>
            <a:r>
              <a:rPr lang="en-US" dirty="0">
                <a:solidFill>
                  <a:srgbClr val="5F8804"/>
                </a:solidFill>
              </a:rPr>
              <a:t>I see magazines, </a:t>
            </a:r>
            <a:r>
              <a:rPr lang="en-US" dirty="0" smtClean="0">
                <a:solidFill>
                  <a:srgbClr val="5F8804"/>
                </a:solidFill>
              </a:rPr>
              <a:t>clothes, </a:t>
            </a:r>
            <a:r>
              <a:rPr lang="en-US" dirty="0">
                <a:solidFill>
                  <a:srgbClr val="5F8804"/>
                </a:solidFill>
              </a:rPr>
              <a:t>and food on the floor, </a:t>
            </a:r>
            <a:r>
              <a:rPr lang="en-US">
                <a:solidFill>
                  <a:srgbClr val="5F8804"/>
                </a:solidFill>
              </a:rPr>
              <a:t>and </a:t>
            </a:r>
            <a:r>
              <a:rPr lang="en-US" smtClean="0">
                <a:solidFill>
                  <a:srgbClr val="5F8804"/>
                </a:solidFill>
              </a:rPr>
              <a:t>dirty </a:t>
            </a:r>
            <a:r>
              <a:rPr lang="en-US" dirty="0">
                <a:solidFill>
                  <a:srgbClr val="5F8804"/>
                </a:solidFill>
              </a:rPr>
              <a:t>dishes in the </a:t>
            </a:r>
            <a:r>
              <a:rPr lang="en-US" dirty="0" smtClean="0">
                <a:solidFill>
                  <a:srgbClr val="5F8804"/>
                </a:solidFill>
              </a:rPr>
              <a:t>kitchen</a:t>
            </a:r>
            <a:r>
              <a:rPr lang="mr-IN" dirty="0" smtClean="0">
                <a:solidFill>
                  <a:srgbClr val="5F8804"/>
                </a:solidFill>
              </a:rPr>
              <a:t>…</a:t>
            </a:r>
            <a:endParaRPr lang="en-US" dirty="0" smtClean="0">
              <a:solidFill>
                <a:srgbClr val="5F8804"/>
              </a:solidFill>
            </a:endParaRPr>
          </a:p>
          <a:p>
            <a:r>
              <a:rPr lang="en-US" dirty="0">
                <a:solidFill>
                  <a:srgbClr val="5F8804"/>
                </a:solidFill>
              </a:rPr>
              <a:t>I feel exhausted and </a:t>
            </a:r>
            <a:r>
              <a:rPr lang="en-US" dirty="0" smtClean="0">
                <a:solidFill>
                  <a:srgbClr val="5F8804"/>
                </a:solidFill>
              </a:rPr>
              <a:t>agitated.</a:t>
            </a:r>
            <a:endParaRPr lang="en-CA" dirty="0" smtClean="0">
              <a:solidFill>
                <a:srgbClr val="5F8804"/>
              </a:solidFill>
            </a:endParaRPr>
          </a:p>
          <a:p>
            <a:r>
              <a:rPr lang="en-US" dirty="0">
                <a:solidFill>
                  <a:srgbClr val="5F8804"/>
                </a:solidFill>
              </a:rPr>
              <a:t>I need more order and cleanliness</a:t>
            </a:r>
            <a:r>
              <a:rPr lang="en-US" dirty="0" smtClean="0">
                <a:solidFill>
                  <a:srgbClr val="5F8804"/>
                </a:solidFill>
              </a:rPr>
              <a:t>.</a:t>
            </a:r>
          </a:p>
          <a:p>
            <a:r>
              <a:rPr lang="en-US" dirty="0">
                <a:solidFill>
                  <a:srgbClr val="5F8804"/>
                </a:solidFill>
              </a:rPr>
              <a:t>Would you be willing to pick up the things on the floor and wash the dishes</a:t>
            </a:r>
            <a:r>
              <a:rPr lang="en-US" dirty="0" smtClean="0">
                <a:solidFill>
                  <a:srgbClr val="5F8804"/>
                </a:solidFill>
              </a:rPr>
              <a:t>?”</a:t>
            </a:r>
          </a:p>
          <a:p>
            <a:r>
              <a:rPr lang="en-CA" dirty="0" smtClean="0">
                <a:solidFill>
                  <a:srgbClr val="3366FF"/>
                </a:solidFill>
              </a:rPr>
              <a:t>Okay! :D</a:t>
            </a:r>
            <a:endParaRPr lang="en-US" dirty="0" smtClean="0">
              <a:solidFill>
                <a:srgbClr val="3366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50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1479</TotalTime>
  <Words>532</Words>
  <Application>Microsoft Macintosh PowerPoint</Application>
  <PresentationFormat>On-screen Show (4:3)</PresentationFormat>
  <Paragraphs>66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Nonviolent Communication</vt:lpstr>
      <vt:lpstr>The Purpose of NVC</vt:lpstr>
      <vt:lpstr>Life-Alienating Communication</vt:lpstr>
      <vt:lpstr>Structure</vt:lpstr>
      <vt:lpstr>Observation</vt:lpstr>
      <vt:lpstr>Feelings</vt:lpstr>
      <vt:lpstr>Needs</vt:lpstr>
      <vt:lpstr>Requests</vt:lpstr>
      <vt:lpstr>Nonviolent Communication</vt:lpstr>
      <vt:lpstr>Other Applications</vt:lpstr>
      <vt:lpstr>Disclaimers</vt:lpstr>
      <vt:lpstr>When you listened intently to my talk, my need for respect was fulfilled.   I felt thankful for have such a caring audience. &lt;3</vt:lpstr>
    </vt:vector>
  </TitlesOfParts>
  <Company>Queen's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Nonviolent Communication</dc:title>
  <dc:creator>Harold Treen</dc:creator>
  <cp:lastModifiedBy>Harold Treen</cp:lastModifiedBy>
  <cp:revision>28</cp:revision>
  <dcterms:created xsi:type="dcterms:W3CDTF">2016-10-17T22:01:06Z</dcterms:created>
  <dcterms:modified xsi:type="dcterms:W3CDTF">2016-10-19T00:26:28Z</dcterms:modified>
</cp:coreProperties>
</file>