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6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Nonviolent </a:t>
            </a:r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Harold Treen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1791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</TotalTime>
  <Words>4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Breeze</vt:lpstr>
      <vt:lpstr>Nonviolent Communication</vt:lpstr>
    </vt:vector>
  </TitlesOfParts>
  <Company>Queen's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Nonviolent Communication</dc:title>
  <dc:creator>Harold Treen</dc:creator>
  <cp:lastModifiedBy>Harold Treen</cp:lastModifiedBy>
  <cp:revision>1</cp:revision>
  <dcterms:created xsi:type="dcterms:W3CDTF">2016-10-17T22:01:06Z</dcterms:created>
  <dcterms:modified xsi:type="dcterms:W3CDTF">2016-10-17T22:02:19Z</dcterms:modified>
</cp:coreProperties>
</file>