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039D-52C0-4E56-8035-2F7C112971BA}" type="datetimeFigureOut">
              <a:rPr lang="zh-CN" altLang="en-US" smtClean="0"/>
              <a:t>2015/1/5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3A4C-37B6-43B7-A0AB-E84B4513A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1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039D-52C0-4E56-8035-2F7C112971BA}" type="datetimeFigureOut">
              <a:rPr lang="zh-CN" altLang="en-US" smtClean="0"/>
              <a:t>2015/1/5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3A4C-37B6-43B7-A0AB-E84B4513A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17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039D-52C0-4E56-8035-2F7C112971BA}" type="datetimeFigureOut">
              <a:rPr lang="zh-CN" altLang="en-US" smtClean="0"/>
              <a:t>2015/1/5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3A4C-37B6-43B7-A0AB-E84B4513A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82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039D-52C0-4E56-8035-2F7C112971BA}" type="datetimeFigureOut">
              <a:rPr lang="zh-CN" altLang="en-US" smtClean="0"/>
              <a:t>2015/1/5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3A4C-37B6-43B7-A0AB-E84B4513A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23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039D-52C0-4E56-8035-2F7C112971BA}" type="datetimeFigureOut">
              <a:rPr lang="zh-CN" altLang="en-US" smtClean="0"/>
              <a:t>2015/1/5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3A4C-37B6-43B7-A0AB-E84B4513A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54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039D-52C0-4E56-8035-2F7C112971BA}" type="datetimeFigureOut">
              <a:rPr lang="zh-CN" altLang="en-US" smtClean="0"/>
              <a:t>2015/1/5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3A4C-37B6-43B7-A0AB-E84B4513A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8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039D-52C0-4E56-8035-2F7C112971BA}" type="datetimeFigureOut">
              <a:rPr lang="zh-CN" altLang="en-US" smtClean="0"/>
              <a:t>2015/1/5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3A4C-37B6-43B7-A0AB-E84B4513A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75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039D-52C0-4E56-8035-2F7C112971BA}" type="datetimeFigureOut">
              <a:rPr lang="zh-CN" altLang="en-US" smtClean="0"/>
              <a:t>2015/1/5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3A4C-37B6-43B7-A0AB-E84B4513A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5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039D-52C0-4E56-8035-2F7C112971BA}" type="datetimeFigureOut">
              <a:rPr lang="zh-CN" altLang="en-US" smtClean="0"/>
              <a:t>2015/1/5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3A4C-37B6-43B7-A0AB-E84B4513A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2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039D-52C0-4E56-8035-2F7C112971BA}" type="datetimeFigureOut">
              <a:rPr lang="zh-CN" altLang="en-US" smtClean="0"/>
              <a:t>2015/1/5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3A4C-37B6-43B7-A0AB-E84B4513A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66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039D-52C0-4E56-8035-2F7C112971BA}" type="datetimeFigureOut">
              <a:rPr lang="zh-CN" altLang="en-US" smtClean="0"/>
              <a:t>2015/1/5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3A4C-37B6-43B7-A0AB-E84B4513A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00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C039D-52C0-4E56-8035-2F7C112971BA}" type="datetimeFigureOut">
              <a:rPr lang="zh-CN" altLang="en-US" smtClean="0"/>
              <a:t>2015/1/5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E3A4C-37B6-43B7-A0AB-E84B4513A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0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-8585" y="-35987"/>
            <a:ext cx="4186884" cy="988487"/>
          </a:xfrm>
          <a:custGeom>
            <a:avLst/>
            <a:gdLst>
              <a:gd name="connsiteX0" fmla="*/ 162987 w 4178300"/>
              <a:gd name="connsiteY0" fmla="*/ 0 h 977900"/>
              <a:gd name="connsiteX1" fmla="*/ 4178300 w 4178300"/>
              <a:gd name="connsiteY1" fmla="*/ 0 h 977900"/>
              <a:gd name="connsiteX2" fmla="*/ 4178300 w 4178300"/>
              <a:gd name="connsiteY2" fmla="*/ 0 h 977900"/>
              <a:gd name="connsiteX3" fmla="*/ 4178300 w 4178300"/>
              <a:gd name="connsiteY3" fmla="*/ 814913 h 977900"/>
              <a:gd name="connsiteX4" fmla="*/ 4015313 w 4178300"/>
              <a:gd name="connsiteY4" fmla="*/ 977900 h 977900"/>
              <a:gd name="connsiteX5" fmla="*/ 0 w 4178300"/>
              <a:gd name="connsiteY5" fmla="*/ 977900 h 977900"/>
              <a:gd name="connsiteX6" fmla="*/ 0 w 4178300"/>
              <a:gd name="connsiteY6" fmla="*/ 977900 h 977900"/>
              <a:gd name="connsiteX7" fmla="*/ 0 w 4178300"/>
              <a:gd name="connsiteY7" fmla="*/ 162987 h 977900"/>
              <a:gd name="connsiteX8" fmla="*/ 162987 w 4178300"/>
              <a:gd name="connsiteY8" fmla="*/ 0 h 9779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78300 w 4178300"/>
              <a:gd name="connsiteY3" fmla="*/ 827613 h 990600"/>
              <a:gd name="connsiteX4" fmla="*/ 40153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1756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78300 w 4178300"/>
              <a:gd name="connsiteY3" fmla="*/ 827613 h 990600"/>
              <a:gd name="connsiteX4" fmla="*/ 40153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78300 w 4178300"/>
              <a:gd name="connsiteY3" fmla="*/ 827613 h 990600"/>
              <a:gd name="connsiteX4" fmla="*/ 40153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78300 w 4178300"/>
              <a:gd name="connsiteY3" fmla="*/ 827613 h 990600"/>
              <a:gd name="connsiteX4" fmla="*/ 29866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52900 w 4178300"/>
              <a:gd name="connsiteY3" fmla="*/ 2113 h 990600"/>
              <a:gd name="connsiteX4" fmla="*/ 29866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52900 w 4178300"/>
              <a:gd name="connsiteY3" fmla="*/ 2113 h 990600"/>
              <a:gd name="connsiteX4" fmla="*/ 29866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48687 w 4178300"/>
              <a:gd name="connsiteY0" fmla="*/ 10587 h 988487"/>
              <a:gd name="connsiteX1" fmla="*/ 4178300 w 4178300"/>
              <a:gd name="connsiteY1" fmla="*/ 10587 h 988487"/>
              <a:gd name="connsiteX2" fmla="*/ 4178300 w 4178300"/>
              <a:gd name="connsiteY2" fmla="*/ 10587 h 988487"/>
              <a:gd name="connsiteX3" fmla="*/ 4152900 w 4178300"/>
              <a:gd name="connsiteY3" fmla="*/ 0 h 988487"/>
              <a:gd name="connsiteX4" fmla="*/ 2986613 w 4178300"/>
              <a:gd name="connsiteY4" fmla="*/ 988487 h 988487"/>
              <a:gd name="connsiteX5" fmla="*/ 0 w 4178300"/>
              <a:gd name="connsiteY5" fmla="*/ 988487 h 988487"/>
              <a:gd name="connsiteX6" fmla="*/ 0 w 4178300"/>
              <a:gd name="connsiteY6" fmla="*/ 988487 h 988487"/>
              <a:gd name="connsiteX7" fmla="*/ 0 w 4178300"/>
              <a:gd name="connsiteY7" fmla="*/ 986374 h 988487"/>
              <a:gd name="connsiteX8" fmla="*/ 48687 w 4178300"/>
              <a:gd name="connsiteY8" fmla="*/ 10587 h 988487"/>
              <a:gd name="connsiteX0" fmla="*/ 63246 w 4192859"/>
              <a:gd name="connsiteY0" fmla="*/ 10587 h 988487"/>
              <a:gd name="connsiteX1" fmla="*/ 4192859 w 4192859"/>
              <a:gd name="connsiteY1" fmla="*/ 10587 h 988487"/>
              <a:gd name="connsiteX2" fmla="*/ 4192859 w 4192859"/>
              <a:gd name="connsiteY2" fmla="*/ 10587 h 988487"/>
              <a:gd name="connsiteX3" fmla="*/ 4167459 w 4192859"/>
              <a:gd name="connsiteY3" fmla="*/ 0 h 988487"/>
              <a:gd name="connsiteX4" fmla="*/ 3001172 w 4192859"/>
              <a:gd name="connsiteY4" fmla="*/ 988487 h 988487"/>
              <a:gd name="connsiteX5" fmla="*/ 14559 w 4192859"/>
              <a:gd name="connsiteY5" fmla="*/ 988487 h 988487"/>
              <a:gd name="connsiteX6" fmla="*/ 14559 w 4192859"/>
              <a:gd name="connsiteY6" fmla="*/ 988487 h 988487"/>
              <a:gd name="connsiteX7" fmla="*/ 14559 w 4192859"/>
              <a:gd name="connsiteY7" fmla="*/ 986374 h 988487"/>
              <a:gd name="connsiteX8" fmla="*/ 63246 w 4192859"/>
              <a:gd name="connsiteY8" fmla="*/ 10587 h 988487"/>
              <a:gd name="connsiteX0" fmla="*/ 52272 w 4181885"/>
              <a:gd name="connsiteY0" fmla="*/ 10587 h 988487"/>
              <a:gd name="connsiteX1" fmla="*/ 4181885 w 4181885"/>
              <a:gd name="connsiteY1" fmla="*/ 10587 h 988487"/>
              <a:gd name="connsiteX2" fmla="*/ 4181885 w 4181885"/>
              <a:gd name="connsiteY2" fmla="*/ 10587 h 988487"/>
              <a:gd name="connsiteX3" fmla="*/ 4156485 w 4181885"/>
              <a:gd name="connsiteY3" fmla="*/ 0 h 988487"/>
              <a:gd name="connsiteX4" fmla="*/ 2990198 w 4181885"/>
              <a:gd name="connsiteY4" fmla="*/ 988487 h 988487"/>
              <a:gd name="connsiteX5" fmla="*/ 3585 w 4181885"/>
              <a:gd name="connsiteY5" fmla="*/ 988487 h 988487"/>
              <a:gd name="connsiteX6" fmla="*/ 3585 w 4181885"/>
              <a:gd name="connsiteY6" fmla="*/ 988487 h 988487"/>
              <a:gd name="connsiteX7" fmla="*/ 3585 w 4181885"/>
              <a:gd name="connsiteY7" fmla="*/ 986374 h 988487"/>
              <a:gd name="connsiteX8" fmla="*/ 52272 w 4181885"/>
              <a:gd name="connsiteY8" fmla="*/ 10587 h 988487"/>
              <a:gd name="connsiteX0" fmla="*/ 31871 w 4186884"/>
              <a:gd name="connsiteY0" fmla="*/ 10587 h 988487"/>
              <a:gd name="connsiteX1" fmla="*/ 4186884 w 4186884"/>
              <a:gd name="connsiteY1" fmla="*/ 10587 h 988487"/>
              <a:gd name="connsiteX2" fmla="*/ 4186884 w 4186884"/>
              <a:gd name="connsiteY2" fmla="*/ 10587 h 988487"/>
              <a:gd name="connsiteX3" fmla="*/ 4161484 w 4186884"/>
              <a:gd name="connsiteY3" fmla="*/ 0 h 988487"/>
              <a:gd name="connsiteX4" fmla="*/ 2995197 w 4186884"/>
              <a:gd name="connsiteY4" fmla="*/ 988487 h 988487"/>
              <a:gd name="connsiteX5" fmla="*/ 8584 w 4186884"/>
              <a:gd name="connsiteY5" fmla="*/ 988487 h 988487"/>
              <a:gd name="connsiteX6" fmla="*/ 8584 w 4186884"/>
              <a:gd name="connsiteY6" fmla="*/ 988487 h 988487"/>
              <a:gd name="connsiteX7" fmla="*/ 8584 w 4186884"/>
              <a:gd name="connsiteY7" fmla="*/ 986374 h 988487"/>
              <a:gd name="connsiteX8" fmla="*/ 31871 w 4186884"/>
              <a:gd name="connsiteY8" fmla="*/ 10587 h 988487"/>
              <a:gd name="connsiteX0" fmla="*/ 31871 w 4186884"/>
              <a:gd name="connsiteY0" fmla="*/ 10587 h 988487"/>
              <a:gd name="connsiteX1" fmla="*/ 4186884 w 4186884"/>
              <a:gd name="connsiteY1" fmla="*/ 10587 h 988487"/>
              <a:gd name="connsiteX2" fmla="*/ 4186884 w 4186884"/>
              <a:gd name="connsiteY2" fmla="*/ 10587 h 988487"/>
              <a:gd name="connsiteX3" fmla="*/ 4161484 w 4186884"/>
              <a:gd name="connsiteY3" fmla="*/ 0 h 988487"/>
              <a:gd name="connsiteX4" fmla="*/ 3426997 w 4186884"/>
              <a:gd name="connsiteY4" fmla="*/ 975787 h 988487"/>
              <a:gd name="connsiteX5" fmla="*/ 8584 w 4186884"/>
              <a:gd name="connsiteY5" fmla="*/ 988487 h 988487"/>
              <a:gd name="connsiteX6" fmla="*/ 8584 w 4186884"/>
              <a:gd name="connsiteY6" fmla="*/ 988487 h 988487"/>
              <a:gd name="connsiteX7" fmla="*/ 8584 w 4186884"/>
              <a:gd name="connsiteY7" fmla="*/ 986374 h 988487"/>
              <a:gd name="connsiteX8" fmla="*/ 31871 w 4186884"/>
              <a:gd name="connsiteY8" fmla="*/ 10587 h 98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6884" h="988487">
                <a:moveTo>
                  <a:pt x="31871" y="10587"/>
                </a:moveTo>
                <a:lnTo>
                  <a:pt x="4186884" y="10587"/>
                </a:lnTo>
                <a:lnTo>
                  <a:pt x="4186884" y="10587"/>
                </a:lnTo>
                <a:lnTo>
                  <a:pt x="4161484" y="0"/>
                </a:lnTo>
                <a:cubicBezTo>
                  <a:pt x="3894784" y="902815"/>
                  <a:pt x="3517012" y="975787"/>
                  <a:pt x="3426997" y="975787"/>
                </a:cubicBezTo>
                <a:lnTo>
                  <a:pt x="8584" y="988487"/>
                </a:lnTo>
                <a:lnTo>
                  <a:pt x="8584" y="988487"/>
                </a:lnTo>
                <a:lnTo>
                  <a:pt x="8584" y="986374"/>
                </a:lnTo>
                <a:cubicBezTo>
                  <a:pt x="-4116" y="20059"/>
                  <a:pt x="-7344" y="10587"/>
                  <a:pt x="31871" y="1058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毕业设计展示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29794" y="238369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实验室安排系统</a:t>
            </a:r>
            <a:endParaRPr lang="en-US" altLang="zh-CN" sz="3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47273" y="5430103"/>
            <a:ext cx="5001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易海洋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2011063060022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专业：计算机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：唐勇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68403" y="3535907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论文来源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：其它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形式：软件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87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-8585" y="-35987"/>
            <a:ext cx="4186884" cy="988487"/>
          </a:xfrm>
          <a:custGeom>
            <a:avLst/>
            <a:gdLst>
              <a:gd name="connsiteX0" fmla="*/ 162987 w 4178300"/>
              <a:gd name="connsiteY0" fmla="*/ 0 h 977900"/>
              <a:gd name="connsiteX1" fmla="*/ 4178300 w 4178300"/>
              <a:gd name="connsiteY1" fmla="*/ 0 h 977900"/>
              <a:gd name="connsiteX2" fmla="*/ 4178300 w 4178300"/>
              <a:gd name="connsiteY2" fmla="*/ 0 h 977900"/>
              <a:gd name="connsiteX3" fmla="*/ 4178300 w 4178300"/>
              <a:gd name="connsiteY3" fmla="*/ 814913 h 977900"/>
              <a:gd name="connsiteX4" fmla="*/ 4015313 w 4178300"/>
              <a:gd name="connsiteY4" fmla="*/ 977900 h 977900"/>
              <a:gd name="connsiteX5" fmla="*/ 0 w 4178300"/>
              <a:gd name="connsiteY5" fmla="*/ 977900 h 977900"/>
              <a:gd name="connsiteX6" fmla="*/ 0 w 4178300"/>
              <a:gd name="connsiteY6" fmla="*/ 977900 h 977900"/>
              <a:gd name="connsiteX7" fmla="*/ 0 w 4178300"/>
              <a:gd name="connsiteY7" fmla="*/ 162987 h 977900"/>
              <a:gd name="connsiteX8" fmla="*/ 162987 w 4178300"/>
              <a:gd name="connsiteY8" fmla="*/ 0 h 9779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78300 w 4178300"/>
              <a:gd name="connsiteY3" fmla="*/ 827613 h 990600"/>
              <a:gd name="connsiteX4" fmla="*/ 40153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1756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78300 w 4178300"/>
              <a:gd name="connsiteY3" fmla="*/ 827613 h 990600"/>
              <a:gd name="connsiteX4" fmla="*/ 40153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78300 w 4178300"/>
              <a:gd name="connsiteY3" fmla="*/ 827613 h 990600"/>
              <a:gd name="connsiteX4" fmla="*/ 40153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78300 w 4178300"/>
              <a:gd name="connsiteY3" fmla="*/ 827613 h 990600"/>
              <a:gd name="connsiteX4" fmla="*/ 29866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52900 w 4178300"/>
              <a:gd name="connsiteY3" fmla="*/ 2113 h 990600"/>
              <a:gd name="connsiteX4" fmla="*/ 29866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52900 w 4178300"/>
              <a:gd name="connsiteY3" fmla="*/ 2113 h 990600"/>
              <a:gd name="connsiteX4" fmla="*/ 29866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48687 w 4178300"/>
              <a:gd name="connsiteY0" fmla="*/ 10587 h 988487"/>
              <a:gd name="connsiteX1" fmla="*/ 4178300 w 4178300"/>
              <a:gd name="connsiteY1" fmla="*/ 10587 h 988487"/>
              <a:gd name="connsiteX2" fmla="*/ 4178300 w 4178300"/>
              <a:gd name="connsiteY2" fmla="*/ 10587 h 988487"/>
              <a:gd name="connsiteX3" fmla="*/ 4152900 w 4178300"/>
              <a:gd name="connsiteY3" fmla="*/ 0 h 988487"/>
              <a:gd name="connsiteX4" fmla="*/ 2986613 w 4178300"/>
              <a:gd name="connsiteY4" fmla="*/ 988487 h 988487"/>
              <a:gd name="connsiteX5" fmla="*/ 0 w 4178300"/>
              <a:gd name="connsiteY5" fmla="*/ 988487 h 988487"/>
              <a:gd name="connsiteX6" fmla="*/ 0 w 4178300"/>
              <a:gd name="connsiteY6" fmla="*/ 988487 h 988487"/>
              <a:gd name="connsiteX7" fmla="*/ 0 w 4178300"/>
              <a:gd name="connsiteY7" fmla="*/ 986374 h 988487"/>
              <a:gd name="connsiteX8" fmla="*/ 48687 w 4178300"/>
              <a:gd name="connsiteY8" fmla="*/ 10587 h 988487"/>
              <a:gd name="connsiteX0" fmla="*/ 63246 w 4192859"/>
              <a:gd name="connsiteY0" fmla="*/ 10587 h 988487"/>
              <a:gd name="connsiteX1" fmla="*/ 4192859 w 4192859"/>
              <a:gd name="connsiteY1" fmla="*/ 10587 h 988487"/>
              <a:gd name="connsiteX2" fmla="*/ 4192859 w 4192859"/>
              <a:gd name="connsiteY2" fmla="*/ 10587 h 988487"/>
              <a:gd name="connsiteX3" fmla="*/ 4167459 w 4192859"/>
              <a:gd name="connsiteY3" fmla="*/ 0 h 988487"/>
              <a:gd name="connsiteX4" fmla="*/ 3001172 w 4192859"/>
              <a:gd name="connsiteY4" fmla="*/ 988487 h 988487"/>
              <a:gd name="connsiteX5" fmla="*/ 14559 w 4192859"/>
              <a:gd name="connsiteY5" fmla="*/ 988487 h 988487"/>
              <a:gd name="connsiteX6" fmla="*/ 14559 w 4192859"/>
              <a:gd name="connsiteY6" fmla="*/ 988487 h 988487"/>
              <a:gd name="connsiteX7" fmla="*/ 14559 w 4192859"/>
              <a:gd name="connsiteY7" fmla="*/ 986374 h 988487"/>
              <a:gd name="connsiteX8" fmla="*/ 63246 w 4192859"/>
              <a:gd name="connsiteY8" fmla="*/ 10587 h 988487"/>
              <a:gd name="connsiteX0" fmla="*/ 52272 w 4181885"/>
              <a:gd name="connsiteY0" fmla="*/ 10587 h 988487"/>
              <a:gd name="connsiteX1" fmla="*/ 4181885 w 4181885"/>
              <a:gd name="connsiteY1" fmla="*/ 10587 h 988487"/>
              <a:gd name="connsiteX2" fmla="*/ 4181885 w 4181885"/>
              <a:gd name="connsiteY2" fmla="*/ 10587 h 988487"/>
              <a:gd name="connsiteX3" fmla="*/ 4156485 w 4181885"/>
              <a:gd name="connsiteY3" fmla="*/ 0 h 988487"/>
              <a:gd name="connsiteX4" fmla="*/ 2990198 w 4181885"/>
              <a:gd name="connsiteY4" fmla="*/ 988487 h 988487"/>
              <a:gd name="connsiteX5" fmla="*/ 3585 w 4181885"/>
              <a:gd name="connsiteY5" fmla="*/ 988487 h 988487"/>
              <a:gd name="connsiteX6" fmla="*/ 3585 w 4181885"/>
              <a:gd name="connsiteY6" fmla="*/ 988487 h 988487"/>
              <a:gd name="connsiteX7" fmla="*/ 3585 w 4181885"/>
              <a:gd name="connsiteY7" fmla="*/ 986374 h 988487"/>
              <a:gd name="connsiteX8" fmla="*/ 52272 w 4181885"/>
              <a:gd name="connsiteY8" fmla="*/ 10587 h 988487"/>
              <a:gd name="connsiteX0" fmla="*/ 31871 w 4186884"/>
              <a:gd name="connsiteY0" fmla="*/ 10587 h 988487"/>
              <a:gd name="connsiteX1" fmla="*/ 4186884 w 4186884"/>
              <a:gd name="connsiteY1" fmla="*/ 10587 h 988487"/>
              <a:gd name="connsiteX2" fmla="*/ 4186884 w 4186884"/>
              <a:gd name="connsiteY2" fmla="*/ 10587 h 988487"/>
              <a:gd name="connsiteX3" fmla="*/ 4161484 w 4186884"/>
              <a:gd name="connsiteY3" fmla="*/ 0 h 988487"/>
              <a:gd name="connsiteX4" fmla="*/ 2995197 w 4186884"/>
              <a:gd name="connsiteY4" fmla="*/ 988487 h 988487"/>
              <a:gd name="connsiteX5" fmla="*/ 8584 w 4186884"/>
              <a:gd name="connsiteY5" fmla="*/ 988487 h 988487"/>
              <a:gd name="connsiteX6" fmla="*/ 8584 w 4186884"/>
              <a:gd name="connsiteY6" fmla="*/ 988487 h 988487"/>
              <a:gd name="connsiteX7" fmla="*/ 8584 w 4186884"/>
              <a:gd name="connsiteY7" fmla="*/ 986374 h 988487"/>
              <a:gd name="connsiteX8" fmla="*/ 31871 w 4186884"/>
              <a:gd name="connsiteY8" fmla="*/ 10587 h 988487"/>
              <a:gd name="connsiteX0" fmla="*/ 31871 w 4186884"/>
              <a:gd name="connsiteY0" fmla="*/ 10587 h 988487"/>
              <a:gd name="connsiteX1" fmla="*/ 4186884 w 4186884"/>
              <a:gd name="connsiteY1" fmla="*/ 10587 h 988487"/>
              <a:gd name="connsiteX2" fmla="*/ 4186884 w 4186884"/>
              <a:gd name="connsiteY2" fmla="*/ 10587 h 988487"/>
              <a:gd name="connsiteX3" fmla="*/ 4161484 w 4186884"/>
              <a:gd name="connsiteY3" fmla="*/ 0 h 988487"/>
              <a:gd name="connsiteX4" fmla="*/ 3426997 w 4186884"/>
              <a:gd name="connsiteY4" fmla="*/ 975787 h 988487"/>
              <a:gd name="connsiteX5" fmla="*/ 8584 w 4186884"/>
              <a:gd name="connsiteY5" fmla="*/ 988487 h 988487"/>
              <a:gd name="connsiteX6" fmla="*/ 8584 w 4186884"/>
              <a:gd name="connsiteY6" fmla="*/ 988487 h 988487"/>
              <a:gd name="connsiteX7" fmla="*/ 8584 w 4186884"/>
              <a:gd name="connsiteY7" fmla="*/ 986374 h 988487"/>
              <a:gd name="connsiteX8" fmla="*/ 31871 w 4186884"/>
              <a:gd name="connsiteY8" fmla="*/ 10587 h 98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6884" h="988487">
                <a:moveTo>
                  <a:pt x="31871" y="10587"/>
                </a:moveTo>
                <a:lnTo>
                  <a:pt x="4186884" y="10587"/>
                </a:lnTo>
                <a:lnTo>
                  <a:pt x="4186884" y="10587"/>
                </a:lnTo>
                <a:lnTo>
                  <a:pt x="4161484" y="0"/>
                </a:lnTo>
                <a:cubicBezTo>
                  <a:pt x="3894784" y="902815"/>
                  <a:pt x="3517012" y="975787"/>
                  <a:pt x="3426997" y="975787"/>
                </a:cubicBezTo>
                <a:lnTo>
                  <a:pt x="8584" y="988487"/>
                </a:lnTo>
                <a:lnTo>
                  <a:pt x="8584" y="988487"/>
                </a:lnTo>
                <a:lnTo>
                  <a:pt x="8584" y="986374"/>
                </a:lnTo>
                <a:cubicBezTo>
                  <a:pt x="-4116" y="20059"/>
                  <a:pt x="-7344" y="10587"/>
                  <a:pt x="31871" y="1058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951" y="1129907"/>
            <a:ext cx="9381418" cy="574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参与网站内容制造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web2.0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更加注重交互性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标准的网站设计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web2.0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的核心不是技术而在于指导思想。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web2.0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是由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广大用户集体智慧和力量主导的互联网体系。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web2.0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体现交互，可读可写，体现出的方面是各种微博、相册，用户参与性更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2.0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富应用，强交互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多用户，高并发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多数据，多操作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93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-8585" y="-35987"/>
            <a:ext cx="4186884" cy="988487"/>
          </a:xfrm>
          <a:custGeom>
            <a:avLst/>
            <a:gdLst>
              <a:gd name="connsiteX0" fmla="*/ 162987 w 4178300"/>
              <a:gd name="connsiteY0" fmla="*/ 0 h 977900"/>
              <a:gd name="connsiteX1" fmla="*/ 4178300 w 4178300"/>
              <a:gd name="connsiteY1" fmla="*/ 0 h 977900"/>
              <a:gd name="connsiteX2" fmla="*/ 4178300 w 4178300"/>
              <a:gd name="connsiteY2" fmla="*/ 0 h 977900"/>
              <a:gd name="connsiteX3" fmla="*/ 4178300 w 4178300"/>
              <a:gd name="connsiteY3" fmla="*/ 814913 h 977900"/>
              <a:gd name="connsiteX4" fmla="*/ 4015313 w 4178300"/>
              <a:gd name="connsiteY4" fmla="*/ 977900 h 977900"/>
              <a:gd name="connsiteX5" fmla="*/ 0 w 4178300"/>
              <a:gd name="connsiteY5" fmla="*/ 977900 h 977900"/>
              <a:gd name="connsiteX6" fmla="*/ 0 w 4178300"/>
              <a:gd name="connsiteY6" fmla="*/ 977900 h 977900"/>
              <a:gd name="connsiteX7" fmla="*/ 0 w 4178300"/>
              <a:gd name="connsiteY7" fmla="*/ 162987 h 977900"/>
              <a:gd name="connsiteX8" fmla="*/ 162987 w 4178300"/>
              <a:gd name="connsiteY8" fmla="*/ 0 h 9779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78300 w 4178300"/>
              <a:gd name="connsiteY3" fmla="*/ 827613 h 990600"/>
              <a:gd name="connsiteX4" fmla="*/ 40153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1756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78300 w 4178300"/>
              <a:gd name="connsiteY3" fmla="*/ 827613 h 990600"/>
              <a:gd name="connsiteX4" fmla="*/ 40153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78300 w 4178300"/>
              <a:gd name="connsiteY3" fmla="*/ 827613 h 990600"/>
              <a:gd name="connsiteX4" fmla="*/ 40153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78300 w 4178300"/>
              <a:gd name="connsiteY3" fmla="*/ 827613 h 990600"/>
              <a:gd name="connsiteX4" fmla="*/ 29866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52900 w 4178300"/>
              <a:gd name="connsiteY3" fmla="*/ 2113 h 990600"/>
              <a:gd name="connsiteX4" fmla="*/ 29866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52900 w 4178300"/>
              <a:gd name="connsiteY3" fmla="*/ 2113 h 990600"/>
              <a:gd name="connsiteX4" fmla="*/ 29866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48687 w 4178300"/>
              <a:gd name="connsiteY0" fmla="*/ 10587 h 988487"/>
              <a:gd name="connsiteX1" fmla="*/ 4178300 w 4178300"/>
              <a:gd name="connsiteY1" fmla="*/ 10587 h 988487"/>
              <a:gd name="connsiteX2" fmla="*/ 4178300 w 4178300"/>
              <a:gd name="connsiteY2" fmla="*/ 10587 h 988487"/>
              <a:gd name="connsiteX3" fmla="*/ 4152900 w 4178300"/>
              <a:gd name="connsiteY3" fmla="*/ 0 h 988487"/>
              <a:gd name="connsiteX4" fmla="*/ 2986613 w 4178300"/>
              <a:gd name="connsiteY4" fmla="*/ 988487 h 988487"/>
              <a:gd name="connsiteX5" fmla="*/ 0 w 4178300"/>
              <a:gd name="connsiteY5" fmla="*/ 988487 h 988487"/>
              <a:gd name="connsiteX6" fmla="*/ 0 w 4178300"/>
              <a:gd name="connsiteY6" fmla="*/ 988487 h 988487"/>
              <a:gd name="connsiteX7" fmla="*/ 0 w 4178300"/>
              <a:gd name="connsiteY7" fmla="*/ 986374 h 988487"/>
              <a:gd name="connsiteX8" fmla="*/ 48687 w 4178300"/>
              <a:gd name="connsiteY8" fmla="*/ 10587 h 988487"/>
              <a:gd name="connsiteX0" fmla="*/ 63246 w 4192859"/>
              <a:gd name="connsiteY0" fmla="*/ 10587 h 988487"/>
              <a:gd name="connsiteX1" fmla="*/ 4192859 w 4192859"/>
              <a:gd name="connsiteY1" fmla="*/ 10587 h 988487"/>
              <a:gd name="connsiteX2" fmla="*/ 4192859 w 4192859"/>
              <a:gd name="connsiteY2" fmla="*/ 10587 h 988487"/>
              <a:gd name="connsiteX3" fmla="*/ 4167459 w 4192859"/>
              <a:gd name="connsiteY3" fmla="*/ 0 h 988487"/>
              <a:gd name="connsiteX4" fmla="*/ 3001172 w 4192859"/>
              <a:gd name="connsiteY4" fmla="*/ 988487 h 988487"/>
              <a:gd name="connsiteX5" fmla="*/ 14559 w 4192859"/>
              <a:gd name="connsiteY5" fmla="*/ 988487 h 988487"/>
              <a:gd name="connsiteX6" fmla="*/ 14559 w 4192859"/>
              <a:gd name="connsiteY6" fmla="*/ 988487 h 988487"/>
              <a:gd name="connsiteX7" fmla="*/ 14559 w 4192859"/>
              <a:gd name="connsiteY7" fmla="*/ 986374 h 988487"/>
              <a:gd name="connsiteX8" fmla="*/ 63246 w 4192859"/>
              <a:gd name="connsiteY8" fmla="*/ 10587 h 988487"/>
              <a:gd name="connsiteX0" fmla="*/ 52272 w 4181885"/>
              <a:gd name="connsiteY0" fmla="*/ 10587 h 988487"/>
              <a:gd name="connsiteX1" fmla="*/ 4181885 w 4181885"/>
              <a:gd name="connsiteY1" fmla="*/ 10587 h 988487"/>
              <a:gd name="connsiteX2" fmla="*/ 4181885 w 4181885"/>
              <a:gd name="connsiteY2" fmla="*/ 10587 h 988487"/>
              <a:gd name="connsiteX3" fmla="*/ 4156485 w 4181885"/>
              <a:gd name="connsiteY3" fmla="*/ 0 h 988487"/>
              <a:gd name="connsiteX4" fmla="*/ 2990198 w 4181885"/>
              <a:gd name="connsiteY4" fmla="*/ 988487 h 988487"/>
              <a:gd name="connsiteX5" fmla="*/ 3585 w 4181885"/>
              <a:gd name="connsiteY5" fmla="*/ 988487 h 988487"/>
              <a:gd name="connsiteX6" fmla="*/ 3585 w 4181885"/>
              <a:gd name="connsiteY6" fmla="*/ 988487 h 988487"/>
              <a:gd name="connsiteX7" fmla="*/ 3585 w 4181885"/>
              <a:gd name="connsiteY7" fmla="*/ 986374 h 988487"/>
              <a:gd name="connsiteX8" fmla="*/ 52272 w 4181885"/>
              <a:gd name="connsiteY8" fmla="*/ 10587 h 988487"/>
              <a:gd name="connsiteX0" fmla="*/ 31871 w 4186884"/>
              <a:gd name="connsiteY0" fmla="*/ 10587 h 988487"/>
              <a:gd name="connsiteX1" fmla="*/ 4186884 w 4186884"/>
              <a:gd name="connsiteY1" fmla="*/ 10587 h 988487"/>
              <a:gd name="connsiteX2" fmla="*/ 4186884 w 4186884"/>
              <a:gd name="connsiteY2" fmla="*/ 10587 h 988487"/>
              <a:gd name="connsiteX3" fmla="*/ 4161484 w 4186884"/>
              <a:gd name="connsiteY3" fmla="*/ 0 h 988487"/>
              <a:gd name="connsiteX4" fmla="*/ 2995197 w 4186884"/>
              <a:gd name="connsiteY4" fmla="*/ 988487 h 988487"/>
              <a:gd name="connsiteX5" fmla="*/ 8584 w 4186884"/>
              <a:gd name="connsiteY5" fmla="*/ 988487 h 988487"/>
              <a:gd name="connsiteX6" fmla="*/ 8584 w 4186884"/>
              <a:gd name="connsiteY6" fmla="*/ 988487 h 988487"/>
              <a:gd name="connsiteX7" fmla="*/ 8584 w 4186884"/>
              <a:gd name="connsiteY7" fmla="*/ 986374 h 988487"/>
              <a:gd name="connsiteX8" fmla="*/ 31871 w 4186884"/>
              <a:gd name="connsiteY8" fmla="*/ 10587 h 988487"/>
              <a:gd name="connsiteX0" fmla="*/ 31871 w 4186884"/>
              <a:gd name="connsiteY0" fmla="*/ 10587 h 988487"/>
              <a:gd name="connsiteX1" fmla="*/ 4186884 w 4186884"/>
              <a:gd name="connsiteY1" fmla="*/ 10587 h 988487"/>
              <a:gd name="connsiteX2" fmla="*/ 4186884 w 4186884"/>
              <a:gd name="connsiteY2" fmla="*/ 10587 h 988487"/>
              <a:gd name="connsiteX3" fmla="*/ 4161484 w 4186884"/>
              <a:gd name="connsiteY3" fmla="*/ 0 h 988487"/>
              <a:gd name="connsiteX4" fmla="*/ 3426997 w 4186884"/>
              <a:gd name="connsiteY4" fmla="*/ 975787 h 988487"/>
              <a:gd name="connsiteX5" fmla="*/ 8584 w 4186884"/>
              <a:gd name="connsiteY5" fmla="*/ 988487 h 988487"/>
              <a:gd name="connsiteX6" fmla="*/ 8584 w 4186884"/>
              <a:gd name="connsiteY6" fmla="*/ 988487 h 988487"/>
              <a:gd name="connsiteX7" fmla="*/ 8584 w 4186884"/>
              <a:gd name="connsiteY7" fmla="*/ 986374 h 988487"/>
              <a:gd name="connsiteX8" fmla="*/ 31871 w 4186884"/>
              <a:gd name="connsiteY8" fmla="*/ 10587 h 98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6884" h="988487">
                <a:moveTo>
                  <a:pt x="31871" y="10587"/>
                </a:moveTo>
                <a:lnTo>
                  <a:pt x="4186884" y="10587"/>
                </a:lnTo>
                <a:lnTo>
                  <a:pt x="4186884" y="10587"/>
                </a:lnTo>
                <a:lnTo>
                  <a:pt x="4161484" y="0"/>
                </a:lnTo>
                <a:cubicBezTo>
                  <a:pt x="3894784" y="902815"/>
                  <a:pt x="3517012" y="975787"/>
                  <a:pt x="3426997" y="975787"/>
                </a:cubicBezTo>
                <a:lnTo>
                  <a:pt x="8584" y="988487"/>
                </a:lnTo>
                <a:lnTo>
                  <a:pt x="8584" y="988487"/>
                </a:lnTo>
                <a:lnTo>
                  <a:pt x="8584" y="986374"/>
                </a:lnTo>
                <a:cubicBezTo>
                  <a:pt x="-4116" y="20059"/>
                  <a:pt x="-7344" y="10587"/>
                  <a:pt x="31871" y="1058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3082" y="1156285"/>
            <a:ext cx="93814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做？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随着高校的招生人数不断增加，学校资源供不应求。为了使实验室资源得到充分利用，实验室安排系统必不可少。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做成什么？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根据需求，实验室安排系统采用预订形式，以</a:t>
            </a:r>
            <a:r>
              <a:rPr lang="en-US" altLang="zh-CN" sz="24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webapp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的形式实现，提高实验室利用率，同时降低系统成本。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解决的问题和项目特性？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提高实验室利用率，灵活控制实验室的使用。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4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webapp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的形式实现，符合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开发的趋势。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采用前端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思想，提高系统的可维护性。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采用最新的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后台技术，增强高并发的能力。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32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-8585" y="-35987"/>
            <a:ext cx="4186884" cy="988487"/>
          </a:xfrm>
          <a:custGeom>
            <a:avLst/>
            <a:gdLst>
              <a:gd name="connsiteX0" fmla="*/ 162987 w 4178300"/>
              <a:gd name="connsiteY0" fmla="*/ 0 h 977900"/>
              <a:gd name="connsiteX1" fmla="*/ 4178300 w 4178300"/>
              <a:gd name="connsiteY1" fmla="*/ 0 h 977900"/>
              <a:gd name="connsiteX2" fmla="*/ 4178300 w 4178300"/>
              <a:gd name="connsiteY2" fmla="*/ 0 h 977900"/>
              <a:gd name="connsiteX3" fmla="*/ 4178300 w 4178300"/>
              <a:gd name="connsiteY3" fmla="*/ 814913 h 977900"/>
              <a:gd name="connsiteX4" fmla="*/ 4015313 w 4178300"/>
              <a:gd name="connsiteY4" fmla="*/ 977900 h 977900"/>
              <a:gd name="connsiteX5" fmla="*/ 0 w 4178300"/>
              <a:gd name="connsiteY5" fmla="*/ 977900 h 977900"/>
              <a:gd name="connsiteX6" fmla="*/ 0 w 4178300"/>
              <a:gd name="connsiteY6" fmla="*/ 977900 h 977900"/>
              <a:gd name="connsiteX7" fmla="*/ 0 w 4178300"/>
              <a:gd name="connsiteY7" fmla="*/ 162987 h 977900"/>
              <a:gd name="connsiteX8" fmla="*/ 162987 w 4178300"/>
              <a:gd name="connsiteY8" fmla="*/ 0 h 9779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78300 w 4178300"/>
              <a:gd name="connsiteY3" fmla="*/ 827613 h 990600"/>
              <a:gd name="connsiteX4" fmla="*/ 40153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1756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78300 w 4178300"/>
              <a:gd name="connsiteY3" fmla="*/ 827613 h 990600"/>
              <a:gd name="connsiteX4" fmla="*/ 40153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78300 w 4178300"/>
              <a:gd name="connsiteY3" fmla="*/ 827613 h 990600"/>
              <a:gd name="connsiteX4" fmla="*/ 40153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78300 w 4178300"/>
              <a:gd name="connsiteY3" fmla="*/ 827613 h 990600"/>
              <a:gd name="connsiteX4" fmla="*/ 29866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52900 w 4178300"/>
              <a:gd name="connsiteY3" fmla="*/ 2113 h 990600"/>
              <a:gd name="connsiteX4" fmla="*/ 29866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52900 w 4178300"/>
              <a:gd name="connsiteY3" fmla="*/ 2113 h 990600"/>
              <a:gd name="connsiteX4" fmla="*/ 29866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48687 w 4178300"/>
              <a:gd name="connsiteY0" fmla="*/ 10587 h 988487"/>
              <a:gd name="connsiteX1" fmla="*/ 4178300 w 4178300"/>
              <a:gd name="connsiteY1" fmla="*/ 10587 h 988487"/>
              <a:gd name="connsiteX2" fmla="*/ 4178300 w 4178300"/>
              <a:gd name="connsiteY2" fmla="*/ 10587 h 988487"/>
              <a:gd name="connsiteX3" fmla="*/ 4152900 w 4178300"/>
              <a:gd name="connsiteY3" fmla="*/ 0 h 988487"/>
              <a:gd name="connsiteX4" fmla="*/ 2986613 w 4178300"/>
              <a:gd name="connsiteY4" fmla="*/ 988487 h 988487"/>
              <a:gd name="connsiteX5" fmla="*/ 0 w 4178300"/>
              <a:gd name="connsiteY5" fmla="*/ 988487 h 988487"/>
              <a:gd name="connsiteX6" fmla="*/ 0 w 4178300"/>
              <a:gd name="connsiteY6" fmla="*/ 988487 h 988487"/>
              <a:gd name="connsiteX7" fmla="*/ 0 w 4178300"/>
              <a:gd name="connsiteY7" fmla="*/ 986374 h 988487"/>
              <a:gd name="connsiteX8" fmla="*/ 48687 w 4178300"/>
              <a:gd name="connsiteY8" fmla="*/ 10587 h 988487"/>
              <a:gd name="connsiteX0" fmla="*/ 63246 w 4192859"/>
              <a:gd name="connsiteY0" fmla="*/ 10587 h 988487"/>
              <a:gd name="connsiteX1" fmla="*/ 4192859 w 4192859"/>
              <a:gd name="connsiteY1" fmla="*/ 10587 h 988487"/>
              <a:gd name="connsiteX2" fmla="*/ 4192859 w 4192859"/>
              <a:gd name="connsiteY2" fmla="*/ 10587 h 988487"/>
              <a:gd name="connsiteX3" fmla="*/ 4167459 w 4192859"/>
              <a:gd name="connsiteY3" fmla="*/ 0 h 988487"/>
              <a:gd name="connsiteX4" fmla="*/ 3001172 w 4192859"/>
              <a:gd name="connsiteY4" fmla="*/ 988487 h 988487"/>
              <a:gd name="connsiteX5" fmla="*/ 14559 w 4192859"/>
              <a:gd name="connsiteY5" fmla="*/ 988487 h 988487"/>
              <a:gd name="connsiteX6" fmla="*/ 14559 w 4192859"/>
              <a:gd name="connsiteY6" fmla="*/ 988487 h 988487"/>
              <a:gd name="connsiteX7" fmla="*/ 14559 w 4192859"/>
              <a:gd name="connsiteY7" fmla="*/ 986374 h 988487"/>
              <a:gd name="connsiteX8" fmla="*/ 63246 w 4192859"/>
              <a:gd name="connsiteY8" fmla="*/ 10587 h 988487"/>
              <a:gd name="connsiteX0" fmla="*/ 52272 w 4181885"/>
              <a:gd name="connsiteY0" fmla="*/ 10587 h 988487"/>
              <a:gd name="connsiteX1" fmla="*/ 4181885 w 4181885"/>
              <a:gd name="connsiteY1" fmla="*/ 10587 h 988487"/>
              <a:gd name="connsiteX2" fmla="*/ 4181885 w 4181885"/>
              <a:gd name="connsiteY2" fmla="*/ 10587 h 988487"/>
              <a:gd name="connsiteX3" fmla="*/ 4156485 w 4181885"/>
              <a:gd name="connsiteY3" fmla="*/ 0 h 988487"/>
              <a:gd name="connsiteX4" fmla="*/ 2990198 w 4181885"/>
              <a:gd name="connsiteY4" fmla="*/ 988487 h 988487"/>
              <a:gd name="connsiteX5" fmla="*/ 3585 w 4181885"/>
              <a:gd name="connsiteY5" fmla="*/ 988487 h 988487"/>
              <a:gd name="connsiteX6" fmla="*/ 3585 w 4181885"/>
              <a:gd name="connsiteY6" fmla="*/ 988487 h 988487"/>
              <a:gd name="connsiteX7" fmla="*/ 3585 w 4181885"/>
              <a:gd name="connsiteY7" fmla="*/ 986374 h 988487"/>
              <a:gd name="connsiteX8" fmla="*/ 52272 w 4181885"/>
              <a:gd name="connsiteY8" fmla="*/ 10587 h 988487"/>
              <a:gd name="connsiteX0" fmla="*/ 31871 w 4186884"/>
              <a:gd name="connsiteY0" fmla="*/ 10587 h 988487"/>
              <a:gd name="connsiteX1" fmla="*/ 4186884 w 4186884"/>
              <a:gd name="connsiteY1" fmla="*/ 10587 h 988487"/>
              <a:gd name="connsiteX2" fmla="*/ 4186884 w 4186884"/>
              <a:gd name="connsiteY2" fmla="*/ 10587 h 988487"/>
              <a:gd name="connsiteX3" fmla="*/ 4161484 w 4186884"/>
              <a:gd name="connsiteY3" fmla="*/ 0 h 988487"/>
              <a:gd name="connsiteX4" fmla="*/ 2995197 w 4186884"/>
              <a:gd name="connsiteY4" fmla="*/ 988487 h 988487"/>
              <a:gd name="connsiteX5" fmla="*/ 8584 w 4186884"/>
              <a:gd name="connsiteY5" fmla="*/ 988487 h 988487"/>
              <a:gd name="connsiteX6" fmla="*/ 8584 w 4186884"/>
              <a:gd name="connsiteY6" fmla="*/ 988487 h 988487"/>
              <a:gd name="connsiteX7" fmla="*/ 8584 w 4186884"/>
              <a:gd name="connsiteY7" fmla="*/ 986374 h 988487"/>
              <a:gd name="connsiteX8" fmla="*/ 31871 w 4186884"/>
              <a:gd name="connsiteY8" fmla="*/ 10587 h 988487"/>
              <a:gd name="connsiteX0" fmla="*/ 31871 w 4186884"/>
              <a:gd name="connsiteY0" fmla="*/ 10587 h 988487"/>
              <a:gd name="connsiteX1" fmla="*/ 4186884 w 4186884"/>
              <a:gd name="connsiteY1" fmla="*/ 10587 h 988487"/>
              <a:gd name="connsiteX2" fmla="*/ 4186884 w 4186884"/>
              <a:gd name="connsiteY2" fmla="*/ 10587 h 988487"/>
              <a:gd name="connsiteX3" fmla="*/ 4161484 w 4186884"/>
              <a:gd name="connsiteY3" fmla="*/ 0 h 988487"/>
              <a:gd name="connsiteX4" fmla="*/ 3426997 w 4186884"/>
              <a:gd name="connsiteY4" fmla="*/ 975787 h 988487"/>
              <a:gd name="connsiteX5" fmla="*/ 8584 w 4186884"/>
              <a:gd name="connsiteY5" fmla="*/ 988487 h 988487"/>
              <a:gd name="connsiteX6" fmla="*/ 8584 w 4186884"/>
              <a:gd name="connsiteY6" fmla="*/ 988487 h 988487"/>
              <a:gd name="connsiteX7" fmla="*/ 8584 w 4186884"/>
              <a:gd name="connsiteY7" fmla="*/ 986374 h 988487"/>
              <a:gd name="connsiteX8" fmla="*/ 31871 w 4186884"/>
              <a:gd name="connsiteY8" fmla="*/ 10587 h 98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6884" h="988487">
                <a:moveTo>
                  <a:pt x="31871" y="10587"/>
                </a:moveTo>
                <a:lnTo>
                  <a:pt x="4186884" y="10587"/>
                </a:lnTo>
                <a:lnTo>
                  <a:pt x="4186884" y="10587"/>
                </a:lnTo>
                <a:lnTo>
                  <a:pt x="4161484" y="0"/>
                </a:lnTo>
                <a:cubicBezTo>
                  <a:pt x="3894784" y="902815"/>
                  <a:pt x="3517012" y="975787"/>
                  <a:pt x="3426997" y="975787"/>
                </a:cubicBezTo>
                <a:lnTo>
                  <a:pt x="8584" y="988487"/>
                </a:lnTo>
                <a:lnTo>
                  <a:pt x="8584" y="988487"/>
                </a:lnTo>
                <a:lnTo>
                  <a:pt x="8584" y="986374"/>
                </a:lnTo>
                <a:cubicBezTo>
                  <a:pt x="-4116" y="20059"/>
                  <a:pt x="-7344" y="10587"/>
                  <a:pt x="31871" y="1058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11982" y="1306731"/>
            <a:ext cx="93814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主要功能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账号管理：实现账号的注册，审核，删除等功能。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实验室管理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：实验室的添加，删除，查询等功能。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权限控制：主要分为管理员账号和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普通账号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实验室预订：预订，取消预订，修改预订，查询预订等。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个人中心：管理个人信息。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系统日志记录：追查问题，修改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系统角色：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管理员，业务系统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，普通用户。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最终目标：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可以稳定、准确、安全地完成实验室预订的业务和管理。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324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-8585" y="-35987"/>
            <a:ext cx="4186884" cy="988487"/>
          </a:xfrm>
          <a:custGeom>
            <a:avLst/>
            <a:gdLst>
              <a:gd name="connsiteX0" fmla="*/ 162987 w 4178300"/>
              <a:gd name="connsiteY0" fmla="*/ 0 h 977900"/>
              <a:gd name="connsiteX1" fmla="*/ 4178300 w 4178300"/>
              <a:gd name="connsiteY1" fmla="*/ 0 h 977900"/>
              <a:gd name="connsiteX2" fmla="*/ 4178300 w 4178300"/>
              <a:gd name="connsiteY2" fmla="*/ 0 h 977900"/>
              <a:gd name="connsiteX3" fmla="*/ 4178300 w 4178300"/>
              <a:gd name="connsiteY3" fmla="*/ 814913 h 977900"/>
              <a:gd name="connsiteX4" fmla="*/ 4015313 w 4178300"/>
              <a:gd name="connsiteY4" fmla="*/ 977900 h 977900"/>
              <a:gd name="connsiteX5" fmla="*/ 0 w 4178300"/>
              <a:gd name="connsiteY5" fmla="*/ 977900 h 977900"/>
              <a:gd name="connsiteX6" fmla="*/ 0 w 4178300"/>
              <a:gd name="connsiteY6" fmla="*/ 977900 h 977900"/>
              <a:gd name="connsiteX7" fmla="*/ 0 w 4178300"/>
              <a:gd name="connsiteY7" fmla="*/ 162987 h 977900"/>
              <a:gd name="connsiteX8" fmla="*/ 162987 w 4178300"/>
              <a:gd name="connsiteY8" fmla="*/ 0 h 9779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78300 w 4178300"/>
              <a:gd name="connsiteY3" fmla="*/ 827613 h 990600"/>
              <a:gd name="connsiteX4" fmla="*/ 40153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1756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78300 w 4178300"/>
              <a:gd name="connsiteY3" fmla="*/ 827613 h 990600"/>
              <a:gd name="connsiteX4" fmla="*/ 40153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78300 w 4178300"/>
              <a:gd name="connsiteY3" fmla="*/ 827613 h 990600"/>
              <a:gd name="connsiteX4" fmla="*/ 40153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78300 w 4178300"/>
              <a:gd name="connsiteY3" fmla="*/ 827613 h 990600"/>
              <a:gd name="connsiteX4" fmla="*/ 29866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52900 w 4178300"/>
              <a:gd name="connsiteY3" fmla="*/ 2113 h 990600"/>
              <a:gd name="connsiteX4" fmla="*/ 29866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52900 w 4178300"/>
              <a:gd name="connsiteY3" fmla="*/ 2113 h 990600"/>
              <a:gd name="connsiteX4" fmla="*/ 29866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48687 w 4178300"/>
              <a:gd name="connsiteY0" fmla="*/ 10587 h 988487"/>
              <a:gd name="connsiteX1" fmla="*/ 4178300 w 4178300"/>
              <a:gd name="connsiteY1" fmla="*/ 10587 h 988487"/>
              <a:gd name="connsiteX2" fmla="*/ 4178300 w 4178300"/>
              <a:gd name="connsiteY2" fmla="*/ 10587 h 988487"/>
              <a:gd name="connsiteX3" fmla="*/ 4152900 w 4178300"/>
              <a:gd name="connsiteY3" fmla="*/ 0 h 988487"/>
              <a:gd name="connsiteX4" fmla="*/ 2986613 w 4178300"/>
              <a:gd name="connsiteY4" fmla="*/ 988487 h 988487"/>
              <a:gd name="connsiteX5" fmla="*/ 0 w 4178300"/>
              <a:gd name="connsiteY5" fmla="*/ 988487 h 988487"/>
              <a:gd name="connsiteX6" fmla="*/ 0 w 4178300"/>
              <a:gd name="connsiteY6" fmla="*/ 988487 h 988487"/>
              <a:gd name="connsiteX7" fmla="*/ 0 w 4178300"/>
              <a:gd name="connsiteY7" fmla="*/ 986374 h 988487"/>
              <a:gd name="connsiteX8" fmla="*/ 48687 w 4178300"/>
              <a:gd name="connsiteY8" fmla="*/ 10587 h 988487"/>
              <a:gd name="connsiteX0" fmla="*/ 63246 w 4192859"/>
              <a:gd name="connsiteY0" fmla="*/ 10587 h 988487"/>
              <a:gd name="connsiteX1" fmla="*/ 4192859 w 4192859"/>
              <a:gd name="connsiteY1" fmla="*/ 10587 h 988487"/>
              <a:gd name="connsiteX2" fmla="*/ 4192859 w 4192859"/>
              <a:gd name="connsiteY2" fmla="*/ 10587 h 988487"/>
              <a:gd name="connsiteX3" fmla="*/ 4167459 w 4192859"/>
              <a:gd name="connsiteY3" fmla="*/ 0 h 988487"/>
              <a:gd name="connsiteX4" fmla="*/ 3001172 w 4192859"/>
              <a:gd name="connsiteY4" fmla="*/ 988487 h 988487"/>
              <a:gd name="connsiteX5" fmla="*/ 14559 w 4192859"/>
              <a:gd name="connsiteY5" fmla="*/ 988487 h 988487"/>
              <a:gd name="connsiteX6" fmla="*/ 14559 w 4192859"/>
              <a:gd name="connsiteY6" fmla="*/ 988487 h 988487"/>
              <a:gd name="connsiteX7" fmla="*/ 14559 w 4192859"/>
              <a:gd name="connsiteY7" fmla="*/ 986374 h 988487"/>
              <a:gd name="connsiteX8" fmla="*/ 63246 w 4192859"/>
              <a:gd name="connsiteY8" fmla="*/ 10587 h 988487"/>
              <a:gd name="connsiteX0" fmla="*/ 52272 w 4181885"/>
              <a:gd name="connsiteY0" fmla="*/ 10587 h 988487"/>
              <a:gd name="connsiteX1" fmla="*/ 4181885 w 4181885"/>
              <a:gd name="connsiteY1" fmla="*/ 10587 h 988487"/>
              <a:gd name="connsiteX2" fmla="*/ 4181885 w 4181885"/>
              <a:gd name="connsiteY2" fmla="*/ 10587 h 988487"/>
              <a:gd name="connsiteX3" fmla="*/ 4156485 w 4181885"/>
              <a:gd name="connsiteY3" fmla="*/ 0 h 988487"/>
              <a:gd name="connsiteX4" fmla="*/ 2990198 w 4181885"/>
              <a:gd name="connsiteY4" fmla="*/ 988487 h 988487"/>
              <a:gd name="connsiteX5" fmla="*/ 3585 w 4181885"/>
              <a:gd name="connsiteY5" fmla="*/ 988487 h 988487"/>
              <a:gd name="connsiteX6" fmla="*/ 3585 w 4181885"/>
              <a:gd name="connsiteY6" fmla="*/ 988487 h 988487"/>
              <a:gd name="connsiteX7" fmla="*/ 3585 w 4181885"/>
              <a:gd name="connsiteY7" fmla="*/ 986374 h 988487"/>
              <a:gd name="connsiteX8" fmla="*/ 52272 w 4181885"/>
              <a:gd name="connsiteY8" fmla="*/ 10587 h 988487"/>
              <a:gd name="connsiteX0" fmla="*/ 31871 w 4186884"/>
              <a:gd name="connsiteY0" fmla="*/ 10587 h 988487"/>
              <a:gd name="connsiteX1" fmla="*/ 4186884 w 4186884"/>
              <a:gd name="connsiteY1" fmla="*/ 10587 h 988487"/>
              <a:gd name="connsiteX2" fmla="*/ 4186884 w 4186884"/>
              <a:gd name="connsiteY2" fmla="*/ 10587 h 988487"/>
              <a:gd name="connsiteX3" fmla="*/ 4161484 w 4186884"/>
              <a:gd name="connsiteY3" fmla="*/ 0 h 988487"/>
              <a:gd name="connsiteX4" fmla="*/ 2995197 w 4186884"/>
              <a:gd name="connsiteY4" fmla="*/ 988487 h 988487"/>
              <a:gd name="connsiteX5" fmla="*/ 8584 w 4186884"/>
              <a:gd name="connsiteY5" fmla="*/ 988487 h 988487"/>
              <a:gd name="connsiteX6" fmla="*/ 8584 w 4186884"/>
              <a:gd name="connsiteY6" fmla="*/ 988487 h 988487"/>
              <a:gd name="connsiteX7" fmla="*/ 8584 w 4186884"/>
              <a:gd name="connsiteY7" fmla="*/ 986374 h 988487"/>
              <a:gd name="connsiteX8" fmla="*/ 31871 w 4186884"/>
              <a:gd name="connsiteY8" fmla="*/ 10587 h 988487"/>
              <a:gd name="connsiteX0" fmla="*/ 31871 w 4186884"/>
              <a:gd name="connsiteY0" fmla="*/ 10587 h 988487"/>
              <a:gd name="connsiteX1" fmla="*/ 4186884 w 4186884"/>
              <a:gd name="connsiteY1" fmla="*/ 10587 h 988487"/>
              <a:gd name="connsiteX2" fmla="*/ 4186884 w 4186884"/>
              <a:gd name="connsiteY2" fmla="*/ 10587 h 988487"/>
              <a:gd name="connsiteX3" fmla="*/ 4161484 w 4186884"/>
              <a:gd name="connsiteY3" fmla="*/ 0 h 988487"/>
              <a:gd name="connsiteX4" fmla="*/ 3426997 w 4186884"/>
              <a:gd name="connsiteY4" fmla="*/ 975787 h 988487"/>
              <a:gd name="connsiteX5" fmla="*/ 8584 w 4186884"/>
              <a:gd name="connsiteY5" fmla="*/ 988487 h 988487"/>
              <a:gd name="connsiteX6" fmla="*/ 8584 w 4186884"/>
              <a:gd name="connsiteY6" fmla="*/ 988487 h 988487"/>
              <a:gd name="connsiteX7" fmla="*/ 8584 w 4186884"/>
              <a:gd name="connsiteY7" fmla="*/ 986374 h 988487"/>
              <a:gd name="connsiteX8" fmla="*/ 31871 w 4186884"/>
              <a:gd name="connsiteY8" fmla="*/ 10587 h 98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6884" h="988487">
                <a:moveTo>
                  <a:pt x="31871" y="10587"/>
                </a:moveTo>
                <a:lnTo>
                  <a:pt x="4186884" y="10587"/>
                </a:lnTo>
                <a:lnTo>
                  <a:pt x="4186884" y="10587"/>
                </a:lnTo>
                <a:lnTo>
                  <a:pt x="4161484" y="0"/>
                </a:lnTo>
                <a:cubicBezTo>
                  <a:pt x="3894784" y="902815"/>
                  <a:pt x="3517012" y="975787"/>
                  <a:pt x="3426997" y="975787"/>
                </a:cubicBezTo>
                <a:lnTo>
                  <a:pt x="8584" y="988487"/>
                </a:lnTo>
                <a:lnTo>
                  <a:pt x="8584" y="988487"/>
                </a:lnTo>
                <a:lnTo>
                  <a:pt x="8584" y="986374"/>
                </a:lnTo>
                <a:cubicBezTo>
                  <a:pt x="-4116" y="20059"/>
                  <a:pt x="-7344" y="10587"/>
                  <a:pt x="31871" y="1058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系统关系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39" y="952500"/>
            <a:ext cx="6180528" cy="3012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39" y="3694235"/>
            <a:ext cx="6180528" cy="3238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1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-8585" y="-35987"/>
            <a:ext cx="4186884" cy="988487"/>
          </a:xfrm>
          <a:custGeom>
            <a:avLst/>
            <a:gdLst>
              <a:gd name="connsiteX0" fmla="*/ 162987 w 4178300"/>
              <a:gd name="connsiteY0" fmla="*/ 0 h 977900"/>
              <a:gd name="connsiteX1" fmla="*/ 4178300 w 4178300"/>
              <a:gd name="connsiteY1" fmla="*/ 0 h 977900"/>
              <a:gd name="connsiteX2" fmla="*/ 4178300 w 4178300"/>
              <a:gd name="connsiteY2" fmla="*/ 0 h 977900"/>
              <a:gd name="connsiteX3" fmla="*/ 4178300 w 4178300"/>
              <a:gd name="connsiteY3" fmla="*/ 814913 h 977900"/>
              <a:gd name="connsiteX4" fmla="*/ 4015313 w 4178300"/>
              <a:gd name="connsiteY4" fmla="*/ 977900 h 977900"/>
              <a:gd name="connsiteX5" fmla="*/ 0 w 4178300"/>
              <a:gd name="connsiteY5" fmla="*/ 977900 h 977900"/>
              <a:gd name="connsiteX6" fmla="*/ 0 w 4178300"/>
              <a:gd name="connsiteY6" fmla="*/ 977900 h 977900"/>
              <a:gd name="connsiteX7" fmla="*/ 0 w 4178300"/>
              <a:gd name="connsiteY7" fmla="*/ 162987 h 977900"/>
              <a:gd name="connsiteX8" fmla="*/ 162987 w 4178300"/>
              <a:gd name="connsiteY8" fmla="*/ 0 h 9779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78300 w 4178300"/>
              <a:gd name="connsiteY3" fmla="*/ 827613 h 990600"/>
              <a:gd name="connsiteX4" fmla="*/ 40153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1756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78300 w 4178300"/>
              <a:gd name="connsiteY3" fmla="*/ 827613 h 990600"/>
              <a:gd name="connsiteX4" fmla="*/ 40153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78300 w 4178300"/>
              <a:gd name="connsiteY3" fmla="*/ 827613 h 990600"/>
              <a:gd name="connsiteX4" fmla="*/ 40153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78300 w 4178300"/>
              <a:gd name="connsiteY3" fmla="*/ 827613 h 990600"/>
              <a:gd name="connsiteX4" fmla="*/ 29866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52900 w 4178300"/>
              <a:gd name="connsiteY3" fmla="*/ 2113 h 990600"/>
              <a:gd name="connsiteX4" fmla="*/ 29866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52900 w 4178300"/>
              <a:gd name="connsiteY3" fmla="*/ 2113 h 990600"/>
              <a:gd name="connsiteX4" fmla="*/ 29866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48687 w 4178300"/>
              <a:gd name="connsiteY0" fmla="*/ 10587 h 988487"/>
              <a:gd name="connsiteX1" fmla="*/ 4178300 w 4178300"/>
              <a:gd name="connsiteY1" fmla="*/ 10587 h 988487"/>
              <a:gd name="connsiteX2" fmla="*/ 4178300 w 4178300"/>
              <a:gd name="connsiteY2" fmla="*/ 10587 h 988487"/>
              <a:gd name="connsiteX3" fmla="*/ 4152900 w 4178300"/>
              <a:gd name="connsiteY3" fmla="*/ 0 h 988487"/>
              <a:gd name="connsiteX4" fmla="*/ 2986613 w 4178300"/>
              <a:gd name="connsiteY4" fmla="*/ 988487 h 988487"/>
              <a:gd name="connsiteX5" fmla="*/ 0 w 4178300"/>
              <a:gd name="connsiteY5" fmla="*/ 988487 h 988487"/>
              <a:gd name="connsiteX6" fmla="*/ 0 w 4178300"/>
              <a:gd name="connsiteY6" fmla="*/ 988487 h 988487"/>
              <a:gd name="connsiteX7" fmla="*/ 0 w 4178300"/>
              <a:gd name="connsiteY7" fmla="*/ 986374 h 988487"/>
              <a:gd name="connsiteX8" fmla="*/ 48687 w 4178300"/>
              <a:gd name="connsiteY8" fmla="*/ 10587 h 988487"/>
              <a:gd name="connsiteX0" fmla="*/ 63246 w 4192859"/>
              <a:gd name="connsiteY0" fmla="*/ 10587 h 988487"/>
              <a:gd name="connsiteX1" fmla="*/ 4192859 w 4192859"/>
              <a:gd name="connsiteY1" fmla="*/ 10587 h 988487"/>
              <a:gd name="connsiteX2" fmla="*/ 4192859 w 4192859"/>
              <a:gd name="connsiteY2" fmla="*/ 10587 h 988487"/>
              <a:gd name="connsiteX3" fmla="*/ 4167459 w 4192859"/>
              <a:gd name="connsiteY3" fmla="*/ 0 h 988487"/>
              <a:gd name="connsiteX4" fmla="*/ 3001172 w 4192859"/>
              <a:gd name="connsiteY4" fmla="*/ 988487 h 988487"/>
              <a:gd name="connsiteX5" fmla="*/ 14559 w 4192859"/>
              <a:gd name="connsiteY5" fmla="*/ 988487 h 988487"/>
              <a:gd name="connsiteX6" fmla="*/ 14559 w 4192859"/>
              <a:gd name="connsiteY6" fmla="*/ 988487 h 988487"/>
              <a:gd name="connsiteX7" fmla="*/ 14559 w 4192859"/>
              <a:gd name="connsiteY7" fmla="*/ 986374 h 988487"/>
              <a:gd name="connsiteX8" fmla="*/ 63246 w 4192859"/>
              <a:gd name="connsiteY8" fmla="*/ 10587 h 988487"/>
              <a:gd name="connsiteX0" fmla="*/ 52272 w 4181885"/>
              <a:gd name="connsiteY0" fmla="*/ 10587 h 988487"/>
              <a:gd name="connsiteX1" fmla="*/ 4181885 w 4181885"/>
              <a:gd name="connsiteY1" fmla="*/ 10587 h 988487"/>
              <a:gd name="connsiteX2" fmla="*/ 4181885 w 4181885"/>
              <a:gd name="connsiteY2" fmla="*/ 10587 h 988487"/>
              <a:gd name="connsiteX3" fmla="*/ 4156485 w 4181885"/>
              <a:gd name="connsiteY3" fmla="*/ 0 h 988487"/>
              <a:gd name="connsiteX4" fmla="*/ 2990198 w 4181885"/>
              <a:gd name="connsiteY4" fmla="*/ 988487 h 988487"/>
              <a:gd name="connsiteX5" fmla="*/ 3585 w 4181885"/>
              <a:gd name="connsiteY5" fmla="*/ 988487 h 988487"/>
              <a:gd name="connsiteX6" fmla="*/ 3585 w 4181885"/>
              <a:gd name="connsiteY6" fmla="*/ 988487 h 988487"/>
              <a:gd name="connsiteX7" fmla="*/ 3585 w 4181885"/>
              <a:gd name="connsiteY7" fmla="*/ 986374 h 988487"/>
              <a:gd name="connsiteX8" fmla="*/ 52272 w 4181885"/>
              <a:gd name="connsiteY8" fmla="*/ 10587 h 988487"/>
              <a:gd name="connsiteX0" fmla="*/ 31871 w 4186884"/>
              <a:gd name="connsiteY0" fmla="*/ 10587 h 988487"/>
              <a:gd name="connsiteX1" fmla="*/ 4186884 w 4186884"/>
              <a:gd name="connsiteY1" fmla="*/ 10587 h 988487"/>
              <a:gd name="connsiteX2" fmla="*/ 4186884 w 4186884"/>
              <a:gd name="connsiteY2" fmla="*/ 10587 h 988487"/>
              <a:gd name="connsiteX3" fmla="*/ 4161484 w 4186884"/>
              <a:gd name="connsiteY3" fmla="*/ 0 h 988487"/>
              <a:gd name="connsiteX4" fmla="*/ 2995197 w 4186884"/>
              <a:gd name="connsiteY4" fmla="*/ 988487 h 988487"/>
              <a:gd name="connsiteX5" fmla="*/ 8584 w 4186884"/>
              <a:gd name="connsiteY5" fmla="*/ 988487 h 988487"/>
              <a:gd name="connsiteX6" fmla="*/ 8584 w 4186884"/>
              <a:gd name="connsiteY6" fmla="*/ 988487 h 988487"/>
              <a:gd name="connsiteX7" fmla="*/ 8584 w 4186884"/>
              <a:gd name="connsiteY7" fmla="*/ 986374 h 988487"/>
              <a:gd name="connsiteX8" fmla="*/ 31871 w 4186884"/>
              <a:gd name="connsiteY8" fmla="*/ 10587 h 988487"/>
              <a:gd name="connsiteX0" fmla="*/ 31871 w 4186884"/>
              <a:gd name="connsiteY0" fmla="*/ 10587 h 988487"/>
              <a:gd name="connsiteX1" fmla="*/ 4186884 w 4186884"/>
              <a:gd name="connsiteY1" fmla="*/ 10587 h 988487"/>
              <a:gd name="connsiteX2" fmla="*/ 4186884 w 4186884"/>
              <a:gd name="connsiteY2" fmla="*/ 10587 h 988487"/>
              <a:gd name="connsiteX3" fmla="*/ 4161484 w 4186884"/>
              <a:gd name="connsiteY3" fmla="*/ 0 h 988487"/>
              <a:gd name="connsiteX4" fmla="*/ 3426997 w 4186884"/>
              <a:gd name="connsiteY4" fmla="*/ 975787 h 988487"/>
              <a:gd name="connsiteX5" fmla="*/ 8584 w 4186884"/>
              <a:gd name="connsiteY5" fmla="*/ 988487 h 988487"/>
              <a:gd name="connsiteX6" fmla="*/ 8584 w 4186884"/>
              <a:gd name="connsiteY6" fmla="*/ 988487 h 988487"/>
              <a:gd name="connsiteX7" fmla="*/ 8584 w 4186884"/>
              <a:gd name="connsiteY7" fmla="*/ 986374 h 988487"/>
              <a:gd name="connsiteX8" fmla="*/ 31871 w 4186884"/>
              <a:gd name="connsiteY8" fmla="*/ 10587 h 98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6884" h="988487">
                <a:moveTo>
                  <a:pt x="31871" y="10587"/>
                </a:moveTo>
                <a:lnTo>
                  <a:pt x="4186884" y="10587"/>
                </a:lnTo>
                <a:lnTo>
                  <a:pt x="4186884" y="10587"/>
                </a:lnTo>
                <a:lnTo>
                  <a:pt x="4161484" y="0"/>
                </a:lnTo>
                <a:cubicBezTo>
                  <a:pt x="3894784" y="902815"/>
                  <a:pt x="3517012" y="975787"/>
                  <a:pt x="3426997" y="975787"/>
                </a:cubicBezTo>
                <a:lnTo>
                  <a:pt x="8584" y="988487"/>
                </a:lnTo>
                <a:lnTo>
                  <a:pt x="8584" y="988487"/>
                </a:lnTo>
                <a:lnTo>
                  <a:pt x="8584" y="986374"/>
                </a:lnTo>
                <a:cubicBezTo>
                  <a:pt x="-4116" y="20059"/>
                  <a:pt x="-7344" y="10587"/>
                  <a:pt x="31871" y="1058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实现方案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9214" y="1335367"/>
            <a:ext cx="9381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核心：基于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架构的消息分发系统。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 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Angular.js 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24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开发，并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架构，以实现可维护，稳定，安全的实验室安排系统。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3"/>
          <p:cNvSpPr>
            <a:spLocks noChangeArrowheads="1"/>
          </p:cNvSpPr>
          <p:nvPr/>
        </p:nvSpPr>
        <p:spPr bwMode="auto">
          <a:xfrm>
            <a:off x="355600" y="635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42"/>
          <p:cNvSpPr>
            <a:spLocks noChangeArrowheads="1"/>
          </p:cNvSpPr>
          <p:nvPr/>
        </p:nvSpPr>
        <p:spPr bwMode="auto">
          <a:xfrm>
            <a:off x="1529214" y="2686530"/>
            <a:ext cx="30471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层次模型图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067" y="3236118"/>
            <a:ext cx="57245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53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-8585" y="-35987"/>
            <a:ext cx="4186884" cy="988487"/>
          </a:xfrm>
          <a:custGeom>
            <a:avLst/>
            <a:gdLst>
              <a:gd name="connsiteX0" fmla="*/ 162987 w 4178300"/>
              <a:gd name="connsiteY0" fmla="*/ 0 h 977900"/>
              <a:gd name="connsiteX1" fmla="*/ 4178300 w 4178300"/>
              <a:gd name="connsiteY1" fmla="*/ 0 h 977900"/>
              <a:gd name="connsiteX2" fmla="*/ 4178300 w 4178300"/>
              <a:gd name="connsiteY2" fmla="*/ 0 h 977900"/>
              <a:gd name="connsiteX3" fmla="*/ 4178300 w 4178300"/>
              <a:gd name="connsiteY3" fmla="*/ 814913 h 977900"/>
              <a:gd name="connsiteX4" fmla="*/ 4015313 w 4178300"/>
              <a:gd name="connsiteY4" fmla="*/ 977900 h 977900"/>
              <a:gd name="connsiteX5" fmla="*/ 0 w 4178300"/>
              <a:gd name="connsiteY5" fmla="*/ 977900 h 977900"/>
              <a:gd name="connsiteX6" fmla="*/ 0 w 4178300"/>
              <a:gd name="connsiteY6" fmla="*/ 977900 h 977900"/>
              <a:gd name="connsiteX7" fmla="*/ 0 w 4178300"/>
              <a:gd name="connsiteY7" fmla="*/ 162987 h 977900"/>
              <a:gd name="connsiteX8" fmla="*/ 162987 w 4178300"/>
              <a:gd name="connsiteY8" fmla="*/ 0 h 9779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78300 w 4178300"/>
              <a:gd name="connsiteY3" fmla="*/ 827613 h 990600"/>
              <a:gd name="connsiteX4" fmla="*/ 40153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1756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78300 w 4178300"/>
              <a:gd name="connsiteY3" fmla="*/ 827613 h 990600"/>
              <a:gd name="connsiteX4" fmla="*/ 40153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78300 w 4178300"/>
              <a:gd name="connsiteY3" fmla="*/ 827613 h 990600"/>
              <a:gd name="connsiteX4" fmla="*/ 40153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78300 w 4178300"/>
              <a:gd name="connsiteY3" fmla="*/ 827613 h 990600"/>
              <a:gd name="connsiteX4" fmla="*/ 29866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52900 w 4178300"/>
              <a:gd name="connsiteY3" fmla="*/ 2113 h 990600"/>
              <a:gd name="connsiteX4" fmla="*/ 29866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52900 w 4178300"/>
              <a:gd name="connsiteY3" fmla="*/ 2113 h 990600"/>
              <a:gd name="connsiteX4" fmla="*/ 29866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48687 w 4178300"/>
              <a:gd name="connsiteY0" fmla="*/ 10587 h 988487"/>
              <a:gd name="connsiteX1" fmla="*/ 4178300 w 4178300"/>
              <a:gd name="connsiteY1" fmla="*/ 10587 h 988487"/>
              <a:gd name="connsiteX2" fmla="*/ 4178300 w 4178300"/>
              <a:gd name="connsiteY2" fmla="*/ 10587 h 988487"/>
              <a:gd name="connsiteX3" fmla="*/ 4152900 w 4178300"/>
              <a:gd name="connsiteY3" fmla="*/ 0 h 988487"/>
              <a:gd name="connsiteX4" fmla="*/ 2986613 w 4178300"/>
              <a:gd name="connsiteY4" fmla="*/ 988487 h 988487"/>
              <a:gd name="connsiteX5" fmla="*/ 0 w 4178300"/>
              <a:gd name="connsiteY5" fmla="*/ 988487 h 988487"/>
              <a:gd name="connsiteX6" fmla="*/ 0 w 4178300"/>
              <a:gd name="connsiteY6" fmla="*/ 988487 h 988487"/>
              <a:gd name="connsiteX7" fmla="*/ 0 w 4178300"/>
              <a:gd name="connsiteY7" fmla="*/ 986374 h 988487"/>
              <a:gd name="connsiteX8" fmla="*/ 48687 w 4178300"/>
              <a:gd name="connsiteY8" fmla="*/ 10587 h 988487"/>
              <a:gd name="connsiteX0" fmla="*/ 63246 w 4192859"/>
              <a:gd name="connsiteY0" fmla="*/ 10587 h 988487"/>
              <a:gd name="connsiteX1" fmla="*/ 4192859 w 4192859"/>
              <a:gd name="connsiteY1" fmla="*/ 10587 h 988487"/>
              <a:gd name="connsiteX2" fmla="*/ 4192859 w 4192859"/>
              <a:gd name="connsiteY2" fmla="*/ 10587 h 988487"/>
              <a:gd name="connsiteX3" fmla="*/ 4167459 w 4192859"/>
              <a:gd name="connsiteY3" fmla="*/ 0 h 988487"/>
              <a:gd name="connsiteX4" fmla="*/ 3001172 w 4192859"/>
              <a:gd name="connsiteY4" fmla="*/ 988487 h 988487"/>
              <a:gd name="connsiteX5" fmla="*/ 14559 w 4192859"/>
              <a:gd name="connsiteY5" fmla="*/ 988487 h 988487"/>
              <a:gd name="connsiteX6" fmla="*/ 14559 w 4192859"/>
              <a:gd name="connsiteY6" fmla="*/ 988487 h 988487"/>
              <a:gd name="connsiteX7" fmla="*/ 14559 w 4192859"/>
              <a:gd name="connsiteY7" fmla="*/ 986374 h 988487"/>
              <a:gd name="connsiteX8" fmla="*/ 63246 w 4192859"/>
              <a:gd name="connsiteY8" fmla="*/ 10587 h 988487"/>
              <a:gd name="connsiteX0" fmla="*/ 52272 w 4181885"/>
              <a:gd name="connsiteY0" fmla="*/ 10587 h 988487"/>
              <a:gd name="connsiteX1" fmla="*/ 4181885 w 4181885"/>
              <a:gd name="connsiteY1" fmla="*/ 10587 h 988487"/>
              <a:gd name="connsiteX2" fmla="*/ 4181885 w 4181885"/>
              <a:gd name="connsiteY2" fmla="*/ 10587 h 988487"/>
              <a:gd name="connsiteX3" fmla="*/ 4156485 w 4181885"/>
              <a:gd name="connsiteY3" fmla="*/ 0 h 988487"/>
              <a:gd name="connsiteX4" fmla="*/ 2990198 w 4181885"/>
              <a:gd name="connsiteY4" fmla="*/ 988487 h 988487"/>
              <a:gd name="connsiteX5" fmla="*/ 3585 w 4181885"/>
              <a:gd name="connsiteY5" fmla="*/ 988487 h 988487"/>
              <a:gd name="connsiteX6" fmla="*/ 3585 w 4181885"/>
              <a:gd name="connsiteY6" fmla="*/ 988487 h 988487"/>
              <a:gd name="connsiteX7" fmla="*/ 3585 w 4181885"/>
              <a:gd name="connsiteY7" fmla="*/ 986374 h 988487"/>
              <a:gd name="connsiteX8" fmla="*/ 52272 w 4181885"/>
              <a:gd name="connsiteY8" fmla="*/ 10587 h 988487"/>
              <a:gd name="connsiteX0" fmla="*/ 31871 w 4186884"/>
              <a:gd name="connsiteY0" fmla="*/ 10587 h 988487"/>
              <a:gd name="connsiteX1" fmla="*/ 4186884 w 4186884"/>
              <a:gd name="connsiteY1" fmla="*/ 10587 h 988487"/>
              <a:gd name="connsiteX2" fmla="*/ 4186884 w 4186884"/>
              <a:gd name="connsiteY2" fmla="*/ 10587 h 988487"/>
              <a:gd name="connsiteX3" fmla="*/ 4161484 w 4186884"/>
              <a:gd name="connsiteY3" fmla="*/ 0 h 988487"/>
              <a:gd name="connsiteX4" fmla="*/ 2995197 w 4186884"/>
              <a:gd name="connsiteY4" fmla="*/ 988487 h 988487"/>
              <a:gd name="connsiteX5" fmla="*/ 8584 w 4186884"/>
              <a:gd name="connsiteY5" fmla="*/ 988487 h 988487"/>
              <a:gd name="connsiteX6" fmla="*/ 8584 w 4186884"/>
              <a:gd name="connsiteY6" fmla="*/ 988487 h 988487"/>
              <a:gd name="connsiteX7" fmla="*/ 8584 w 4186884"/>
              <a:gd name="connsiteY7" fmla="*/ 986374 h 988487"/>
              <a:gd name="connsiteX8" fmla="*/ 31871 w 4186884"/>
              <a:gd name="connsiteY8" fmla="*/ 10587 h 988487"/>
              <a:gd name="connsiteX0" fmla="*/ 31871 w 4186884"/>
              <a:gd name="connsiteY0" fmla="*/ 10587 h 988487"/>
              <a:gd name="connsiteX1" fmla="*/ 4186884 w 4186884"/>
              <a:gd name="connsiteY1" fmla="*/ 10587 h 988487"/>
              <a:gd name="connsiteX2" fmla="*/ 4186884 w 4186884"/>
              <a:gd name="connsiteY2" fmla="*/ 10587 h 988487"/>
              <a:gd name="connsiteX3" fmla="*/ 4161484 w 4186884"/>
              <a:gd name="connsiteY3" fmla="*/ 0 h 988487"/>
              <a:gd name="connsiteX4" fmla="*/ 3426997 w 4186884"/>
              <a:gd name="connsiteY4" fmla="*/ 975787 h 988487"/>
              <a:gd name="connsiteX5" fmla="*/ 8584 w 4186884"/>
              <a:gd name="connsiteY5" fmla="*/ 988487 h 988487"/>
              <a:gd name="connsiteX6" fmla="*/ 8584 w 4186884"/>
              <a:gd name="connsiteY6" fmla="*/ 988487 h 988487"/>
              <a:gd name="connsiteX7" fmla="*/ 8584 w 4186884"/>
              <a:gd name="connsiteY7" fmla="*/ 986374 h 988487"/>
              <a:gd name="connsiteX8" fmla="*/ 31871 w 4186884"/>
              <a:gd name="connsiteY8" fmla="*/ 10587 h 98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6884" h="988487">
                <a:moveTo>
                  <a:pt x="31871" y="10587"/>
                </a:moveTo>
                <a:lnTo>
                  <a:pt x="4186884" y="10587"/>
                </a:lnTo>
                <a:lnTo>
                  <a:pt x="4186884" y="10587"/>
                </a:lnTo>
                <a:lnTo>
                  <a:pt x="4161484" y="0"/>
                </a:lnTo>
                <a:cubicBezTo>
                  <a:pt x="3894784" y="902815"/>
                  <a:pt x="3517012" y="975787"/>
                  <a:pt x="3426997" y="975787"/>
                </a:cubicBezTo>
                <a:lnTo>
                  <a:pt x="8584" y="988487"/>
                </a:lnTo>
                <a:lnTo>
                  <a:pt x="8584" y="988487"/>
                </a:lnTo>
                <a:lnTo>
                  <a:pt x="8584" y="986374"/>
                </a:lnTo>
                <a:cubicBezTo>
                  <a:pt x="-4116" y="20059"/>
                  <a:pt x="-7344" y="10587"/>
                  <a:pt x="31871" y="1058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956636"/>
              </p:ext>
            </p:extLst>
          </p:nvPr>
        </p:nvGraphicFramePr>
        <p:xfrm>
          <a:off x="1299307" y="1072137"/>
          <a:ext cx="9817101" cy="56771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685"/>
                <a:gridCol w="8712416"/>
              </a:tblGrid>
              <a:tr h="4064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主要工作计划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(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11189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了解项目背景、发展现状；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明确项目需求；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完成数据库设计，落实</a:t>
                      </a:r>
                      <a:r>
                        <a:rPr lang="en-US" altLang="zh-CN" sz="160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</a:t>
                      </a:r>
                      <a:r>
                        <a:rPr lang="zh-CN" altLang="en-US" sz="160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图；</a:t>
                      </a:r>
                      <a:endParaRPr lang="zh-CN" altLang="en-US" sz="1600" kern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5594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3-4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调研</a:t>
                      </a:r>
                      <a:r>
                        <a:rPr lang="en-US" altLang="zh-CN" sz="1600" kern="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mongodb</a:t>
                      </a:r>
                      <a:r>
                        <a:rPr lang="zh-CN" altLang="en-US" sz="160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600" kern="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nodejs</a:t>
                      </a:r>
                      <a:r>
                        <a:rPr lang="zh-CN" altLang="en-US" sz="160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600" kern="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Angularjs</a:t>
                      </a:r>
                      <a:r>
                        <a:rPr lang="zh-CN" altLang="en-US" sz="160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等；</a:t>
                      </a:r>
                      <a:endParaRPr lang="en-US" altLang="zh-CN" sz="1600" kern="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</a:t>
                      </a:r>
                      <a:r>
                        <a:rPr lang="en-US" altLang="zh-CN" sz="1600" kern="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mongodb</a:t>
                      </a:r>
                      <a:r>
                        <a:rPr lang="zh-CN" altLang="en-US" sz="160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数据库的基本操作；</a:t>
                      </a:r>
                      <a:endParaRPr lang="en-US" altLang="zh-CN" sz="1600" kern="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搭建开发环境；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5594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5-6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页面和简单业务逻辑的实现；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保证页面的正常展示；</a:t>
                      </a:r>
                      <a:endParaRPr lang="zh-CN" altLang="en-US" sz="1600" kern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5594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7-8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实现数据操作所有功能接口；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确保功能的稳定安全；</a:t>
                      </a:r>
                      <a:endParaRPr lang="zh-CN" altLang="en-US" sz="1600" kern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5594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9-10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完善</a:t>
                      </a:r>
                      <a:r>
                        <a:rPr lang="en-US" altLang="zh-CN" sz="160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5~8</a:t>
                      </a:r>
                      <a:r>
                        <a:rPr lang="zh-CN" altLang="en-US" sz="160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周的代码实现；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前后端接口对接联调；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确保前后端的基本通信；</a:t>
                      </a:r>
                      <a:endParaRPr lang="zh-CN" altLang="en-US" sz="1600" kern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5594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11-12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保证基本的业务逻辑正常；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进行系统优化；</a:t>
                      </a:r>
                      <a:endParaRPr lang="zh-CN" altLang="en-US" sz="1600" kern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450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13-14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撰写完善相关文档；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5594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15-16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完善各部分工作；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明确过程心得收获，总结反思不足</a:t>
                      </a:r>
                      <a:endParaRPr lang="zh-CN" altLang="en-US" sz="1600" kern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11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-8585" y="-35987"/>
            <a:ext cx="4186884" cy="988487"/>
          </a:xfrm>
          <a:custGeom>
            <a:avLst/>
            <a:gdLst>
              <a:gd name="connsiteX0" fmla="*/ 162987 w 4178300"/>
              <a:gd name="connsiteY0" fmla="*/ 0 h 977900"/>
              <a:gd name="connsiteX1" fmla="*/ 4178300 w 4178300"/>
              <a:gd name="connsiteY1" fmla="*/ 0 h 977900"/>
              <a:gd name="connsiteX2" fmla="*/ 4178300 w 4178300"/>
              <a:gd name="connsiteY2" fmla="*/ 0 h 977900"/>
              <a:gd name="connsiteX3" fmla="*/ 4178300 w 4178300"/>
              <a:gd name="connsiteY3" fmla="*/ 814913 h 977900"/>
              <a:gd name="connsiteX4" fmla="*/ 4015313 w 4178300"/>
              <a:gd name="connsiteY4" fmla="*/ 977900 h 977900"/>
              <a:gd name="connsiteX5" fmla="*/ 0 w 4178300"/>
              <a:gd name="connsiteY5" fmla="*/ 977900 h 977900"/>
              <a:gd name="connsiteX6" fmla="*/ 0 w 4178300"/>
              <a:gd name="connsiteY6" fmla="*/ 977900 h 977900"/>
              <a:gd name="connsiteX7" fmla="*/ 0 w 4178300"/>
              <a:gd name="connsiteY7" fmla="*/ 162987 h 977900"/>
              <a:gd name="connsiteX8" fmla="*/ 162987 w 4178300"/>
              <a:gd name="connsiteY8" fmla="*/ 0 h 9779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78300 w 4178300"/>
              <a:gd name="connsiteY3" fmla="*/ 827613 h 990600"/>
              <a:gd name="connsiteX4" fmla="*/ 40153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1756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78300 w 4178300"/>
              <a:gd name="connsiteY3" fmla="*/ 827613 h 990600"/>
              <a:gd name="connsiteX4" fmla="*/ 40153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78300 w 4178300"/>
              <a:gd name="connsiteY3" fmla="*/ 827613 h 990600"/>
              <a:gd name="connsiteX4" fmla="*/ 40153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78300 w 4178300"/>
              <a:gd name="connsiteY3" fmla="*/ 827613 h 990600"/>
              <a:gd name="connsiteX4" fmla="*/ 29866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52900 w 4178300"/>
              <a:gd name="connsiteY3" fmla="*/ 2113 h 990600"/>
              <a:gd name="connsiteX4" fmla="*/ 29866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1128187 w 4178300"/>
              <a:gd name="connsiteY0" fmla="*/ 0 h 990600"/>
              <a:gd name="connsiteX1" fmla="*/ 4178300 w 4178300"/>
              <a:gd name="connsiteY1" fmla="*/ 12700 h 990600"/>
              <a:gd name="connsiteX2" fmla="*/ 4178300 w 4178300"/>
              <a:gd name="connsiteY2" fmla="*/ 12700 h 990600"/>
              <a:gd name="connsiteX3" fmla="*/ 4152900 w 4178300"/>
              <a:gd name="connsiteY3" fmla="*/ 2113 h 990600"/>
              <a:gd name="connsiteX4" fmla="*/ 2986613 w 4178300"/>
              <a:gd name="connsiteY4" fmla="*/ 990600 h 990600"/>
              <a:gd name="connsiteX5" fmla="*/ 0 w 4178300"/>
              <a:gd name="connsiteY5" fmla="*/ 990600 h 990600"/>
              <a:gd name="connsiteX6" fmla="*/ 0 w 4178300"/>
              <a:gd name="connsiteY6" fmla="*/ 990600 h 990600"/>
              <a:gd name="connsiteX7" fmla="*/ 0 w 4178300"/>
              <a:gd name="connsiteY7" fmla="*/ 988487 h 990600"/>
              <a:gd name="connsiteX8" fmla="*/ 1128187 w 4178300"/>
              <a:gd name="connsiteY8" fmla="*/ 0 h 990600"/>
              <a:gd name="connsiteX0" fmla="*/ 48687 w 4178300"/>
              <a:gd name="connsiteY0" fmla="*/ 10587 h 988487"/>
              <a:gd name="connsiteX1" fmla="*/ 4178300 w 4178300"/>
              <a:gd name="connsiteY1" fmla="*/ 10587 h 988487"/>
              <a:gd name="connsiteX2" fmla="*/ 4178300 w 4178300"/>
              <a:gd name="connsiteY2" fmla="*/ 10587 h 988487"/>
              <a:gd name="connsiteX3" fmla="*/ 4152900 w 4178300"/>
              <a:gd name="connsiteY3" fmla="*/ 0 h 988487"/>
              <a:gd name="connsiteX4" fmla="*/ 2986613 w 4178300"/>
              <a:gd name="connsiteY4" fmla="*/ 988487 h 988487"/>
              <a:gd name="connsiteX5" fmla="*/ 0 w 4178300"/>
              <a:gd name="connsiteY5" fmla="*/ 988487 h 988487"/>
              <a:gd name="connsiteX6" fmla="*/ 0 w 4178300"/>
              <a:gd name="connsiteY6" fmla="*/ 988487 h 988487"/>
              <a:gd name="connsiteX7" fmla="*/ 0 w 4178300"/>
              <a:gd name="connsiteY7" fmla="*/ 986374 h 988487"/>
              <a:gd name="connsiteX8" fmla="*/ 48687 w 4178300"/>
              <a:gd name="connsiteY8" fmla="*/ 10587 h 988487"/>
              <a:gd name="connsiteX0" fmla="*/ 63246 w 4192859"/>
              <a:gd name="connsiteY0" fmla="*/ 10587 h 988487"/>
              <a:gd name="connsiteX1" fmla="*/ 4192859 w 4192859"/>
              <a:gd name="connsiteY1" fmla="*/ 10587 h 988487"/>
              <a:gd name="connsiteX2" fmla="*/ 4192859 w 4192859"/>
              <a:gd name="connsiteY2" fmla="*/ 10587 h 988487"/>
              <a:gd name="connsiteX3" fmla="*/ 4167459 w 4192859"/>
              <a:gd name="connsiteY3" fmla="*/ 0 h 988487"/>
              <a:gd name="connsiteX4" fmla="*/ 3001172 w 4192859"/>
              <a:gd name="connsiteY4" fmla="*/ 988487 h 988487"/>
              <a:gd name="connsiteX5" fmla="*/ 14559 w 4192859"/>
              <a:gd name="connsiteY5" fmla="*/ 988487 h 988487"/>
              <a:gd name="connsiteX6" fmla="*/ 14559 w 4192859"/>
              <a:gd name="connsiteY6" fmla="*/ 988487 h 988487"/>
              <a:gd name="connsiteX7" fmla="*/ 14559 w 4192859"/>
              <a:gd name="connsiteY7" fmla="*/ 986374 h 988487"/>
              <a:gd name="connsiteX8" fmla="*/ 63246 w 4192859"/>
              <a:gd name="connsiteY8" fmla="*/ 10587 h 988487"/>
              <a:gd name="connsiteX0" fmla="*/ 52272 w 4181885"/>
              <a:gd name="connsiteY0" fmla="*/ 10587 h 988487"/>
              <a:gd name="connsiteX1" fmla="*/ 4181885 w 4181885"/>
              <a:gd name="connsiteY1" fmla="*/ 10587 h 988487"/>
              <a:gd name="connsiteX2" fmla="*/ 4181885 w 4181885"/>
              <a:gd name="connsiteY2" fmla="*/ 10587 h 988487"/>
              <a:gd name="connsiteX3" fmla="*/ 4156485 w 4181885"/>
              <a:gd name="connsiteY3" fmla="*/ 0 h 988487"/>
              <a:gd name="connsiteX4" fmla="*/ 2990198 w 4181885"/>
              <a:gd name="connsiteY4" fmla="*/ 988487 h 988487"/>
              <a:gd name="connsiteX5" fmla="*/ 3585 w 4181885"/>
              <a:gd name="connsiteY5" fmla="*/ 988487 h 988487"/>
              <a:gd name="connsiteX6" fmla="*/ 3585 w 4181885"/>
              <a:gd name="connsiteY6" fmla="*/ 988487 h 988487"/>
              <a:gd name="connsiteX7" fmla="*/ 3585 w 4181885"/>
              <a:gd name="connsiteY7" fmla="*/ 986374 h 988487"/>
              <a:gd name="connsiteX8" fmla="*/ 52272 w 4181885"/>
              <a:gd name="connsiteY8" fmla="*/ 10587 h 988487"/>
              <a:gd name="connsiteX0" fmla="*/ 31871 w 4186884"/>
              <a:gd name="connsiteY0" fmla="*/ 10587 h 988487"/>
              <a:gd name="connsiteX1" fmla="*/ 4186884 w 4186884"/>
              <a:gd name="connsiteY1" fmla="*/ 10587 h 988487"/>
              <a:gd name="connsiteX2" fmla="*/ 4186884 w 4186884"/>
              <a:gd name="connsiteY2" fmla="*/ 10587 h 988487"/>
              <a:gd name="connsiteX3" fmla="*/ 4161484 w 4186884"/>
              <a:gd name="connsiteY3" fmla="*/ 0 h 988487"/>
              <a:gd name="connsiteX4" fmla="*/ 2995197 w 4186884"/>
              <a:gd name="connsiteY4" fmla="*/ 988487 h 988487"/>
              <a:gd name="connsiteX5" fmla="*/ 8584 w 4186884"/>
              <a:gd name="connsiteY5" fmla="*/ 988487 h 988487"/>
              <a:gd name="connsiteX6" fmla="*/ 8584 w 4186884"/>
              <a:gd name="connsiteY6" fmla="*/ 988487 h 988487"/>
              <a:gd name="connsiteX7" fmla="*/ 8584 w 4186884"/>
              <a:gd name="connsiteY7" fmla="*/ 986374 h 988487"/>
              <a:gd name="connsiteX8" fmla="*/ 31871 w 4186884"/>
              <a:gd name="connsiteY8" fmla="*/ 10587 h 988487"/>
              <a:gd name="connsiteX0" fmla="*/ 31871 w 4186884"/>
              <a:gd name="connsiteY0" fmla="*/ 10587 h 988487"/>
              <a:gd name="connsiteX1" fmla="*/ 4186884 w 4186884"/>
              <a:gd name="connsiteY1" fmla="*/ 10587 h 988487"/>
              <a:gd name="connsiteX2" fmla="*/ 4186884 w 4186884"/>
              <a:gd name="connsiteY2" fmla="*/ 10587 h 988487"/>
              <a:gd name="connsiteX3" fmla="*/ 4161484 w 4186884"/>
              <a:gd name="connsiteY3" fmla="*/ 0 h 988487"/>
              <a:gd name="connsiteX4" fmla="*/ 3426997 w 4186884"/>
              <a:gd name="connsiteY4" fmla="*/ 975787 h 988487"/>
              <a:gd name="connsiteX5" fmla="*/ 8584 w 4186884"/>
              <a:gd name="connsiteY5" fmla="*/ 988487 h 988487"/>
              <a:gd name="connsiteX6" fmla="*/ 8584 w 4186884"/>
              <a:gd name="connsiteY6" fmla="*/ 988487 h 988487"/>
              <a:gd name="connsiteX7" fmla="*/ 8584 w 4186884"/>
              <a:gd name="connsiteY7" fmla="*/ 986374 h 988487"/>
              <a:gd name="connsiteX8" fmla="*/ 31871 w 4186884"/>
              <a:gd name="connsiteY8" fmla="*/ 10587 h 98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6884" h="988487">
                <a:moveTo>
                  <a:pt x="31871" y="10587"/>
                </a:moveTo>
                <a:lnTo>
                  <a:pt x="4186884" y="10587"/>
                </a:lnTo>
                <a:lnTo>
                  <a:pt x="4186884" y="10587"/>
                </a:lnTo>
                <a:lnTo>
                  <a:pt x="4161484" y="0"/>
                </a:lnTo>
                <a:cubicBezTo>
                  <a:pt x="3894784" y="902815"/>
                  <a:pt x="3517012" y="975787"/>
                  <a:pt x="3426997" y="975787"/>
                </a:cubicBezTo>
                <a:lnTo>
                  <a:pt x="8584" y="988487"/>
                </a:lnTo>
                <a:lnTo>
                  <a:pt x="8584" y="988487"/>
                </a:lnTo>
                <a:lnTo>
                  <a:pt x="8584" y="986374"/>
                </a:lnTo>
                <a:cubicBezTo>
                  <a:pt x="-4116" y="20059"/>
                  <a:pt x="-7344" y="10587"/>
                  <a:pt x="31871" y="1058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毕设展示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19823" y="2692400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3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12097" y="5294004"/>
            <a:ext cx="5001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：易海洋（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2011063060022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专业：计算机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导师：唐勇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24797" y="481963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实验室安排系统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42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546</Words>
  <Application>Microsoft Office PowerPoint</Application>
  <PresentationFormat>自定义</PresentationFormat>
  <Paragraphs>85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崔健</dc:creator>
  <cp:lastModifiedBy>易海洋</cp:lastModifiedBy>
  <cp:revision>151</cp:revision>
  <dcterms:created xsi:type="dcterms:W3CDTF">2014-12-23T13:18:13Z</dcterms:created>
  <dcterms:modified xsi:type="dcterms:W3CDTF">2015-01-05T14:07:04Z</dcterms:modified>
</cp:coreProperties>
</file>