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32" y="9527"/>
            <a:ext cx="4862515" cy="6848497"/>
          </a:xfrm>
          <a:prstGeom prst="rect">
            <a:avLst/>
          </a:prstGeom>
          <a:ln/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154325" y="3143248"/>
            <a:ext cx="3775393" cy="301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2539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首届大华府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巴尔的摩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西安交通大学校友论坛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Baltimore, MD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01/26/2019</a:t>
            </a:r>
          </a:p>
        </p:txBody>
      </p:sp>
      <p:pic>
        <p:nvPicPr>
          <p:cNvPr id="5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991" y="195254"/>
            <a:ext cx="3228975" cy="2019300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My</dc:creator>
  <cp:lastModifiedBy>My</cp:lastModifiedBy>
  <cp:revision>3</cp:revision>
  <dcterms:created xsi:type="dcterms:W3CDTF">2019-01-25T19:02:19Z</dcterms:created>
  <dcterms:modified xsi:type="dcterms:W3CDTF">2019-01-25T19:13:22Z</dcterms:modified>
</cp:coreProperties>
</file>