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7D"/>
    <a:srgbClr val="4976C7"/>
    <a:srgbClr val="FC88A4"/>
    <a:srgbClr val="E6695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802D-C2D0-4EC7-A98B-786861B9C612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4B2C-9ACA-4FC6-9B59-7F347C8F5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28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802D-C2D0-4EC7-A98B-786861B9C612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4B2C-9ACA-4FC6-9B59-7F347C8F5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72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802D-C2D0-4EC7-A98B-786861B9C612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4B2C-9ACA-4FC6-9B59-7F347C8F5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86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802D-C2D0-4EC7-A98B-786861B9C612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4B2C-9ACA-4FC6-9B59-7F347C8F5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71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802D-C2D0-4EC7-A98B-786861B9C612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4B2C-9ACA-4FC6-9B59-7F347C8F5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60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802D-C2D0-4EC7-A98B-786861B9C612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4B2C-9ACA-4FC6-9B59-7F347C8F5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8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802D-C2D0-4EC7-A98B-786861B9C612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4B2C-9ACA-4FC6-9B59-7F347C8F5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71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802D-C2D0-4EC7-A98B-786861B9C612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4B2C-9ACA-4FC6-9B59-7F347C8F5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31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802D-C2D0-4EC7-A98B-786861B9C612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4B2C-9ACA-4FC6-9B59-7F347C8F5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802D-C2D0-4EC7-A98B-786861B9C612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4B2C-9ACA-4FC6-9B59-7F347C8F5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12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802D-C2D0-4EC7-A98B-786861B9C612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4B2C-9ACA-4FC6-9B59-7F347C8F5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24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3802D-C2D0-4EC7-A98B-786861B9C612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A4B2C-9ACA-4FC6-9B59-7F347C8F5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60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443" y="474345"/>
            <a:ext cx="1067311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서누의</a:t>
            </a:r>
            <a:r>
              <a:rPr lang="ko-KR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 올해 목표</a:t>
            </a:r>
            <a:endParaRPr lang="en-US" altLang="ko-KR" sz="5400" dirty="0" smtClean="0">
              <a:solidFill>
                <a:schemeClr val="tx1">
                  <a:lumMod val="85000"/>
                  <a:lumOff val="15000"/>
                </a:schemeClr>
              </a:solidFill>
              <a:latin typeface="a황조롱이B" panose="02020600000000000000" pitchFamily="18" charset="-127"/>
              <a:ea typeface="a황조롱이B" panose="02020600000000000000" pitchFamily="18" charset="-127"/>
            </a:endParaRPr>
          </a:p>
          <a:p>
            <a:pPr algn="ctr"/>
            <a:endParaRPr lang="en-US" altLang="ko-KR" sz="5400" dirty="0">
              <a:solidFill>
                <a:schemeClr val="accent6">
                  <a:lumMod val="75000"/>
                </a:schemeClr>
              </a:solidFill>
              <a:latin typeface="a황조롱이B" panose="02020600000000000000" pitchFamily="18" charset="-127"/>
              <a:ea typeface="a황조롱이B" panose="02020600000000000000" pitchFamily="18" charset="-127"/>
            </a:endParaRPr>
          </a:p>
          <a:p>
            <a:pPr algn="ctr"/>
            <a:r>
              <a:rPr lang="en-US" altLang="ko-KR" sz="5400" dirty="0" smtClean="0">
                <a:solidFill>
                  <a:schemeClr val="accent6">
                    <a:lumMod val="75000"/>
                  </a:schemeClr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1</a:t>
            </a:r>
            <a:r>
              <a:rPr lang="ko-KR" altLang="en-US" sz="5400" dirty="0" smtClean="0">
                <a:solidFill>
                  <a:schemeClr val="accent6">
                    <a:lumMod val="75000"/>
                  </a:schemeClr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일 </a:t>
            </a:r>
            <a:r>
              <a:rPr lang="ko-KR" altLang="en-US" sz="5400" dirty="0" smtClean="0">
                <a:solidFill>
                  <a:srgbClr val="E66950"/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최소</a:t>
            </a:r>
            <a:r>
              <a:rPr lang="ko-KR" altLang="en-US" sz="5400" dirty="0" smtClean="0">
                <a:solidFill>
                  <a:schemeClr val="accent6">
                    <a:lumMod val="75000"/>
                  </a:schemeClr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 </a:t>
            </a:r>
            <a:r>
              <a:rPr lang="en-US" altLang="ko-KR" sz="5400" dirty="0" smtClean="0">
                <a:solidFill>
                  <a:schemeClr val="accent6">
                    <a:lumMod val="75000"/>
                  </a:schemeClr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1</a:t>
            </a:r>
            <a:r>
              <a:rPr lang="ko-KR" altLang="en-US" sz="5400" dirty="0" err="1" smtClean="0">
                <a:solidFill>
                  <a:schemeClr val="accent6">
                    <a:lumMod val="75000"/>
                  </a:schemeClr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커밋</a:t>
            </a:r>
            <a:r>
              <a:rPr lang="ko-KR" altLang="en-US" sz="5400" dirty="0" smtClean="0">
                <a:solidFill>
                  <a:schemeClr val="accent6">
                    <a:lumMod val="75000"/>
                  </a:schemeClr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 </a:t>
            </a:r>
            <a:r>
              <a:rPr lang="en-US" altLang="ko-KR" sz="5400" dirty="0" smtClean="0">
                <a:latin typeface="a황조롱이B" panose="02020600000000000000" pitchFamily="18" charset="-127"/>
                <a:ea typeface="a황조롱이B" panose="02020600000000000000" pitchFamily="18" charset="-127"/>
              </a:rPr>
              <a:t>(</a:t>
            </a:r>
            <a:r>
              <a:rPr lang="ko-KR" altLang="en-US" sz="5400" dirty="0" smtClean="0">
                <a:solidFill>
                  <a:srgbClr val="663300"/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자라나라</a:t>
            </a:r>
            <a:r>
              <a:rPr lang="ko-KR" altLang="en-US" sz="5400" dirty="0" smtClean="0">
                <a:latin typeface="a황조롱이B" panose="02020600000000000000" pitchFamily="18" charset="-127"/>
                <a:ea typeface="a황조롱이B" panose="02020600000000000000" pitchFamily="18" charset="-127"/>
              </a:rPr>
              <a:t> </a:t>
            </a:r>
            <a:r>
              <a:rPr lang="ko-KR" altLang="en-US" sz="5400" dirty="0" smtClean="0">
                <a:solidFill>
                  <a:schemeClr val="accent6">
                    <a:lumMod val="50000"/>
                  </a:schemeClr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잔디잔디</a:t>
            </a:r>
            <a:r>
              <a:rPr lang="en-US" altLang="ko-KR" sz="5400" dirty="0" smtClean="0">
                <a:latin typeface="a황조롱이B" panose="02020600000000000000" pitchFamily="18" charset="-127"/>
                <a:ea typeface="a황조롱이B" panose="02020600000000000000" pitchFamily="18" charset="-127"/>
              </a:rPr>
              <a:t>)</a:t>
            </a:r>
          </a:p>
          <a:p>
            <a:pPr algn="ctr"/>
            <a:endParaRPr lang="en-US" altLang="ko-KR" sz="5400" dirty="0">
              <a:latin typeface="a황조롱이B" panose="02020600000000000000" pitchFamily="18" charset="-127"/>
              <a:ea typeface="a황조롱이B" panose="02020600000000000000" pitchFamily="18" charset="-127"/>
            </a:endParaRPr>
          </a:p>
          <a:p>
            <a:pPr algn="ctr"/>
            <a:r>
              <a:rPr lang="en-US" altLang="ko-KR" sz="5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1</a:t>
            </a:r>
            <a:r>
              <a:rPr lang="ko-KR" altLang="en-US" sz="5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일 </a:t>
            </a:r>
            <a:r>
              <a:rPr lang="en-US" altLang="ko-KR" sz="5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1</a:t>
            </a:r>
            <a:r>
              <a:rPr lang="ko-KR" altLang="en-US" sz="5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알고리즘</a:t>
            </a:r>
            <a:endParaRPr lang="en-US" altLang="ko-KR" sz="5400" dirty="0" smtClean="0">
              <a:solidFill>
                <a:schemeClr val="accent5">
                  <a:lumMod val="60000"/>
                  <a:lumOff val="40000"/>
                </a:schemeClr>
              </a:solidFill>
              <a:latin typeface="a황조롱이B" panose="02020600000000000000" pitchFamily="18" charset="-127"/>
              <a:ea typeface="a황조롱이B" panose="02020600000000000000" pitchFamily="18" charset="-127"/>
            </a:endParaRPr>
          </a:p>
          <a:p>
            <a:pPr algn="ctr"/>
            <a:endParaRPr lang="en-US" altLang="ko-KR" sz="5400" dirty="0">
              <a:solidFill>
                <a:schemeClr val="accent5">
                  <a:lumMod val="60000"/>
                  <a:lumOff val="40000"/>
                </a:schemeClr>
              </a:solidFill>
              <a:latin typeface="a황조롱이B" panose="02020600000000000000" pitchFamily="18" charset="-127"/>
              <a:ea typeface="a황조롱이B" panose="02020600000000000000" pitchFamily="18" charset="-127"/>
            </a:endParaRPr>
          </a:p>
          <a:p>
            <a:pPr algn="ctr"/>
            <a:r>
              <a:rPr lang="ko-KR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항상 궁금해하고</a:t>
            </a:r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, </a:t>
            </a:r>
            <a:r>
              <a:rPr lang="ko-KR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찾아보고 배우기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a황조롱이B" panose="02020600000000000000" pitchFamily="18" charset="-127"/>
              <a:ea typeface="a황조롱이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005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a황조롱이B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1</cp:revision>
  <dcterms:created xsi:type="dcterms:W3CDTF">2021-09-07T03:06:46Z</dcterms:created>
  <dcterms:modified xsi:type="dcterms:W3CDTF">2021-09-07T03:06:57Z</dcterms:modified>
</cp:coreProperties>
</file>