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1" r:id="rId3"/>
    <p:sldId id="258" r:id="rId4"/>
    <p:sldId id="263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9"/>
    <p:restoredTop sz="94614"/>
  </p:normalViewPr>
  <p:slideViewPr>
    <p:cSldViewPr snapToGrid="0" snapToObjects="1">
      <p:cViewPr>
        <p:scale>
          <a:sx n="91" d="100"/>
          <a:sy n="91" d="100"/>
        </p:scale>
        <p:origin x="3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HvIiLWNbivQ8lkrx5O-HiRes.jpg"/>
          <p:cNvPicPr>
            <a:picLocks noChangeAspect="1"/>
          </p:cNvPicPr>
          <p:nvPr/>
        </p:nvPicPr>
        <p:blipFill>
          <a:blip r:embed="rId2" cstate="print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8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QEsgA6DKNAbfEmpJum-HiRes.jpg"/>
          <p:cNvPicPr>
            <a:picLocks noChangeAspect="1"/>
          </p:cNvPicPr>
          <p:nvPr/>
        </p:nvPicPr>
        <p:blipFill>
          <a:blip r:embed="rId2" cstate="print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1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2305" y="4385899"/>
            <a:ext cx="9794777" cy="26048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1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Descriptive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C069419-B83B-4E10-A3EF-91A86B5D35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73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695" y="640080"/>
            <a:ext cx="4835995" cy="31491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11696" y="4910755"/>
            <a:ext cx="54803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100" dirty="0" smtClean="0"/>
              <a:t>Over 1.5M </a:t>
            </a:r>
            <a:r>
              <a:rPr lang="en-US" sz="1100" dirty="0" err="1" smtClean="0"/>
              <a:t>obs</a:t>
            </a:r>
            <a:r>
              <a:rPr lang="en-US" sz="1100" dirty="0" smtClean="0"/>
              <a:t> including &gt;78k employers and &gt;18k job titles.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100" dirty="0" smtClean="0"/>
              <a:t>Data from 2009-2018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100" dirty="0" smtClean="0"/>
              <a:t>Presenting only from 2013 (scraping inefficiency)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100" dirty="0" smtClean="0"/>
              <a:t>Business analyst had most issues, product analyst had least.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100" dirty="0" smtClean="0"/>
              <a:t>Job market for data scientist has been booming whereas business analyst</a:t>
            </a:r>
            <a:br>
              <a:rPr lang="en-US" sz="1100" dirty="0" smtClean="0"/>
            </a:br>
            <a:r>
              <a:rPr lang="en-US" sz="1100" dirty="0" smtClean="0"/>
              <a:t>and product analyst has been declining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11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9" y="139700"/>
            <a:ext cx="5264150" cy="32417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57889" y="457201"/>
            <a:ext cx="5476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Interestingly, the base salary for business analyst</a:t>
            </a:r>
            <a:br>
              <a:rPr lang="en-US" dirty="0" smtClean="0"/>
            </a:br>
            <a:r>
              <a:rPr lang="en-US" dirty="0" smtClean="0"/>
              <a:t>whereas data scientist base salary as seen </a:t>
            </a:r>
            <a:br>
              <a:rPr lang="en-US" dirty="0" smtClean="0"/>
            </a:br>
            <a:r>
              <a:rPr lang="en-US" dirty="0" smtClean="0"/>
              <a:t>to be decreasing till 2018.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904" y="3395722"/>
            <a:ext cx="5264150" cy="31765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57889" y="2472392"/>
            <a:ext cx="5937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Highest denied % is product analyst, followed by </a:t>
            </a:r>
            <a:br>
              <a:rPr lang="en-US" dirty="0" smtClean="0"/>
            </a:br>
            <a:r>
              <a:rPr lang="en-US" dirty="0" smtClean="0"/>
              <a:t>positions held in finance. (Not STEM?)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9" y="3557588"/>
            <a:ext cx="5300661" cy="3014661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9" name="TextBox 8"/>
          <p:cNvSpPr txBox="1"/>
          <p:nvPr/>
        </p:nvSpPr>
        <p:spPr>
          <a:xfrm>
            <a:off x="5957889" y="1760567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Median base salary- DS&gt;Finance&gt;PA&gt;BA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20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82743" cy="41579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407" y="15198"/>
            <a:ext cx="6190593" cy="41427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8905" y="15199"/>
            <a:ext cx="4554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Data Scientist base salary dist. Over states with top 10 issuer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61880" y="15199"/>
            <a:ext cx="4745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Business Analyst base salary dist. Over states with top 10 issuer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2528" y="4157932"/>
            <a:ext cx="10600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For Data Scientist, it was sound that the top issuers were CA, NY and WA.(AMZN, Microsoft?)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s for base salary, CA, MA, NY and WA have median of over 100k.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2528" y="5268292"/>
            <a:ext cx="11873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For Business Analyst positions, leading issuers were NY and CA. but we can see the variations for salary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aren’t that much.</a:t>
            </a:r>
          </a:p>
        </p:txBody>
      </p:sp>
    </p:spTree>
    <p:extLst>
      <p:ext uri="{BB962C8B-B14F-4D97-AF65-F5344CB8AC3E}">
        <p14:creationId xmlns:p14="http://schemas.microsoft.com/office/powerpoint/2010/main" val="152463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1" b="1"/>
          <a:stretch/>
        </p:blipFill>
        <p:spPr>
          <a:xfrm>
            <a:off x="436578" y="291903"/>
            <a:ext cx="5651307" cy="5785339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5" name="TextBox 4"/>
          <p:cNvSpPr txBox="1"/>
          <p:nvPr/>
        </p:nvSpPr>
        <p:spPr>
          <a:xfrm>
            <a:off x="6738425" y="689317"/>
            <a:ext cx="5238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 of  </a:t>
            </a:r>
            <a:r>
              <a:rPr lang="en-US" dirty="0"/>
              <a:t>c</a:t>
            </a:r>
            <a:r>
              <a:rPr lang="en-US" dirty="0" smtClean="0"/>
              <a:t>ertified H1B has decreased in the </a:t>
            </a:r>
            <a:br>
              <a:rPr lang="en-US" dirty="0" smtClean="0"/>
            </a:br>
            <a:r>
              <a:rPr lang="en-US" dirty="0" smtClean="0"/>
              <a:t>year 2018. Total no. of issued has declined.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Uncertain political environment.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65034" y="2912012"/>
            <a:ext cx="52982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FURTURE WORK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Sentiment analysis on News/twitter data on</a:t>
            </a:r>
            <a:br>
              <a:rPr lang="en-US" dirty="0" smtClean="0"/>
            </a:br>
            <a:r>
              <a:rPr lang="en-US" dirty="0" smtClean="0"/>
              <a:t>H1B news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Quantify significance of this sentiment </a:t>
            </a:r>
            <a:br>
              <a:rPr lang="en-US" dirty="0" smtClean="0"/>
            </a:br>
            <a:r>
              <a:rPr lang="en-US" dirty="0" smtClean="0"/>
              <a:t>amongst companies filing for H1B</a:t>
            </a:r>
          </a:p>
        </p:txBody>
      </p:sp>
    </p:spTree>
    <p:extLst>
      <p:ext uri="{BB962C8B-B14F-4D97-AF65-F5344CB8AC3E}">
        <p14:creationId xmlns:p14="http://schemas.microsoft.com/office/powerpoint/2010/main" val="1140974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158</TotalTime>
  <Words>169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Arial</vt:lpstr>
      <vt:lpstr>Mesh</vt:lpstr>
      <vt:lpstr>PowerPoint Presentation</vt:lpstr>
      <vt:lpstr>PowerPoint Presentation</vt:lpstr>
      <vt:lpstr>Descriptive Analysis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Aamash Haroon</dc:creator>
  <cp:lastModifiedBy>Aamash Haroon</cp:lastModifiedBy>
  <cp:revision>12</cp:revision>
  <dcterms:created xsi:type="dcterms:W3CDTF">2018-11-01T15:07:47Z</dcterms:created>
  <dcterms:modified xsi:type="dcterms:W3CDTF">2018-11-01T17:46:05Z</dcterms:modified>
</cp:coreProperties>
</file>