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n </a:t>
            </a:r>
            <a:r>
              <a:rPr b="1" sz="2000" lang="en-US">
                <a:solidFill>
                  <a:schemeClr val="accent1">
                    <a:lumMod val="75000"/>
                  </a:schemeClr>
                </a:solidFill>
                <a:latin typeface="Arial"/>
                <a:cs typeface="Arial"/>
              </a:rPr>
              <a:t>Rahman </a:t>
            </a:r>
            <a:r>
              <a:rPr b="1" sz="2000" lang="en-US">
                <a:solidFill>
                  <a:schemeClr val="accent1">
                    <a:lumMod val="75000"/>
                  </a:schemeClr>
                </a:solidFill>
                <a:latin typeface="Arial"/>
                <a:cs typeface="Arial"/>
              </a:rPr>
              <a:t>J</a:t>
            </a:r>
            <a:endParaRPr altLang="en-US" lang="zh-CN"/>
          </a:p>
          <a:p>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Engineering </a:t>
            </a:r>
            <a:r>
              <a:rPr altLang="en-US" b="1" sz="2000" lang="en-US">
                <a:solidFill>
                  <a:schemeClr val="accent1">
                    <a:lumMod val="75000"/>
                  </a:schemeClr>
                </a:solidFill>
                <a:latin typeface="Arial"/>
                <a:cs typeface="Arial"/>
              </a:rPr>
              <a:t>College</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r</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y</a:t>
            </a:r>
            <a:endParaRPr altLang="en-US" lang="zh-CN"/>
          </a:p>
          <a:p>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B</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p</a:t>
            </a:r>
            <a:r>
              <a:rPr altLang="en-US" b="1" sz="2000" lang="en-US">
                <a:solidFill>
                  <a:schemeClr val="accent1">
                    <a:lumMod val="75000"/>
                  </a:schemeClr>
                </a:solidFill>
                <a:latin typeface="Arial"/>
                <a:cs typeface="Arial"/>
              </a:rPr>
              <a:t>u</a:t>
            </a:r>
            <a:r>
              <a:rPr altLang="en-US" b="1" sz="2000" lang="en-US">
                <a:solidFill>
                  <a:schemeClr val="accent1">
                    <a:lumMod val="75000"/>
                  </a:schemeClr>
                </a:solidFill>
                <a:latin typeface="Arial"/>
                <a:cs typeface="Arial"/>
              </a:rPr>
              <a:t>ter </a:t>
            </a:r>
            <a:r>
              <a:rPr altLang="en-US" b="1" sz="2000" lang="en-US">
                <a:solidFill>
                  <a:schemeClr val="accent1">
                    <a:lumMod val="75000"/>
                  </a:schemeClr>
                </a:solidFill>
                <a:latin typeface="Arial"/>
                <a:cs typeface="Arial"/>
              </a:rPr>
              <a:t>S</a:t>
            </a:r>
            <a:r>
              <a:rPr altLang="en-US" b="1" sz="2000" lang="en-US">
                <a:solidFill>
                  <a:schemeClr val="accent1">
                    <a:lumMod val="75000"/>
                  </a:schemeClr>
                </a:solidFill>
                <a:latin typeface="Arial"/>
                <a:cs typeface="Arial"/>
              </a:rPr>
              <a:t>cience </a:t>
            </a:r>
            <a:r>
              <a:rPr altLang="en-US" b="1" sz="2000" lang="en-US">
                <a:solidFill>
                  <a:schemeClr val="accent1">
                    <a:lumMod val="75000"/>
                  </a:schemeClr>
                </a:solidFill>
                <a:latin typeface="Arial"/>
                <a:cs typeface="Arial"/>
              </a:rPr>
              <a:t>and </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ngineering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2024-04-05T17:10:07Z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2fe1eaaa3d75410bb0a2a7d58abe50ef</vt:lpwstr>
  </property>
</Properties>
</file>