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handoutMasterIdLst>
    <p:handoutMasterId r:id="rId18"/>
  </p:handoutMasterIdLst>
  <p:sldIdLst>
    <p:sldId id="333" r:id="rId3"/>
    <p:sldId id="257" r:id="rId4"/>
    <p:sldId id="266" r:id="rId5"/>
    <p:sldId id="264" r:id="rId6"/>
    <p:sldId id="337" r:id="rId7"/>
    <p:sldId id="338" r:id="rId8"/>
    <p:sldId id="346" r:id="rId9"/>
    <p:sldId id="339" r:id="rId10"/>
    <p:sldId id="340" r:id="rId11"/>
    <p:sldId id="342" r:id="rId12"/>
    <p:sldId id="343" r:id="rId13"/>
    <p:sldId id="341" r:id="rId14"/>
    <p:sldId id="344" r:id="rId15"/>
    <p:sldId id="345" r:id="rId16"/>
    <p:sldId id="32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38BF282D-A0F4-4168-A86D-ABEB022366F0}">
          <p14:sldIdLst>
            <p14:sldId id="333"/>
          </p14:sldIdLst>
        </p14:section>
        <p14:section name="Table of Content" id="{52E05E2F-6C28-4C0F-A203-787CBE25FC6F}">
          <p14:sldIdLst>
            <p14:sldId id="257"/>
          </p14:sldIdLst>
        </p14:section>
        <p14:section name="Welcome Message" id="{EB20F4F2-9AAA-43D3-9523-A28B7A21DDEE}">
          <p14:sldIdLst/>
        </p14:section>
        <p14:section name="About Us" id="{6E2226F0-EF13-4049-8CE5-5C1A23DA3D9B}">
          <p14:sldIdLst>
            <p14:sldId id="266"/>
            <p14:sldId id="264"/>
            <p14:sldId id="337"/>
            <p14:sldId id="338"/>
            <p14:sldId id="346"/>
            <p14:sldId id="339"/>
            <p14:sldId id="340"/>
            <p14:sldId id="342"/>
            <p14:sldId id="343"/>
            <p14:sldId id="341"/>
            <p14:sldId id="344"/>
            <p14:sldId id="345"/>
          </p14:sldIdLst>
        </p14:section>
        <p14:section name="Closing" id="{73247595-8304-4B0B-B6FF-4FCCF1DEA02A}">
          <p14:sldIdLst>
            <p14:sldId id="32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257" userDrawn="1">
          <p15:clr>
            <a:srgbClr val="A4A3A4"/>
          </p15:clr>
        </p15:guide>
        <p15:guide id="4" orient="horz" pos="264" userDrawn="1">
          <p15:clr>
            <a:srgbClr val="A4A3A4"/>
          </p15:clr>
        </p15:guide>
        <p15:guide id="5" pos="7416" userDrawn="1">
          <p15:clr>
            <a:srgbClr val="A4A3A4"/>
          </p15:clr>
        </p15:guide>
        <p15:guide id="6" orient="horz" pos="4056" userDrawn="1">
          <p15:clr>
            <a:srgbClr val="A4A3A4"/>
          </p15:clr>
        </p15:guide>
        <p15:guide id="7" pos="5632" userDrawn="1">
          <p15:clr>
            <a:srgbClr val="A4A3A4"/>
          </p15:clr>
        </p15:guide>
        <p15:guide id="8" pos="204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FF88"/>
    <a:srgbClr val="4CD2B1"/>
    <a:srgbClr val="00BCD4"/>
    <a:srgbClr val="429AE2"/>
    <a:srgbClr val="E8ECEB"/>
    <a:srgbClr val="99A6AF"/>
    <a:srgbClr val="393D50"/>
    <a:srgbClr val="2C2E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72" d="100"/>
          <a:sy n="72" d="100"/>
        </p:scale>
        <p:origin x="618" y="78"/>
      </p:cViewPr>
      <p:guideLst>
        <p:guide orient="horz" pos="2160"/>
        <p:guide pos="3840"/>
        <p:guide pos="257"/>
        <p:guide orient="horz" pos="264"/>
        <p:guide pos="7416"/>
        <p:guide orient="horz" pos="4056"/>
        <p:guide pos="5632"/>
        <p:guide pos="2048"/>
      </p:guideLst>
    </p:cSldViewPr>
  </p:slideViewPr>
  <p:notesTextViewPr>
    <p:cViewPr>
      <p:scale>
        <a:sx n="3" d="2"/>
        <a:sy n="3" d="2"/>
      </p:scale>
      <p:origin x="0" y="0"/>
    </p:cViewPr>
  </p:notesTextViewPr>
  <p:sorterViewPr>
    <p:cViewPr varScale="1">
      <p:scale>
        <a:sx n="100" d="100"/>
        <a:sy n="100" d="100"/>
      </p:scale>
      <p:origin x="0" y="0"/>
    </p:cViewPr>
  </p:sorterViewPr>
  <p:notesViewPr>
    <p:cSldViewPr snapToGrid="0" showGuides="1">
      <p:cViewPr varScale="1">
        <p:scale>
          <a:sx n="87" d="100"/>
          <a:sy n="87" d="100"/>
        </p:scale>
        <p:origin x="384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A508265-D415-4AF3-993E-58EEA53E4CD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a:extLst>
              <a:ext uri="{FF2B5EF4-FFF2-40B4-BE49-F238E27FC236}">
                <a16:creationId xmlns:a16="http://schemas.microsoft.com/office/drawing/2014/main" id="{6A279E6E-DD5B-4437-A28B-3C7F5449CF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4151E7D-BC7A-483C-8F48-A22BCD46CF7A}" type="datetimeFigureOut">
              <a:rPr lang="en-ID" smtClean="0"/>
              <a:t>13/01/2020</a:t>
            </a:fld>
            <a:endParaRPr lang="en-ID"/>
          </a:p>
        </p:txBody>
      </p:sp>
      <p:sp>
        <p:nvSpPr>
          <p:cNvPr id="4" name="Footer Placeholder 3">
            <a:extLst>
              <a:ext uri="{FF2B5EF4-FFF2-40B4-BE49-F238E27FC236}">
                <a16:creationId xmlns:a16="http://schemas.microsoft.com/office/drawing/2014/main" id="{2E0DF67B-13BA-4ECE-B2A6-14B774D0DF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5" name="Slide Number Placeholder 4">
            <a:extLst>
              <a:ext uri="{FF2B5EF4-FFF2-40B4-BE49-F238E27FC236}">
                <a16:creationId xmlns:a16="http://schemas.microsoft.com/office/drawing/2014/main" id="{47ED28E7-5327-49E8-ADF4-4EE3DCBC446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93CEEB2-E8F3-428E-9CAC-F861D5BEA277}" type="slidenum">
              <a:rPr lang="en-ID" smtClean="0"/>
              <a:t>‹#›</a:t>
            </a:fld>
            <a:endParaRPr lang="en-ID"/>
          </a:p>
        </p:txBody>
      </p:sp>
    </p:spTree>
    <p:extLst>
      <p:ext uri="{BB962C8B-B14F-4D97-AF65-F5344CB8AC3E}">
        <p14:creationId xmlns:p14="http://schemas.microsoft.com/office/powerpoint/2010/main" val="5902257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10">
            <a:extLst>
              <a:ext uri="{FF2B5EF4-FFF2-40B4-BE49-F238E27FC236}">
                <a16:creationId xmlns:a16="http://schemas.microsoft.com/office/drawing/2014/main" id="{0040A8F9-BBB6-4F91-8BC9-76DC19B0B003}"/>
              </a:ext>
            </a:extLst>
          </p:cNvPr>
          <p:cNvSpPr>
            <a:spLocks noGrp="1"/>
          </p:cNvSpPr>
          <p:nvPr>
            <p:ph type="body" sz="quarter" idx="10" hasCustomPrompt="1"/>
          </p:nvPr>
        </p:nvSpPr>
        <p:spPr>
          <a:xfrm>
            <a:off x="419101" y="591802"/>
            <a:ext cx="11353799" cy="914400"/>
          </a:xfrm>
          <a:prstGeom prst="rect">
            <a:avLst/>
          </a:prstGeom>
        </p:spPr>
        <p:txBody>
          <a:bodyPr anchor="ctr"/>
          <a:lstStyle>
            <a:lvl1pPr marL="0" indent="0" algn="l">
              <a:buNone/>
              <a:defRPr sz="3600">
                <a:latin typeface="+mj-lt"/>
              </a:defRPr>
            </a:lvl1pPr>
          </a:lstStyle>
          <a:p>
            <a:pPr lvl="0"/>
            <a:r>
              <a:rPr lang="en-ID" dirty="0"/>
              <a:t>Type Title Here</a:t>
            </a:r>
          </a:p>
        </p:txBody>
      </p:sp>
      <p:sp>
        <p:nvSpPr>
          <p:cNvPr id="8" name="Text Placeholder 10">
            <a:extLst>
              <a:ext uri="{FF2B5EF4-FFF2-40B4-BE49-F238E27FC236}">
                <a16:creationId xmlns:a16="http://schemas.microsoft.com/office/drawing/2014/main" id="{E3669AC5-38AF-4908-A884-589ED24B20D3}"/>
              </a:ext>
            </a:extLst>
          </p:cNvPr>
          <p:cNvSpPr>
            <a:spLocks noGrp="1"/>
          </p:cNvSpPr>
          <p:nvPr>
            <p:ph type="body" sz="quarter" idx="11" hasCustomPrompt="1"/>
          </p:nvPr>
        </p:nvSpPr>
        <p:spPr>
          <a:xfrm>
            <a:off x="419101" y="385506"/>
            <a:ext cx="11353799" cy="313408"/>
          </a:xfrm>
          <a:prstGeom prst="rect">
            <a:avLst/>
          </a:prstGeom>
        </p:spPr>
        <p:txBody>
          <a:bodyPr anchor="ctr"/>
          <a:lstStyle>
            <a:lvl1pPr marL="0" indent="0" algn="l">
              <a:buNone/>
              <a:defRPr sz="1000" spc="1000" baseline="0">
                <a:latin typeface="+mn-lt"/>
              </a:defRPr>
            </a:lvl1pPr>
          </a:lstStyle>
          <a:p>
            <a:pPr lvl="0"/>
            <a:r>
              <a:rPr lang="en-ID" dirty="0"/>
              <a:t>TYPE SECTION HERE</a:t>
            </a:r>
          </a:p>
        </p:txBody>
      </p:sp>
      <p:sp>
        <p:nvSpPr>
          <p:cNvPr id="9" name="Slide Number Placeholder 5">
            <a:extLst>
              <a:ext uri="{FF2B5EF4-FFF2-40B4-BE49-F238E27FC236}">
                <a16:creationId xmlns:a16="http://schemas.microsoft.com/office/drawing/2014/main" id="{CC0386E2-6BF0-4C53-A76B-6C5D6F3B3BCE}"/>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sz="1000" b="0" i="0" spc="1000" dirty="0">
                <a:solidFill>
                  <a:schemeClr val="tx1"/>
                </a:solidFill>
                <a:ea typeface="Open Sans" panose="020B0606030504020204" pitchFamily="34" charset="0"/>
                <a:cs typeface="Poppins" panose="02000000000000000000" pitchFamily="2" charset="0"/>
              </a:rPr>
              <a:t>SLIDE </a:t>
            </a:r>
            <a:fld id="{696CAF5E-82FD-46C1-8113-274199A6E6F4}" type="slidenum">
              <a:rPr lang="id-ID" sz="1000" b="0" i="0" spc="1000" smtClean="0">
                <a:solidFill>
                  <a:schemeClr val="tx1"/>
                </a:solidFill>
                <a:ea typeface="Open Sans" panose="020B0606030504020204" pitchFamily="34" charset="0"/>
                <a:cs typeface="Poppins" panose="02000000000000000000" pitchFamily="2" charset="0"/>
              </a:rPr>
              <a:pPr algn="r"/>
              <a:t>‹#›</a:t>
            </a:fld>
            <a:endParaRPr lang="id-ID" sz="1000" b="0" i="0" spc="1000" dirty="0">
              <a:solidFill>
                <a:schemeClr val="tx1"/>
              </a:solidFill>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1244924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09D5026-E414-4E8A-8B86-BF294AC37832}"/>
              </a:ext>
            </a:extLst>
          </p:cNvPr>
          <p:cNvSpPr>
            <a:spLocks noGrp="1"/>
          </p:cNvSpPr>
          <p:nvPr>
            <p:ph type="pic" sz="quarter" idx="13"/>
          </p:nvPr>
        </p:nvSpPr>
        <p:spPr>
          <a:xfrm>
            <a:off x="9042763" y="3658580"/>
            <a:ext cx="2103678" cy="2103676"/>
          </a:xfrm>
          <a:custGeom>
            <a:avLst/>
            <a:gdLst>
              <a:gd name="connsiteX0" fmla="*/ 1051839 w 2103678"/>
              <a:gd name="connsiteY0" fmla="*/ 0 h 2103676"/>
              <a:gd name="connsiteX1" fmla="*/ 2103678 w 2103678"/>
              <a:gd name="connsiteY1" fmla="*/ 1051838 h 2103676"/>
              <a:gd name="connsiteX2" fmla="*/ 1051839 w 2103678"/>
              <a:gd name="connsiteY2" fmla="*/ 2103676 h 2103676"/>
              <a:gd name="connsiteX3" fmla="*/ 0 w 2103678"/>
              <a:gd name="connsiteY3" fmla="*/ 1051838 h 2103676"/>
              <a:gd name="connsiteX4" fmla="*/ 1051839 w 2103678"/>
              <a:gd name="connsiteY4" fmla="*/ 0 h 2103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3678" h="2103676">
                <a:moveTo>
                  <a:pt x="1051839" y="0"/>
                </a:moveTo>
                <a:cubicBezTo>
                  <a:pt x="1632754" y="0"/>
                  <a:pt x="2103678" y="470924"/>
                  <a:pt x="2103678" y="1051838"/>
                </a:cubicBezTo>
                <a:cubicBezTo>
                  <a:pt x="2103678" y="1632752"/>
                  <a:pt x="1632754" y="2103676"/>
                  <a:pt x="1051839" y="2103676"/>
                </a:cubicBezTo>
                <a:cubicBezTo>
                  <a:pt x="470924" y="2103676"/>
                  <a:pt x="0" y="1632752"/>
                  <a:pt x="0" y="1051838"/>
                </a:cubicBezTo>
                <a:cubicBezTo>
                  <a:pt x="0" y="470924"/>
                  <a:pt x="470924" y="0"/>
                  <a:pt x="1051839" y="0"/>
                </a:cubicBezTo>
                <a:close/>
              </a:path>
            </a:pathLst>
          </a:custGeom>
        </p:spPr>
        <p:txBody>
          <a:bodyPr wrap="square">
            <a:noAutofit/>
          </a:bodyPr>
          <a:lstStyle>
            <a:lvl1pPr>
              <a:defRPr sz="1000"/>
            </a:lvl1pPr>
          </a:lstStyle>
          <a:p>
            <a:endParaRPr lang="en-ID"/>
          </a:p>
        </p:txBody>
      </p:sp>
      <p:sp>
        <p:nvSpPr>
          <p:cNvPr id="13" name="Picture Placeholder 12">
            <a:extLst>
              <a:ext uri="{FF2B5EF4-FFF2-40B4-BE49-F238E27FC236}">
                <a16:creationId xmlns:a16="http://schemas.microsoft.com/office/drawing/2014/main" id="{43479433-4DCC-44CA-B6EB-77D1E4AD7F4C}"/>
              </a:ext>
            </a:extLst>
          </p:cNvPr>
          <p:cNvSpPr>
            <a:spLocks noGrp="1"/>
          </p:cNvSpPr>
          <p:nvPr>
            <p:ph type="pic" sz="quarter" idx="12"/>
          </p:nvPr>
        </p:nvSpPr>
        <p:spPr>
          <a:xfrm>
            <a:off x="6752567" y="3658580"/>
            <a:ext cx="2103678" cy="2103676"/>
          </a:xfrm>
          <a:custGeom>
            <a:avLst/>
            <a:gdLst>
              <a:gd name="connsiteX0" fmla="*/ 1051839 w 2103678"/>
              <a:gd name="connsiteY0" fmla="*/ 0 h 2103676"/>
              <a:gd name="connsiteX1" fmla="*/ 2103678 w 2103678"/>
              <a:gd name="connsiteY1" fmla="*/ 1051838 h 2103676"/>
              <a:gd name="connsiteX2" fmla="*/ 1051839 w 2103678"/>
              <a:gd name="connsiteY2" fmla="*/ 2103676 h 2103676"/>
              <a:gd name="connsiteX3" fmla="*/ 0 w 2103678"/>
              <a:gd name="connsiteY3" fmla="*/ 1051838 h 2103676"/>
              <a:gd name="connsiteX4" fmla="*/ 1051839 w 2103678"/>
              <a:gd name="connsiteY4" fmla="*/ 0 h 2103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3678" h="2103676">
                <a:moveTo>
                  <a:pt x="1051839" y="0"/>
                </a:moveTo>
                <a:cubicBezTo>
                  <a:pt x="1632754" y="0"/>
                  <a:pt x="2103678" y="470924"/>
                  <a:pt x="2103678" y="1051838"/>
                </a:cubicBezTo>
                <a:cubicBezTo>
                  <a:pt x="2103678" y="1632752"/>
                  <a:pt x="1632754" y="2103676"/>
                  <a:pt x="1051839" y="2103676"/>
                </a:cubicBezTo>
                <a:cubicBezTo>
                  <a:pt x="470924" y="2103676"/>
                  <a:pt x="0" y="1632752"/>
                  <a:pt x="0" y="1051838"/>
                </a:cubicBezTo>
                <a:cubicBezTo>
                  <a:pt x="0" y="470924"/>
                  <a:pt x="470924" y="0"/>
                  <a:pt x="1051839" y="0"/>
                </a:cubicBezTo>
                <a:close/>
              </a:path>
            </a:pathLst>
          </a:custGeom>
        </p:spPr>
        <p:txBody>
          <a:bodyPr wrap="square">
            <a:noAutofit/>
          </a:bodyPr>
          <a:lstStyle>
            <a:lvl1pPr>
              <a:defRPr sz="1000"/>
            </a:lvl1pPr>
          </a:lstStyle>
          <a:p>
            <a:endParaRPr lang="en-ID"/>
          </a:p>
        </p:txBody>
      </p:sp>
      <p:sp>
        <p:nvSpPr>
          <p:cNvPr id="7" name="Text Placeholder 10">
            <a:extLst>
              <a:ext uri="{FF2B5EF4-FFF2-40B4-BE49-F238E27FC236}">
                <a16:creationId xmlns:a16="http://schemas.microsoft.com/office/drawing/2014/main" id="{0040A8F9-BBB6-4F91-8BC9-76DC19B0B003}"/>
              </a:ext>
            </a:extLst>
          </p:cNvPr>
          <p:cNvSpPr>
            <a:spLocks noGrp="1"/>
          </p:cNvSpPr>
          <p:nvPr>
            <p:ph type="body" sz="quarter" idx="10" hasCustomPrompt="1"/>
          </p:nvPr>
        </p:nvSpPr>
        <p:spPr>
          <a:xfrm>
            <a:off x="419101" y="591802"/>
            <a:ext cx="11353799" cy="914400"/>
          </a:xfrm>
          <a:prstGeom prst="rect">
            <a:avLst/>
          </a:prstGeom>
        </p:spPr>
        <p:txBody>
          <a:bodyPr anchor="ctr"/>
          <a:lstStyle>
            <a:lvl1pPr marL="0" indent="0" algn="l">
              <a:buNone/>
              <a:defRPr sz="3600">
                <a:latin typeface="+mj-lt"/>
              </a:defRPr>
            </a:lvl1pPr>
          </a:lstStyle>
          <a:p>
            <a:pPr lvl="0"/>
            <a:r>
              <a:rPr lang="en-ID" dirty="0"/>
              <a:t>Type Title Here</a:t>
            </a:r>
          </a:p>
        </p:txBody>
      </p:sp>
      <p:sp>
        <p:nvSpPr>
          <p:cNvPr id="8" name="Text Placeholder 10">
            <a:extLst>
              <a:ext uri="{FF2B5EF4-FFF2-40B4-BE49-F238E27FC236}">
                <a16:creationId xmlns:a16="http://schemas.microsoft.com/office/drawing/2014/main" id="{E3669AC5-38AF-4908-A884-589ED24B20D3}"/>
              </a:ext>
            </a:extLst>
          </p:cNvPr>
          <p:cNvSpPr>
            <a:spLocks noGrp="1"/>
          </p:cNvSpPr>
          <p:nvPr>
            <p:ph type="body" sz="quarter" idx="11" hasCustomPrompt="1"/>
          </p:nvPr>
        </p:nvSpPr>
        <p:spPr>
          <a:xfrm>
            <a:off x="419101" y="385506"/>
            <a:ext cx="11353799" cy="313408"/>
          </a:xfrm>
          <a:prstGeom prst="rect">
            <a:avLst/>
          </a:prstGeom>
        </p:spPr>
        <p:txBody>
          <a:bodyPr anchor="ctr"/>
          <a:lstStyle>
            <a:lvl1pPr marL="0" indent="0" algn="l">
              <a:buNone/>
              <a:defRPr sz="1000" spc="1000" baseline="0">
                <a:latin typeface="+mn-lt"/>
              </a:defRPr>
            </a:lvl1pPr>
          </a:lstStyle>
          <a:p>
            <a:pPr lvl="0"/>
            <a:r>
              <a:rPr lang="en-ID" dirty="0"/>
              <a:t>TYPE SECTION HERE</a:t>
            </a:r>
          </a:p>
        </p:txBody>
      </p:sp>
      <p:sp>
        <p:nvSpPr>
          <p:cNvPr id="6" name="Slide Number Placeholder 5">
            <a:extLst>
              <a:ext uri="{FF2B5EF4-FFF2-40B4-BE49-F238E27FC236}">
                <a16:creationId xmlns:a16="http://schemas.microsoft.com/office/drawing/2014/main" id="{AEE05947-8078-4516-9312-A95B0F2F8EAC}"/>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sz="1000" b="0" i="0" spc="1000" dirty="0">
                <a:solidFill>
                  <a:schemeClr val="tx1"/>
                </a:solidFill>
                <a:ea typeface="Open Sans" panose="020B0606030504020204" pitchFamily="34" charset="0"/>
                <a:cs typeface="Poppins" panose="02000000000000000000" pitchFamily="2" charset="0"/>
              </a:rPr>
              <a:t>SLIDE </a:t>
            </a:r>
            <a:fld id="{696CAF5E-82FD-46C1-8113-274199A6E6F4}" type="slidenum">
              <a:rPr lang="id-ID" sz="1000" b="0" i="0" spc="1000" smtClean="0">
                <a:solidFill>
                  <a:schemeClr val="tx1"/>
                </a:solidFill>
                <a:ea typeface="Open Sans" panose="020B0606030504020204" pitchFamily="34" charset="0"/>
                <a:cs typeface="Poppins" panose="02000000000000000000" pitchFamily="2" charset="0"/>
              </a:rPr>
              <a:pPr algn="r"/>
              <a:t>‹#›</a:t>
            </a:fld>
            <a:endParaRPr lang="id-ID" sz="1000" b="0" i="0" spc="1000" dirty="0">
              <a:solidFill>
                <a:schemeClr val="tx1"/>
              </a:solidFill>
              <a:ea typeface="Open Sans" panose="020B0606030504020204" pitchFamily="34" charset="0"/>
              <a:cs typeface="Poppins" panose="02000000000000000000" pitchFamily="2" charset="0"/>
            </a:endParaRPr>
          </a:p>
        </p:txBody>
      </p:sp>
      <p:sp>
        <p:nvSpPr>
          <p:cNvPr id="15" name="Picture Placeholder 14">
            <a:extLst>
              <a:ext uri="{FF2B5EF4-FFF2-40B4-BE49-F238E27FC236}">
                <a16:creationId xmlns:a16="http://schemas.microsoft.com/office/drawing/2014/main" id="{5667E55A-BAAF-4479-A010-5D2AD72BC532}"/>
              </a:ext>
            </a:extLst>
          </p:cNvPr>
          <p:cNvSpPr>
            <a:spLocks noGrp="1"/>
          </p:cNvSpPr>
          <p:nvPr>
            <p:ph type="pic" sz="quarter" idx="14"/>
          </p:nvPr>
        </p:nvSpPr>
        <p:spPr>
          <a:xfrm>
            <a:off x="6752567" y="1368386"/>
            <a:ext cx="2103678" cy="2103676"/>
          </a:xfrm>
          <a:custGeom>
            <a:avLst/>
            <a:gdLst>
              <a:gd name="connsiteX0" fmla="*/ 1051839 w 2103678"/>
              <a:gd name="connsiteY0" fmla="*/ 0 h 2103676"/>
              <a:gd name="connsiteX1" fmla="*/ 2103678 w 2103678"/>
              <a:gd name="connsiteY1" fmla="*/ 1051838 h 2103676"/>
              <a:gd name="connsiteX2" fmla="*/ 1051839 w 2103678"/>
              <a:gd name="connsiteY2" fmla="*/ 2103676 h 2103676"/>
              <a:gd name="connsiteX3" fmla="*/ 0 w 2103678"/>
              <a:gd name="connsiteY3" fmla="*/ 1051838 h 2103676"/>
              <a:gd name="connsiteX4" fmla="*/ 1051839 w 2103678"/>
              <a:gd name="connsiteY4" fmla="*/ 0 h 2103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3678" h="2103676">
                <a:moveTo>
                  <a:pt x="1051839" y="0"/>
                </a:moveTo>
                <a:cubicBezTo>
                  <a:pt x="1632754" y="0"/>
                  <a:pt x="2103678" y="470924"/>
                  <a:pt x="2103678" y="1051838"/>
                </a:cubicBezTo>
                <a:cubicBezTo>
                  <a:pt x="2103678" y="1632752"/>
                  <a:pt x="1632754" y="2103676"/>
                  <a:pt x="1051839" y="2103676"/>
                </a:cubicBezTo>
                <a:cubicBezTo>
                  <a:pt x="470924" y="2103676"/>
                  <a:pt x="0" y="1632752"/>
                  <a:pt x="0" y="1051838"/>
                </a:cubicBezTo>
                <a:cubicBezTo>
                  <a:pt x="0" y="470924"/>
                  <a:pt x="470924" y="0"/>
                  <a:pt x="1051839" y="0"/>
                </a:cubicBezTo>
                <a:close/>
              </a:path>
            </a:pathLst>
          </a:custGeom>
        </p:spPr>
        <p:txBody>
          <a:bodyPr wrap="square">
            <a:noAutofit/>
          </a:bodyPr>
          <a:lstStyle>
            <a:lvl1pPr>
              <a:defRPr sz="1000"/>
            </a:lvl1pPr>
          </a:lstStyle>
          <a:p>
            <a:endParaRPr lang="en-ID"/>
          </a:p>
        </p:txBody>
      </p:sp>
      <p:sp>
        <p:nvSpPr>
          <p:cNvPr id="16" name="Picture Placeholder 15">
            <a:extLst>
              <a:ext uri="{FF2B5EF4-FFF2-40B4-BE49-F238E27FC236}">
                <a16:creationId xmlns:a16="http://schemas.microsoft.com/office/drawing/2014/main" id="{38A651E1-7C44-4CBD-84AE-0F745605A308}"/>
              </a:ext>
            </a:extLst>
          </p:cNvPr>
          <p:cNvSpPr>
            <a:spLocks noGrp="1"/>
          </p:cNvSpPr>
          <p:nvPr>
            <p:ph type="pic" sz="quarter" idx="15"/>
          </p:nvPr>
        </p:nvSpPr>
        <p:spPr>
          <a:xfrm>
            <a:off x="9042763" y="1368386"/>
            <a:ext cx="2103678" cy="2103676"/>
          </a:xfrm>
          <a:custGeom>
            <a:avLst/>
            <a:gdLst>
              <a:gd name="connsiteX0" fmla="*/ 1051839 w 2103678"/>
              <a:gd name="connsiteY0" fmla="*/ 0 h 2103676"/>
              <a:gd name="connsiteX1" fmla="*/ 2103678 w 2103678"/>
              <a:gd name="connsiteY1" fmla="*/ 1051838 h 2103676"/>
              <a:gd name="connsiteX2" fmla="*/ 1051839 w 2103678"/>
              <a:gd name="connsiteY2" fmla="*/ 2103676 h 2103676"/>
              <a:gd name="connsiteX3" fmla="*/ 0 w 2103678"/>
              <a:gd name="connsiteY3" fmla="*/ 1051838 h 2103676"/>
              <a:gd name="connsiteX4" fmla="*/ 1051839 w 2103678"/>
              <a:gd name="connsiteY4" fmla="*/ 0 h 2103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3678" h="2103676">
                <a:moveTo>
                  <a:pt x="1051839" y="0"/>
                </a:moveTo>
                <a:cubicBezTo>
                  <a:pt x="1632754" y="0"/>
                  <a:pt x="2103678" y="470924"/>
                  <a:pt x="2103678" y="1051838"/>
                </a:cubicBezTo>
                <a:cubicBezTo>
                  <a:pt x="2103678" y="1632752"/>
                  <a:pt x="1632754" y="2103676"/>
                  <a:pt x="1051839" y="2103676"/>
                </a:cubicBezTo>
                <a:cubicBezTo>
                  <a:pt x="470924" y="2103676"/>
                  <a:pt x="0" y="1632752"/>
                  <a:pt x="0" y="1051838"/>
                </a:cubicBezTo>
                <a:cubicBezTo>
                  <a:pt x="0" y="470924"/>
                  <a:pt x="470924" y="0"/>
                  <a:pt x="1051839" y="0"/>
                </a:cubicBezTo>
                <a:close/>
              </a:path>
            </a:pathLst>
          </a:custGeom>
        </p:spPr>
        <p:txBody>
          <a:bodyPr wrap="square">
            <a:noAutofit/>
          </a:bodyPr>
          <a:lstStyle>
            <a:lvl1pPr>
              <a:defRPr sz="1000"/>
            </a:lvl1pPr>
          </a:lstStyle>
          <a:p>
            <a:endParaRPr lang="en-ID"/>
          </a:p>
        </p:txBody>
      </p:sp>
    </p:spTree>
    <p:extLst>
      <p:ext uri="{BB962C8B-B14F-4D97-AF65-F5344CB8AC3E}">
        <p14:creationId xmlns:p14="http://schemas.microsoft.com/office/powerpoint/2010/main" val="3517559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7" name="Text Placeholder 10">
            <a:extLst>
              <a:ext uri="{FF2B5EF4-FFF2-40B4-BE49-F238E27FC236}">
                <a16:creationId xmlns:a16="http://schemas.microsoft.com/office/drawing/2014/main" id="{0040A8F9-BBB6-4F91-8BC9-76DC19B0B003}"/>
              </a:ext>
            </a:extLst>
          </p:cNvPr>
          <p:cNvSpPr>
            <a:spLocks noGrp="1"/>
          </p:cNvSpPr>
          <p:nvPr>
            <p:ph type="body" sz="quarter" idx="10" hasCustomPrompt="1"/>
          </p:nvPr>
        </p:nvSpPr>
        <p:spPr>
          <a:xfrm>
            <a:off x="419101" y="591802"/>
            <a:ext cx="11353799" cy="914400"/>
          </a:xfrm>
          <a:prstGeom prst="rect">
            <a:avLst/>
          </a:prstGeom>
        </p:spPr>
        <p:txBody>
          <a:bodyPr anchor="ctr"/>
          <a:lstStyle>
            <a:lvl1pPr marL="0" indent="0" algn="l">
              <a:buNone/>
              <a:defRPr sz="3600">
                <a:latin typeface="+mj-lt"/>
              </a:defRPr>
            </a:lvl1pPr>
          </a:lstStyle>
          <a:p>
            <a:pPr lvl="0"/>
            <a:r>
              <a:rPr lang="en-ID" dirty="0"/>
              <a:t>Type Title Here</a:t>
            </a:r>
          </a:p>
        </p:txBody>
      </p:sp>
      <p:sp>
        <p:nvSpPr>
          <p:cNvPr id="8" name="Text Placeholder 10">
            <a:extLst>
              <a:ext uri="{FF2B5EF4-FFF2-40B4-BE49-F238E27FC236}">
                <a16:creationId xmlns:a16="http://schemas.microsoft.com/office/drawing/2014/main" id="{E3669AC5-38AF-4908-A884-589ED24B20D3}"/>
              </a:ext>
            </a:extLst>
          </p:cNvPr>
          <p:cNvSpPr>
            <a:spLocks noGrp="1"/>
          </p:cNvSpPr>
          <p:nvPr>
            <p:ph type="body" sz="quarter" idx="11" hasCustomPrompt="1"/>
          </p:nvPr>
        </p:nvSpPr>
        <p:spPr>
          <a:xfrm>
            <a:off x="419101" y="385506"/>
            <a:ext cx="11353799" cy="313408"/>
          </a:xfrm>
          <a:prstGeom prst="rect">
            <a:avLst/>
          </a:prstGeom>
        </p:spPr>
        <p:txBody>
          <a:bodyPr anchor="ctr"/>
          <a:lstStyle>
            <a:lvl1pPr marL="0" indent="0" algn="l">
              <a:buNone/>
              <a:defRPr sz="1000" spc="1000" baseline="0">
                <a:latin typeface="+mn-lt"/>
              </a:defRPr>
            </a:lvl1pPr>
          </a:lstStyle>
          <a:p>
            <a:pPr lvl="0"/>
            <a:r>
              <a:rPr lang="en-ID" dirty="0"/>
              <a:t>TYPE SECTION HERE</a:t>
            </a:r>
          </a:p>
        </p:txBody>
      </p:sp>
      <p:sp>
        <p:nvSpPr>
          <p:cNvPr id="6" name="Slide Number Placeholder 5">
            <a:extLst>
              <a:ext uri="{FF2B5EF4-FFF2-40B4-BE49-F238E27FC236}">
                <a16:creationId xmlns:a16="http://schemas.microsoft.com/office/drawing/2014/main" id="{AEE05947-8078-4516-9312-A95B0F2F8EAC}"/>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sz="1000" b="0" i="0" spc="1000" dirty="0">
                <a:solidFill>
                  <a:schemeClr val="tx1"/>
                </a:solidFill>
                <a:ea typeface="Open Sans" panose="020B0606030504020204" pitchFamily="34" charset="0"/>
                <a:cs typeface="Poppins" panose="02000000000000000000" pitchFamily="2" charset="0"/>
              </a:rPr>
              <a:t>SLIDE </a:t>
            </a:r>
            <a:fld id="{696CAF5E-82FD-46C1-8113-274199A6E6F4}" type="slidenum">
              <a:rPr lang="id-ID" sz="1000" b="0" i="0" spc="1000" smtClean="0">
                <a:solidFill>
                  <a:schemeClr val="tx1"/>
                </a:solidFill>
                <a:ea typeface="Open Sans" panose="020B0606030504020204" pitchFamily="34" charset="0"/>
                <a:cs typeface="Poppins" panose="02000000000000000000" pitchFamily="2" charset="0"/>
              </a:rPr>
              <a:pPr algn="r"/>
              <a:t>‹#›</a:t>
            </a:fld>
            <a:endParaRPr lang="id-ID" sz="1000" b="0" i="0" spc="1000" dirty="0">
              <a:solidFill>
                <a:schemeClr val="tx1"/>
              </a:solidFill>
              <a:ea typeface="Open Sans" panose="020B0606030504020204" pitchFamily="34" charset="0"/>
              <a:cs typeface="Poppins" panose="02000000000000000000" pitchFamily="2" charset="0"/>
            </a:endParaRPr>
          </a:p>
        </p:txBody>
      </p:sp>
      <p:sp>
        <p:nvSpPr>
          <p:cNvPr id="9" name="Picture Placeholder 5">
            <a:extLst>
              <a:ext uri="{FF2B5EF4-FFF2-40B4-BE49-F238E27FC236}">
                <a16:creationId xmlns:a16="http://schemas.microsoft.com/office/drawing/2014/main" id="{9F984F47-6571-4953-8BC7-33200F612056}"/>
              </a:ext>
            </a:extLst>
          </p:cNvPr>
          <p:cNvSpPr>
            <a:spLocks noGrp="1"/>
          </p:cNvSpPr>
          <p:nvPr>
            <p:ph type="pic" sz="quarter" idx="12"/>
          </p:nvPr>
        </p:nvSpPr>
        <p:spPr>
          <a:xfrm>
            <a:off x="6576642" y="1525484"/>
            <a:ext cx="5196258" cy="4479533"/>
          </a:xfrm>
          <a:custGeom>
            <a:avLst/>
            <a:gdLst>
              <a:gd name="connsiteX0" fmla="*/ 0 w 5196258"/>
              <a:gd name="connsiteY0" fmla="*/ 0 h 4479533"/>
              <a:gd name="connsiteX1" fmla="*/ 5196258 w 5196258"/>
              <a:gd name="connsiteY1" fmla="*/ 0 h 4479533"/>
              <a:gd name="connsiteX2" fmla="*/ 2598129 w 5196258"/>
              <a:gd name="connsiteY2" fmla="*/ 4479533 h 4479533"/>
            </a:gdLst>
            <a:ahLst/>
            <a:cxnLst>
              <a:cxn ang="0">
                <a:pos x="connsiteX0" y="connsiteY0"/>
              </a:cxn>
              <a:cxn ang="0">
                <a:pos x="connsiteX1" y="connsiteY1"/>
              </a:cxn>
              <a:cxn ang="0">
                <a:pos x="connsiteX2" y="connsiteY2"/>
              </a:cxn>
            </a:cxnLst>
            <a:rect l="l" t="t" r="r" b="b"/>
            <a:pathLst>
              <a:path w="5196258" h="4479533">
                <a:moveTo>
                  <a:pt x="0" y="0"/>
                </a:moveTo>
                <a:lnTo>
                  <a:pt x="5196258" y="0"/>
                </a:lnTo>
                <a:lnTo>
                  <a:pt x="2598129" y="4479533"/>
                </a:lnTo>
                <a:close/>
              </a:path>
            </a:pathLst>
          </a:custGeom>
        </p:spPr>
        <p:txBody>
          <a:bodyPr wrap="square">
            <a:noAutofit/>
          </a:bodyPr>
          <a:lstStyle>
            <a:lvl1pPr>
              <a:defRPr sz="1200"/>
            </a:lvl1pPr>
          </a:lstStyle>
          <a:p>
            <a:endParaRPr lang="en-US"/>
          </a:p>
        </p:txBody>
      </p:sp>
    </p:spTree>
    <p:extLst>
      <p:ext uri="{BB962C8B-B14F-4D97-AF65-F5344CB8AC3E}">
        <p14:creationId xmlns:p14="http://schemas.microsoft.com/office/powerpoint/2010/main" val="6074144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7" name="Text Placeholder 10">
            <a:extLst>
              <a:ext uri="{FF2B5EF4-FFF2-40B4-BE49-F238E27FC236}">
                <a16:creationId xmlns:a16="http://schemas.microsoft.com/office/drawing/2014/main" id="{0040A8F9-BBB6-4F91-8BC9-76DC19B0B003}"/>
              </a:ext>
            </a:extLst>
          </p:cNvPr>
          <p:cNvSpPr>
            <a:spLocks noGrp="1"/>
          </p:cNvSpPr>
          <p:nvPr>
            <p:ph type="body" sz="quarter" idx="10" hasCustomPrompt="1"/>
          </p:nvPr>
        </p:nvSpPr>
        <p:spPr>
          <a:xfrm>
            <a:off x="419101" y="591802"/>
            <a:ext cx="11353799" cy="914400"/>
          </a:xfrm>
          <a:prstGeom prst="rect">
            <a:avLst/>
          </a:prstGeom>
        </p:spPr>
        <p:txBody>
          <a:bodyPr anchor="ctr"/>
          <a:lstStyle>
            <a:lvl1pPr marL="0" indent="0" algn="l">
              <a:buNone/>
              <a:defRPr sz="3600">
                <a:latin typeface="+mj-lt"/>
              </a:defRPr>
            </a:lvl1pPr>
          </a:lstStyle>
          <a:p>
            <a:pPr lvl="0"/>
            <a:r>
              <a:rPr lang="en-ID" dirty="0"/>
              <a:t>Type Title Here</a:t>
            </a:r>
          </a:p>
        </p:txBody>
      </p:sp>
      <p:sp>
        <p:nvSpPr>
          <p:cNvPr id="8" name="Text Placeholder 10">
            <a:extLst>
              <a:ext uri="{FF2B5EF4-FFF2-40B4-BE49-F238E27FC236}">
                <a16:creationId xmlns:a16="http://schemas.microsoft.com/office/drawing/2014/main" id="{E3669AC5-38AF-4908-A884-589ED24B20D3}"/>
              </a:ext>
            </a:extLst>
          </p:cNvPr>
          <p:cNvSpPr>
            <a:spLocks noGrp="1"/>
          </p:cNvSpPr>
          <p:nvPr>
            <p:ph type="body" sz="quarter" idx="11" hasCustomPrompt="1"/>
          </p:nvPr>
        </p:nvSpPr>
        <p:spPr>
          <a:xfrm>
            <a:off x="419101" y="385506"/>
            <a:ext cx="11353799" cy="313408"/>
          </a:xfrm>
          <a:prstGeom prst="rect">
            <a:avLst/>
          </a:prstGeom>
        </p:spPr>
        <p:txBody>
          <a:bodyPr anchor="ctr"/>
          <a:lstStyle>
            <a:lvl1pPr marL="0" indent="0" algn="l">
              <a:buNone/>
              <a:defRPr sz="1000" spc="1000" baseline="0">
                <a:latin typeface="+mn-lt"/>
              </a:defRPr>
            </a:lvl1pPr>
          </a:lstStyle>
          <a:p>
            <a:pPr lvl="0"/>
            <a:r>
              <a:rPr lang="en-ID" dirty="0"/>
              <a:t>TYPE SECTION HERE</a:t>
            </a:r>
          </a:p>
        </p:txBody>
      </p:sp>
      <p:sp>
        <p:nvSpPr>
          <p:cNvPr id="6" name="Slide Number Placeholder 5">
            <a:extLst>
              <a:ext uri="{FF2B5EF4-FFF2-40B4-BE49-F238E27FC236}">
                <a16:creationId xmlns:a16="http://schemas.microsoft.com/office/drawing/2014/main" id="{AEE05947-8078-4516-9312-A95B0F2F8EAC}"/>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sz="1000" b="0" i="0" spc="1000" dirty="0">
                <a:solidFill>
                  <a:schemeClr val="tx1"/>
                </a:solidFill>
                <a:ea typeface="Open Sans" panose="020B0606030504020204" pitchFamily="34" charset="0"/>
                <a:cs typeface="Poppins" panose="02000000000000000000" pitchFamily="2" charset="0"/>
              </a:rPr>
              <a:t>SLIDE </a:t>
            </a:r>
            <a:fld id="{696CAF5E-82FD-46C1-8113-274199A6E6F4}" type="slidenum">
              <a:rPr lang="id-ID" sz="1000" b="0" i="0" spc="1000" smtClean="0">
                <a:solidFill>
                  <a:schemeClr val="tx1"/>
                </a:solidFill>
                <a:ea typeface="Open Sans" panose="020B0606030504020204" pitchFamily="34" charset="0"/>
                <a:cs typeface="Poppins" panose="02000000000000000000" pitchFamily="2" charset="0"/>
              </a:rPr>
              <a:pPr algn="r"/>
              <a:t>‹#›</a:t>
            </a:fld>
            <a:endParaRPr lang="id-ID" sz="1000" b="0" i="0" spc="1000" dirty="0">
              <a:solidFill>
                <a:schemeClr val="tx1"/>
              </a:solidFill>
              <a:ea typeface="Open Sans" panose="020B0606030504020204" pitchFamily="34" charset="0"/>
              <a:cs typeface="Poppins" panose="02000000000000000000" pitchFamily="2" charset="0"/>
            </a:endParaRPr>
          </a:p>
        </p:txBody>
      </p:sp>
      <p:sp>
        <p:nvSpPr>
          <p:cNvPr id="11" name="Picture Placeholder 5">
            <a:extLst>
              <a:ext uri="{FF2B5EF4-FFF2-40B4-BE49-F238E27FC236}">
                <a16:creationId xmlns:a16="http://schemas.microsoft.com/office/drawing/2014/main" id="{23A82D20-2709-4A51-8834-012C093F4EC5}"/>
              </a:ext>
            </a:extLst>
          </p:cNvPr>
          <p:cNvSpPr>
            <a:spLocks noGrp="1"/>
          </p:cNvSpPr>
          <p:nvPr>
            <p:ph type="pic" sz="quarter" idx="12"/>
          </p:nvPr>
        </p:nvSpPr>
        <p:spPr>
          <a:xfrm>
            <a:off x="6188019" y="686177"/>
            <a:ext cx="5485646" cy="5485646"/>
          </a:xfrm>
          <a:custGeom>
            <a:avLst/>
            <a:gdLst>
              <a:gd name="connsiteX0" fmla="*/ 2742823 w 5485646"/>
              <a:gd name="connsiteY0" fmla="*/ 0 h 5485646"/>
              <a:gd name="connsiteX1" fmla="*/ 5485646 w 5485646"/>
              <a:gd name="connsiteY1" fmla="*/ 2742823 h 5485646"/>
              <a:gd name="connsiteX2" fmla="*/ 2742823 w 5485646"/>
              <a:gd name="connsiteY2" fmla="*/ 5485646 h 5485646"/>
              <a:gd name="connsiteX3" fmla="*/ 0 w 5485646"/>
              <a:gd name="connsiteY3" fmla="*/ 2742823 h 5485646"/>
            </a:gdLst>
            <a:ahLst/>
            <a:cxnLst>
              <a:cxn ang="0">
                <a:pos x="connsiteX0" y="connsiteY0"/>
              </a:cxn>
              <a:cxn ang="0">
                <a:pos x="connsiteX1" y="connsiteY1"/>
              </a:cxn>
              <a:cxn ang="0">
                <a:pos x="connsiteX2" y="connsiteY2"/>
              </a:cxn>
              <a:cxn ang="0">
                <a:pos x="connsiteX3" y="connsiteY3"/>
              </a:cxn>
            </a:cxnLst>
            <a:rect l="l" t="t" r="r" b="b"/>
            <a:pathLst>
              <a:path w="5485646" h="5485646">
                <a:moveTo>
                  <a:pt x="2742823" y="0"/>
                </a:moveTo>
                <a:lnTo>
                  <a:pt x="5485646" y="2742823"/>
                </a:lnTo>
                <a:lnTo>
                  <a:pt x="2742823" y="5485646"/>
                </a:lnTo>
                <a:lnTo>
                  <a:pt x="0" y="2742823"/>
                </a:lnTo>
                <a:close/>
              </a:path>
            </a:pathLst>
          </a:custGeom>
        </p:spPr>
        <p:txBody>
          <a:bodyPr wrap="square">
            <a:noAutofit/>
          </a:bodyPr>
          <a:lstStyle>
            <a:lvl1pPr>
              <a:defRPr sz="1400"/>
            </a:lvl1pPr>
          </a:lstStyle>
          <a:p>
            <a:endParaRPr lang="en-US"/>
          </a:p>
        </p:txBody>
      </p:sp>
    </p:spTree>
    <p:extLst>
      <p:ext uri="{BB962C8B-B14F-4D97-AF65-F5344CB8AC3E}">
        <p14:creationId xmlns:p14="http://schemas.microsoft.com/office/powerpoint/2010/main" val="18376955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5DFD0173-443F-4D1D-B73C-7508DC63F0C2}"/>
              </a:ext>
            </a:extLst>
          </p:cNvPr>
          <p:cNvSpPr>
            <a:spLocks noGrp="1"/>
          </p:cNvSpPr>
          <p:nvPr>
            <p:ph type="pic" sz="quarter" idx="16"/>
          </p:nvPr>
        </p:nvSpPr>
        <p:spPr>
          <a:xfrm>
            <a:off x="6219725" y="2555918"/>
            <a:ext cx="3573278" cy="3571586"/>
          </a:xfrm>
          <a:custGeom>
            <a:avLst/>
            <a:gdLst>
              <a:gd name="connsiteX0" fmla="*/ 0 w 3573278"/>
              <a:gd name="connsiteY0" fmla="*/ 0 h 3571586"/>
              <a:gd name="connsiteX1" fmla="*/ 3573278 w 3573278"/>
              <a:gd name="connsiteY1" fmla="*/ 0 h 3571586"/>
              <a:gd name="connsiteX2" fmla="*/ 3573278 w 3573278"/>
              <a:gd name="connsiteY2" fmla="*/ 3571586 h 3571586"/>
              <a:gd name="connsiteX3" fmla="*/ 0 w 3573278"/>
              <a:gd name="connsiteY3" fmla="*/ 3571586 h 3571586"/>
            </a:gdLst>
            <a:ahLst/>
            <a:cxnLst>
              <a:cxn ang="0">
                <a:pos x="connsiteX0" y="connsiteY0"/>
              </a:cxn>
              <a:cxn ang="0">
                <a:pos x="connsiteX1" y="connsiteY1"/>
              </a:cxn>
              <a:cxn ang="0">
                <a:pos x="connsiteX2" y="connsiteY2"/>
              </a:cxn>
              <a:cxn ang="0">
                <a:pos x="connsiteX3" y="connsiteY3"/>
              </a:cxn>
            </a:cxnLst>
            <a:rect l="l" t="t" r="r" b="b"/>
            <a:pathLst>
              <a:path w="3573278" h="3571586">
                <a:moveTo>
                  <a:pt x="0" y="0"/>
                </a:moveTo>
                <a:lnTo>
                  <a:pt x="3573278" y="0"/>
                </a:lnTo>
                <a:lnTo>
                  <a:pt x="3573278" y="3571586"/>
                </a:lnTo>
                <a:lnTo>
                  <a:pt x="0" y="3571586"/>
                </a:lnTo>
                <a:close/>
              </a:path>
            </a:pathLst>
          </a:custGeom>
        </p:spPr>
        <p:txBody>
          <a:bodyPr wrap="square">
            <a:noAutofit/>
          </a:bodyPr>
          <a:lstStyle>
            <a:lvl1pPr>
              <a:defRPr sz="1000"/>
            </a:lvl1pPr>
          </a:lstStyle>
          <a:p>
            <a:endParaRPr lang="en-ID"/>
          </a:p>
        </p:txBody>
      </p:sp>
      <p:sp>
        <p:nvSpPr>
          <p:cNvPr id="11" name="Picture Placeholder 10">
            <a:extLst>
              <a:ext uri="{FF2B5EF4-FFF2-40B4-BE49-F238E27FC236}">
                <a16:creationId xmlns:a16="http://schemas.microsoft.com/office/drawing/2014/main" id="{7BA922B7-89FA-4BFD-89F4-55D244B3694B}"/>
              </a:ext>
            </a:extLst>
          </p:cNvPr>
          <p:cNvSpPr>
            <a:spLocks noGrp="1"/>
          </p:cNvSpPr>
          <p:nvPr>
            <p:ph type="pic" sz="quarter" idx="15"/>
          </p:nvPr>
        </p:nvSpPr>
        <p:spPr>
          <a:xfrm>
            <a:off x="8068681" y="698914"/>
            <a:ext cx="3573278" cy="3571586"/>
          </a:xfrm>
          <a:custGeom>
            <a:avLst/>
            <a:gdLst>
              <a:gd name="connsiteX0" fmla="*/ 0 w 3573278"/>
              <a:gd name="connsiteY0" fmla="*/ 0 h 3571586"/>
              <a:gd name="connsiteX1" fmla="*/ 3573278 w 3573278"/>
              <a:gd name="connsiteY1" fmla="*/ 0 h 3571586"/>
              <a:gd name="connsiteX2" fmla="*/ 3573278 w 3573278"/>
              <a:gd name="connsiteY2" fmla="*/ 3571586 h 3571586"/>
              <a:gd name="connsiteX3" fmla="*/ 0 w 3573278"/>
              <a:gd name="connsiteY3" fmla="*/ 3571586 h 3571586"/>
            </a:gdLst>
            <a:ahLst/>
            <a:cxnLst>
              <a:cxn ang="0">
                <a:pos x="connsiteX0" y="connsiteY0"/>
              </a:cxn>
              <a:cxn ang="0">
                <a:pos x="connsiteX1" y="connsiteY1"/>
              </a:cxn>
              <a:cxn ang="0">
                <a:pos x="connsiteX2" y="connsiteY2"/>
              </a:cxn>
              <a:cxn ang="0">
                <a:pos x="connsiteX3" y="connsiteY3"/>
              </a:cxn>
            </a:cxnLst>
            <a:rect l="l" t="t" r="r" b="b"/>
            <a:pathLst>
              <a:path w="3573278" h="3571586">
                <a:moveTo>
                  <a:pt x="0" y="0"/>
                </a:moveTo>
                <a:lnTo>
                  <a:pt x="3573278" y="0"/>
                </a:lnTo>
                <a:lnTo>
                  <a:pt x="3573278" y="3571586"/>
                </a:lnTo>
                <a:lnTo>
                  <a:pt x="0" y="3571586"/>
                </a:lnTo>
                <a:close/>
              </a:path>
            </a:pathLst>
          </a:custGeom>
        </p:spPr>
        <p:txBody>
          <a:bodyPr wrap="square">
            <a:noAutofit/>
          </a:bodyPr>
          <a:lstStyle>
            <a:lvl1pPr>
              <a:defRPr sz="1000"/>
            </a:lvl1pPr>
          </a:lstStyle>
          <a:p>
            <a:endParaRPr lang="en-ID"/>
          </a:p>
        </p:txBody>
      </p:sp>
      <p:sp>
        <p:nvSpPr>
          <p:cNvPr id="7" name="Text Placeholder 10">
            <a:extLst>
              <a:ext uri="{FF2B5EF4-FFF2-40B4-BE49-F238E27FC236}">
                <a16:creationId xmlns:a16="http://schemas.microsoft.com/office/drawing/2014/main" id="{0040A8F9-BBB6-4F91-8BC9-76DC19B0B003}"/>
              </a:ext>
            </a:extLst>
          </p:cNvPr>
          <p:cNvSpPr>
            <a:spLocks noGrp="1"/>
          </p:cNvSpPr>
          <p:nvPr>
            <p:ph type="body" sz="quarter" idx="10" hasCustomPrompt="1"/>
          </p:nvPr>
        </p:nvSpPr>
        <p:spPr>
          <a:xfrm>
            <a:off x="419101" y="591802"/>
            <a:ext cx="11353799" cy="914400"/>
          </a:xfrm>
          <a:prstGeom prst="rect">
            <a:avLst/>
          </a:prstGeom>
        </p:spPr>
        <p:txBody>
          <a:bodyPr anchor="ctr"/>
          <a:lstStyle>
            <a:lvl1pPr marL="0" indent="0" algn="l">
              <a:buNone/>
              <a:defRPr sz="3600">
                <a:latin typeface="+mj-lt"/>
              </a:defRPr>
            </a:lvl1pPr>
          </a:lstStyle>
          <a:p>
            <a:pPr lvl="0"/>
            <a:r>
              <a:rPr lang="en-ID" dirty="0"/>
              <a:t>Type Title Here</a:t>
            </a:r>
          </a:p>
        </p:txBody>
      </p:sp>
      <p:sp>
        <p:nvSpPr>
          <p:cNvPr id="8" name="Text Placeholder 10">
            <a:extLst>
              <a:ext uri="{FF2B5EF4-FFF2-40B4-BE49-F238E27FC236}">
                <a16:creationId xmlns:a16="http://schemas.microsoft.com/office/drawing/2014/main" id="{E3669AC5-38AF-4908-A884-589ED24B20D3}"/>
              </a:ext>
            </a:extLst>
          </p:cNvPr>
          <p:cNvSpPr>
            <a:spLocks noGrp="1"/>
          </p:cNvSpPr>
          <p:nvPr>
            <p:ph type="body" sz="quarter" idx="11" hasCustomPrompt="1"/>
          </p:nvPr>
        </p:nvSpPr>
        <p:spPr>
          <a:xfrm>
            <a:off x="419101" y="385506"/>
            <a:ext cx="11353799" cy="313408"/>
          </a:xfrm>
          <a:prstGeom prst="rect">
            <a:avLst/>
          </a:prstGeom>
        </p:spPr>
        <p:txBody>
          <a:bodyPr anchor="ctr"/>
          <a:lstStyle>
            <a:lvl1pPr marL="0" indent="0" algn="l">
              <a:buNone/>
              <a:defRPr sz="1000" spc="1000" baseline="0">
                <a:latin typeface="+mn-lt"/>
              </a:defRPr>
            </a:lvl1pPr>
          </a:lstStyle>
          <a:p>
            <a:pPr lvl="0"/>
            <a:r>
              <a:rPr lang="en-ID" dirty="0"/>
              <a:t>TYPE SECTION HERE</a:t>
            </a:r>
          </a:p>
        </p:txBody>
      </p:sp>
      <p:sp>
        <p:nvSpPr>
          <p:cNvPr id="6" name="Slide Number Placeholder 5">
            <a:extLst>
              <a:ext uri="{FF2B5EF4-FFF2-40B4-BE49-F238E27FC236}">
                <a16:creationId xmlns:a16="http://schemas.microsoft.com/office/drawing/2014/main" id="{AEE05947-8078-4516-9312-A95B0F2F8EAC}"/>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sz="1000" b="0" i="0" spc="1000" dirty="0">
                <a:solidFill>
                  <a:schemeClr val="tx1"/>
                </a:solidFill>
                <a:ea typeface="Open Sans" panose="020B0606030504020204" pitchFamily="34" charset="0"/>
                <a:cs typeface="Poppins" panose="02000000000000000000" pitchFamily="2" charset="0"/>
              </a:rPr>
              <a:t>SLIDE </a:t>
            </a:r>
            <a:fld id="{696CAF5E-82FD-46C1-8113-274199A6E6F4}" type="slidenum">
              <a:rPr lang="id-ID" sz="1000" b="0" i="0" spc="1000" smtClean="0">
                <a:solidFill>
                  <a:schemeClr val="tx1"/>
                </a:solidFill>
                <a:ea typeface="Open Sans" panose="020B0606030504020204" pitchFamily="34" charset="0"/>
                <a:cs typeface="Poppins" panose="02000000000000000000" pitchFamily="2" charset="0"/>
              </a:rPr>
              <a:pPr algn="r"/>
              <a:t>‹#›</a:t>
            </a:fld>
            <a:endParaRPr lang="id-ID" sz="1000" b="0" i="0" spc="1000" dirty="0">
              <a:solidFill>
                <a:schemeClr val="tx1"/>
              </a:solidFill>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574874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BA922B7-89FA-4BFD-89F4-55D244B3694B}"/>
              </a:ext>
            </a:extLst>
          </p:cNvPr>
          <p:cNvSpPr>
            <a:spLocks noGrp="1"/>
          </p:cNvSpPr>
          <p:nvPr>
            <p:ph type="pic" sz="quarter" idx="15"/>
          </p:nvPr>
        </p:nvSpPr>
        <p:spPr>
          <a:xfrm>
            <a:off x="6781801" y="1299911"/>
            <a:ext cx="6477000" cy="4066173"/>
          </a:xfrm>
          <a:custGeom>
            <a:avLst/>
            <a:gdLst>
              <a:gd name="connsiteX0" fmla="*/ 0 w 3573278"/>
              <a:gd name="connsiteY0" fmla="*/ 0 h 3571586"/>
              <a:gd name="connsiteX1" fmla="*/ 3573278 w 3573278"/>
              <a:gd name="connsiteY1" fmla="*/ 0 h 3571586"/>
              <a:gd name="connsiteX2" fmla="*/ 3573278 w 3573278"/>
              <a:gd name="connsiteY2" fmla="*/ 3571586 h 3571586"/>
              <a:gd name="connsiteX3" fmla="*/ 0 w 3573278"/>
              <a:gd name="connsiteY3" fmla="*/ 3571586 h 3571586"/>
            </a:gdLst>
            <a:ahLst/>
            <a:cxnLst>
              <a:cxn ang="0">
                <a:pos x="connsiteX0" y="connsiteY0"/>
              </a:cxn>
              <a:cxn ang="0">
                <a:pos x="connsiteX1" y="connsiteY1"/>
              </a:cxn>
              <a:cxn ang="0">
                <a:pos x="connsiteX2" y="connsiteY2"/>
              </a:cxn>
              <a:cxn ang="0">
                <a:pos x="connsiteX3" y="connsiteY3"/>
              </a:cxn>
            </a:cxnLst>
            <a:rect l="l" t="t" r="r" b="b"/>
            <a:pathLst>
              <a:path w="3573278" h="3571586">
                <a:moveTo>
                  <a:pt x="0" y="0"/>
                </a:moveTo>
                <a:lnTo>
                  <a:pt x="3573278" y="0"/>
                </a:lnTo>
                <a:lnTo>
                  <a:pt x="3573278" y="3571586"/>
                </a:lnTo>
                <a:lnTo>
                  <a:pt x="0" y="3571586"/>
                </a:lnTo>
                <a:close/>
              </a:path>
            </a:pathLst>
          </a:custGeom>
        </p:spPr>
        <p:txBody>
          <a:bodyPr wrap="square">
            <a:noAutofit/>
          </a:bodyPr>
          <a:lstStyle>
            <a:lvl1pPr>
              <a:defRPr sz="1000"/>
            </a:lvl1pPr>
          </a:lstStyle>
          <a:p>
            <a:endParaRPr lang="en-ID"/>
          </a:p>
        </p:txBody>
      </p:sp>
      <p:sp>
        <p:nvSpPr>
          <p:cNvPr id="7" name="Text Placeholder 10">
            <a:extLst>
              <a:ext uri="{FF2B5EF4-FFF2-40B4-BE49-F238E27FC236}">
                <a16:creationId xmlns:a16="http://schemas.microsoft.com/office/drawing/2014/main" id="{0040A8F9-BBB6-4F91-8BC9-76DC19B0B003}"/>
              </a:ext>
            </a:extLst>
          </p:cNvPr>
          <p:cNvSpPr>
            <a:spLocks noGrp="1"/>
          </p:cNvSpPr>
          <p:nvPr>
            <p:ph type="body" sz="quarter" idx="10" hasCustomPrompt="1"/>
          </p:nvPr>
        </p:nvSpPr>
        <p:spPr>
          <a:xfrm>
            <a:off x="419101" y="591802"/>
            <a:ext cx="11353799" cy="914400"/>
          </a:xfrm>
          <a:prstGeom prst="rect">
            <a:avLst/>
          </a:prstGeom>
        </p:spPr>
        <p:txBody>
          <a:bodyPr anchor="ctr"/>
          <a:lstStyle>
            <a:lvl1pPr marL="0" indent="0" algn="l">
              <a:buNone/>
              <a:defRPr sz="3600">
                <a:latin typeface="+mj-lt"/>
              </a:defRPr>
            </a:lvl1pPr>
          </a:lstStyle>
          <a:p>
            <a:pPr lvl="0"/>
            <a:r>
              <a:rPr lang="en-ID" dirty="0"/>
              <a:t>Type Title Here</a:t>
            </a:r>
          </a:p>
        </p:txBody>
      </p:sp>
      <p:sp>
        <p:nvSpPr>
          <p:cNvPr id="8" name="Text Placeholder 10">
            <a:extLst>
              <a:ext uri="{FF2B5EF4-FFF2-40B4-BE49-F238E27FC236}">
                <a16:creationId xmlns:a16="http://schemas.microsoft.com/office/drawing/2014/main" id="{E3669AC5-38AF-4908-A884-589ED24B20D3}"/>
              </a:ext>
            </a:extLst>
          </p:cNvPr>
          <p:cNvSpPr>
            <a:spLocks noGrp="1"/>
          </p:cNvSpPr>
          <p:nvPr>
            <p:ph type="body" sz="quarter" idx="11" hasCustomPrompt="1"/>
          </p:nvPr>
        </p:nvSpPr>
        <p:spPr>
          <a:xfrm>
            <a:off x="419101" y="385506"/>
            <a:ext cx="11353799" cy="313408"/>
          </a:xfrm>
          <a:prstGeom prst="rect">
            <a:avLst/>
          </a:prstGeom>
        </p:spPr>
        <p:txBody>
          <a:bodyPr anchor="ctr"/>
          <a:lstStyle>
            <a:lvl1pPr marL="0" indent="0" algn="l">
              <a:buNone/>
              <a:defRPr sz="1000" spc="1000" baseline="0">
                <a:latin typeface="+mn-lt"/>
              </a:defRPr>
            </a:lvl1pPr>
          </a:lstStyle>
          <a:p>
            <a:pPr lvl="0"/>
            <a:r>
              <a:rPr lang="en-ID" dirty="0"/>
              <a:t>TYPE SECTION HERE</a:t>
            </a:r>
          </a:p>
        </p:txBody>
      </p:sp>
      <p:sp>
        <p:nvSpPr>
          <p:cNvPr id="6" name="Slide Number Placeholder 5">
            <a:extLst>
              <a:ext uri="{FF2B5EF4-FFF2-40B4-BE49-F238E27FC236}">
                <a16:creationId xmlns:a16="http://schemas.microsoft.com/office/drawing/2014/main" id="{AEE05947-8078-4516-9312-A95B0F2F8EAC}"/>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sz="1000" b="0" i="0" spc="1000" dirty="0">
                <a:solidFill>
                  <a:schemeClr val="tx1"/>
                </a:solidFill>
                <a:ea typeface="Open Sans" panose="020B0606030504020204" pitchFamily="34" charset="0"/>
                <a:cs typeface="Poppins" panose="02000000000000000000" pitchFamily="2" charset="0"/>
              </a:rPr>
              <a:t>SLIDE </a:t>
            </a:r>
            <a:fld id="{696CAF5E-82FD-46C1-8113-274199A6E6F4}" type="slidenum">
              <a:rPr lang="id-ID" sz="1000" b="0" i="0" spc="1000" smtClean="0">
                <a:solidFill>
                  <a:schemeClr val="tx1"/>
                </a:solidFill>
                <a:ea typeface="Open Sans" panose="020B0606030504020204" pitchFamily="34" charset="0"/>
                <a:cs typeface="Poppins" panose="02000000000000000000" pitchFamily="2" charset="0"/>
              </a:rPr>
              <a:pPr algn="r"/>
              <a:t>‹#›</a:t>
            </a:fld>
            <a:endParaRPr lang="id-ID" sz="1000" b="0" i="0" spc="1000" dirty="0">
              <a:solidFill>
                <a:schemeClr val="tx1"/>
              </a:solidFill>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18285419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7ED23DE3-091F-4428-8D8A-F7A6A679DF4C}"/>
              </a:ext>
            </a:extLst>
          </p:cNvPr>
          <p:cNvSpPr>
            <a:spLocks noGrp="1"/>
          </p:cNvSpPr>
          <p:nvPr>
            <p:ph type="pic" sz="quarter" idx="17"/>
          </p:nvPr>
        </p:nvSpPr>
        <p:spPr>
          <a:xfrm>
            <a:off x="5544255" y="2856798"/>
            <a:ext cx="1413688" cy="1766872"/>
          </a:xfrm>
          <a:custGeom>
            <a:avLst/>
            <a:gdLst>
              <a:gd name="connsiteX0" fmla="*/ 272095 w 1632536"/>
              <a:gd name="connsiteY0" fmla="*/ 0 h 2040397"/>
              <a:gd name="connsiteX1" fmla="*/ 1360441 w 1632536"/>
              <a:gd name="connsiteY1" fmla="*/ 0 h 2040397"/>
              <a:gd name="connsiteX2" fmla="*/ 1632536 w 1632536"/>
              <a:gd name="connsiteY2" fmla="*/ 272095 h 2040397"/>
              <a:gd name="connsiteX3" fmla="*/ 1632536 w 1632536"/>
              <a:gd name="connsiteY3" fmla="*/ 1768302 h 2040397"/>
              <a:gd name="connsiteX4" fmla="*/ 1360441 w 1632536"/>
              <a:gd name="connsiteY4" fmla="*/ 2040397 h 2040397"/>
              <a:gd name="connsiteX5" fmla="*/ 272095 w 1632536"/>
              <a:gd name="connsiteY5" fmla="*/ 2040397 h 2040397"/>
              <a:gd name="connsiteX6" fmla="*/ 0 w 1632536"/>
              <a:gd name="connsiteY6" fmla="*/ 1768302 h 2040397"/>
              <a:gd name="connsiteX7" fmla="*/ 0 w 1632536"/>
              <a:gd name="connsiteY7" fmla="*/ 272095 h 2040397"/>
              <a:gd name="connsiteX8" fmla="*/ 272095 w 1632536"/>
              <a:gd name="connsiteY8" fmla="*/ 0 h 2040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2536" h="2040397">
                <a:moveTo>
                  <a:pt x="272095" y="0"/>
                </a:moveTo>
                <a:lnTo>
                  <a:pt x="1360441" y="0"/>
                </a:lnTo>
                <a:cubicBezTo>
                  <a:pt x="1510715" y="0"/>
                  <a:pt x="1632536" y="121821"/>
                  <a:pt x="1632536" y="272095"/>
                </a:cubicBezTo>
                <a:lnTo>
                  <a:pt x="1632536" y="1768302"/>
                </a:lnTo>
                <a:cubicBezTo>
                  <a:pt x="1632536" y="1918576"/>
                  <a:pt x="1510715" y="2040397"/>
                  <a:pt x="1360441" y="2040397"/>
                </a:cubicBezTo>
                <a:lnTo>
                  <a:pt x="272095" y="2040397"/>
                </a:lnTo>
                <a:cubicBezTo>
                  <a:pt x="121821" y="2040397"/>
                  <a:pt x="0" y="1918576"/>
                  <a:pt x="0" y="1768302"/>
                </a:cubicBezTo>
                <a:lnTo>
                  <a:pt x="0" y="272095"/>
                </a:lnTo>
                <a:cubicBezTo>
                  <a:pt x="0" y="121821"/>
                  <a:pt x="121821" y="0"/>
                  <a:pt x="272095" y="0"/>
                </a:cubicBezTo>
                <a:close/>
              </a:path>
            </a:pathLst>
          </a:custGeom>
        </p:spPr>
        <p:txBody>
          <a:bodyPr wrap="square">
            <a:noAutofit/>
          </a:bodyPr>
          <a:lstStyle>
            <a:lvl1pPr>
              <a:defRPr sz="1000"/>
            </a:lvl1pPr>
          </a:lstStyle>
          <a:p>
            <a:endParaRPr lang="en-ID"/>
          </a:p>
        </p:txBody>
      </p:sp>
      <p:sp>
        <p:nvSpPr>
          <p:cNvPr id="16" name="Picture Placeholder 15">
            <a:extLst>
              <a:ext uri="{FF2B5EF4-FFF2-40B4-BE49-F238E27FC236}">
                <a16:creationId xmlns:a16="http://schemas.microsoft.com/office/drawing/2014/main" id="{8774F7FB-3DFD-47B2-9830-F23DEC613A4F}"/>
              </a:ext>
            </a:extLst>
          </p:cNvPr>
          <p:cNvSpPr>
            <a:spLocks noGrp="1"/>
          </p:cNvSpPr>
          <p:nvPr>
            <p:ph type="pic" sz="quarter" idx="18"/>
          </p:nvPr>
        </p:nvSpPr>
        <p:spPr>
          <a:xfrm>
            <a:off x="10073170" y="2856798"/>
            <a:ext cx="1413688" cy="1766872"/>
          </a:xfrm>
          <a:custGeom>
            <a:avLst/>
            <a:gdLst>
              <a:gd name="connsiteX0" fmla="*/ 272095 w 1632536"/>
              <a:gd name="connsiteY0" fmla="*/ 0 h 2040397"/>
              <a:gd name="connsiteX1" fmla="*/ 1360441 w 1632536"/>
              <a:gd name="connsiteY1" fmla="*/ 0 h 2040397"/>
              <a:gd name="connsiteX2" fmla="*/ 1632536 w 1632536"/>
              <a:gd name="connsiteY2" fmla="*/ 272095 h 2040397"/>
              <a:gd name="connsiteX3" fmla="*/ 1632536 w 1632536"/>
              <a:gd name="connsiteY3" fmla="*/ 1768302 h 2040397"/>
              <a:gd name="connsiteX4" fmla="*/ 1360441 w 1632536"/>
              <a:gd name="connsiteY4" fmla="*/ 2040397 h 2040397"/>
              <a:gd name="connsiteX5" fmla="*/ 272095 w 1632536"/>
              <a:gd name="connsiteY5" fmla="*/ 2040397 h 2040397"/>
              <a:gd name="connsiteX6" fmla="*/ 0 w 1632536"/>
              <a:gd name="connsiteY6" fmla="*/ 1768302 h 2040397"/>
              <a:gd name="connsiteX7" fmla="*/ 0 w 1632536"/>
              <a:gd name="connsiteY7" fmla="*/ 272095 h 2040397"/>
              <a:gd name="connsiteX8" fmla="*/ 272095 w 1632536"/>
              <a:gd name="connsiteY8" fmla="*/ 0 h 2040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2536" h="2040397">
                <a:moveTo>
                  <a:pt x="272095" y="0"/>
                </a:moveTo>
                <a:lnTo>
                  <a:pt x="1360441" y="0"/>
                </a:lnTo>
                <a:cubicBezTo>
                  <a:pt x="1510715" y="0"/>
                  <a:pt x="1632536" y="121821"/>
                  <a:pt x="1632536" y="272095"/>
                </a:cubicBezTo>
                <a:lnTo>
                  <a:pt x="1632536" y="1768302"/>
                </a:lnTo>
                <a:cubicBezTo>
                  <a:pt x="1632536" y="1918576"/>
                  <a:pt x="1510715" y="2040397"/>
                  <a:pt x="1360441" y="2040397"/>
                </a:cubicBezTo>
                <a:lnTo>
                  <a:pt x="272095" y="2040397"/>
                </a:lnTo>
                <a:cubicBezTo>
                  <a:pt x="121821" y="2040397"/>
                  <a:pt x="0" y="1918576"/>
                  <a:pt x="0" y="1768302"/>
                </a:cubicBezTo>
                <a:lnTo>
                  <a:pt x="0" y="272095"/>
                </a:lnTo>
                <a:cubicBezTo>
                  <a:pt x="0" y="121821"/>
                  <a:pt x="121821" y="0"/>
                  <a:pt x="272095" y="0"/>
                </a:cubicBezTo>
                <a:close/>
              </a:path>
            </a:pathLst>
          </a:custGeom>
        </p:spPr>
        <p:txBody>
          <a:bodyPr wrap="square">
            <a:noAutofit/>
          </a:bodyPr>
          <a:lstStyle>
            <a:lvl1pPr>
              <a:defRPr sz="1000"/>
            </a:lvl1pPr>
          </a:lstStyle>
          <a:p>
            <a:endParaRPr lang="en-ID"/>
          </a:p>
        </p:txBody>
      </p:sp>
      <p:sp>
        <p:nvSpPr>
          <p:cNvPr id="14" name="Picture Placeholder 13">
            <a:extLst>
              <a:ext uri="{FF2B5EF4-FFF2-40B4-BE49-F238E27FC236}">
                <a16:creationId xmlns:a16="http://schemas.microsoft.com/office/drawing/2014/main" id="{EF62E7A6-9D47-4607-ABE4-23A3CA350A9B}"/>
              </a:ext>
            </a:extLst>
          </p:cNvPr>
          <p:cNvSpPr>
            <a:spLocks noGrp="1"/>
          </p:cNvSpPr>
          <p:nvPr>
            <p:ph type="pic" sz="quarter" idx="16"/>
          </p:nvPr>
        </p:nvSpPr>
        <p:spPr>
          <a:xfrm>
            <a:off x="7687406" y="2720035"/>
            <a:ext cx="1632536" cy="2040397"/>
          </a:xfrm>
          <a:custGeom>
            <a:avLst/>
            <a:gdLst>
              <a:gd name="connsiteX0" fmla="*/ 272095 w 1632536"/>
              <a:gd name="connsiteY0" fmla="*/ 0 h 2040397"/>
              <a:gd name="connsiteX1" fmla="*/ 1360441 w 1632536"/>
              <a:gd name="connsiteY1" fmla="*/ 0 h 2040397"/>
              <a:gd name="connsiteX2" fmla="*/ 1632536 w 1632536"/>
              <a:gd name="connsiteY2" fmla="*/ 272095 h 2040397"/>
              <a:gd name="connsiteX3" fmla="*/ 1632536 w 1632536"/>
              <a:gd name="connsiteY3" fmla="*/ 1768302 h 2040397"/>
              <a:gd name="connsiteX4" fmla="*/ 1360441 w 1632536"/>
              <a:gd name="connsiteY4" fmla="*/ 2040397 h 2040397"/>
              <a:gd name="connsiteX5" fmla="*/ 272095 w 1632536"/>
              <a:gd name="connsiteY5" fmla="*/ 2040397 h 2040397"/>
              <a:gd name="connsiteX6" fmla="*/ 0 w 1632536"/>
              <a:gd name="connsiteY6" fmla="*/ 1768302 h 2040397"/>
              <a:gd name="connsiteX7" fmla="*/ 0 w 1632536"/>
              <a:gd name="connsiteY7" fmla="*/ 272095 h 2040397"/>
              <a:gd name="connsiteX8" fmla="*/ 272095 w 1632536"/>
              <a:gd name="connsiteY8" fmla="*/ 0 h 2040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2536" h="2040397">
                <a:moveTo>
                  <a:pt x="272095" y="0"/>
                </a:moveTo>
                <a:lnTo>
                  <a:pt x="1360441" y="0"/>
                </a:lnTo>
                <a:cubicBezTo>
                  <a:pt x="1510715" y="0"/>
                  <a:pt x="1632536" y="121821"/>
                  <a:pt x="1632536" y="272095"/>
                </a:cubicBezTo>
                <a:lnTo>
                  <a:pt x="1632536" y="1768302"/>
                </a:lnTo>
                <a:cubicBezTo>
                  <a:pt x="1632536" y="1918576"/>
                  <a:pt x="1510715" y="2040397"/>
                  <a:pt x="1360441" y="2040397"/>
                </a:cubicBezTo>
                <a:lnTo>
                  <a:pt x="272095" y="2040397"/>
                </a:lnTo>
                <a:cubicBezTo>
                  <a:pt x="121821" y="2040397"/>
                  <a:pt x="0" y="1918576"/>
                  <a:pt x="0" y="1768302"/>
                </a:cubicBezTo>
                <a:lnTo>
                  <a:pt x="0" y="272095"/>
                </a:lnTo>
                <a:cubicBezTo>
                  <a:pt x="0" y="121821"/>
                  <a:pt x="121821" y="0"/>
                  <a:pt x="272095" y="0"/>
                </a:cubicBezTo>
                <a:close/>
              </a:path>
            </a:pathLst>
          </a:custGeom>
        </p:spPr>
        <p:txBody>
          <a:bodyPr wrap="square">
            <a:noAutofit/>
          </a:bodyPr>
          <a:lstStyle>
            <a:lvl1pPr>
              <a:defRPr sz="1000"/>
            </a:lvl1pPr>
          </a:lstStyle>
          <a:p>
            <a:endParaRPr lang="en-ID"/>
          </a:p>
        </p:txBody>
      </p:sp>
      <p:sp>
        <p:nvSpPr>
          <p:cNvPr id="7" name="Text Placeholder 10">
            <a:extLst>
              <a:ext uri="{FF2B5EF4-FFF2-40B4-BE49-F238E27FC236}">
                <a16:creationId xmlns:a16="http://schemas.microsoft.com/office/drawing/2014/main" id="{0040A8F9-BBB6-4F91-8BC9-76DC19B0B003}"/>
              </a:ext>
            </a:extLst>
          </p:cNvPr>
          <p:cNvSpPr>
            <a:spLocks noGrp="1"/>
          </p:cNvSpPr>
          <p:nvPr>
            <p:ph type="body" sz="quarter" idx="10" hasCustomPrompt="1"/>
          </p:nvPr>
        </p:nvSpPr>
        <p:spPr>
          <a:xfrm>
            <a:off x="419101" y="591802"/>
            <a:ext cx="11353799" cy="914400"/>
          </a:xfrm>
          <a:prstGeom prst="rect">
            <a:avLst/>
          </a:prstGeom>
        </p:spPr>
        <p:txBody>
          <a:bodyPr anchor="ctr"/>
          <a:lstStyle>
            <a:lvl1pPr marL="0" indent="0" algn="l">
              <a:buNone/>
              <a:defRPr sz="3600">
                <a:latin typeface="+mj-lt"/>
              </a:defRPr>
            </a:lvl1pPr>
          </a:lstStyle>
          <a:p>
            <a:pPr lvl="0"/>
            <a:r>
              <a:rPr lang="en-ID" dirty="0"/>
              <a:t>Type Title Here</a:t>
            </a:r>
          </a:p>
        </p:txBody>
      </p:sp>
      <p:sp>
        <p:nvSpPr>
          <p:cNvPr id="8" name="Text Placeholder 10">
            <a:extLst>
              <a:ext uri="{FF2B5EF4-FFF2-40B4-BE49-F238E27FC236}">
                <a16:creationId xmlns:a16="http://schemas.microsoft.com/office/drawing/2014/main" id="{E3669AC5-38AF-4908-A884-589ED24B20D3}"/>
              </a:ext>
            </a:extLst>
          </p:cNvPr>
          <p:cNvSpPr>
            <a:spLocks noGrp="1"/>
          </p:cNvSpPr>
          <p:nvPr>
            <p:ph type="body" sz="quarter" idx="11" hasCustomPrompt="1"/>
          </p:nvPr>
        </p:nvSpPr>
        <p:spPr>
          <a:xfrm>
            <a:off x="419101" y="385506"/>
            <a:ext cx="11353799" cy="313408"/>
          </a:xfrm>
          <a:prstGeom prst="rect">
            <a:avLst/>
          </a:prstGeom>
        </p:spPr>
        <p:txBody>
          <a:bodyPr anchor="ctr"/>
          <a:lstStyle>
            <a:lvl1pPr marL="0" indent="0" algn="l">
              <a:buNone/>
              <a:defRPr sz="1000" spc="1000" baseline="0">
                <a:latin typeface="+mn-lt"/>
              </a:defRPr>
            </a:lvl1pPr>
          </a:lstStyle>
          <a:p>
            <a:pPr lvl="0"/>
            <a:r>
              <a:rPr lang="en-ID" dirty="0"/>
              <a:t>TYPE SECTION HERE</a:t>
            </a:r>
          </a:p>
        </p:txBody>
      </p:sp>
      <p:sp>
        <p:nvSpPr>
          <p:cNvPr id="6" name="Slide Number Placeholder 5">
            <a:extLst>
              <a:ext uri="{FF2B5EF4-FFF2-40B4-BE49-F238E27FC236}">
                <a16:creationId xmlns:a16="http://schemas.microsoft.com/office/drawing/2014/main" id="{AEE05947-8078-4516-9312-A95B0F2F8EAC}"/>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sz="1000" b="0" i="0" spc="1000" dirty="0">
                <a:solidFill>
                  <a:schemeClr val="tx1"/>
                </a:solidFill>
                <a:ea typeface="Open Sans" panose="020B0606030504020204" pitchFamily="34" charset="0"/>
                <a:cs typeface="Poppins" panose="02000000000000000000" pitchFamily="2" charset="0"/>
              </a:rPr>
              <a:t>SLIDE </a:t>
            </a:r>
            <a:fld id="{696CAF5E-82FD-46C1-8113-274199A6E6F4}" type="slidenum">
              <a:rPr lang="id-ID" sz="1000" b="0" i="0" spc="1000" smtClean="0">
                <a:solidFill>
                  <a:schemeClr val="tx1"/>
                </a:solidFill>
                <a:ea typeface="Open Sans" panose="020B0606030504020204" pitchFamily="34" charset="0"/>
                <a:cs typeface="Poppins" panose="02000000000000000000" pitchFamily="2" charset="0"/>
              </a:rPr>
              <a:pPr algn="r"/>
              <a:t>‹#›</a:t>
            </a:fld>
            <a:endParaRPr lang="id-ID" sz="1000" b="0" i="0" spc="1000" dirty="0">
              <a:solidFill>
                <a:schemeClr val="tx1"/>
              </a:solidFill>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9790283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13" name="Picture Placeholder 10">
            <a:extLst>
              <a:ext uri="{FF2B5EF4-FFF2-40B4-BE49-F238E27FC236}">
                <a16:creationId xmlns:a16="http://schemas.microsoft.com/office/drawing/2014/main" id="{BE892207-2E87-4DBC-BDFB-032E3787B260}"/>
              </a:ext>
            </a:extLst>
          </p:cNvPr>
          <p:cNvSpPr>
            <a:spLocks noGrp="1"/>
          </p:cNvSpPr>
          <p:nvPr>
            <p:ph type="pic" sz="quarter" idx="15"/>
          </p:nvPr>
        </p:nvSpPr>
        <p:spPr>
          <a:xfrm>
            <a:off x="824724" y="3996454"/>
            <a:ext cx="4874459" cy="6499018"/>
          </a:xfrm>
          <a:custGeom>
            <a:avLst/>
            <a:gdLst>
              <a:gd name="connsiteX0" fmla="*/ 0 w 3573278"/>
              <a:gd name="connsiteY0" fmla="*/ 0 h 3571586"/>
              <a:gd name="connsiteX1" fmla="*/ 3573278 w 3573278"/>
              <a:gd name="connsiteY1" fmla="*/ 0 h 3571586"/>
              <a:gd name="connsiteX2" fmla="*/ 3573278 w 3573278"/>
              <a:gd name="connsiteY2" fmla="*/ 3571586 h 3571586"/>
              <a:gd name="connsiteX3" fmla="*/ 0 w 3573278"/>
              <a:gd name="connsiteY3" fmla="*/ 3571586 h 3571586"/>
            </a:gdLst>
            <a:ahLst/>
            <a:cxnLst>
              <a:cxn ang="0">
                <a:pos x="connsiteX0" y="connsiteY0"/>
              </a:cxn>
              <a:cxn ang="0">
                <a:pos x="connsiteX1" y="connsiteY1"/>
              </a:cxn>
              <a:cxn ang="0">
                <a:pos x="connsiteX2" y="connsiteY2"/>
              </a:cxn>
              <a:cxn ang="0">
                <a:pos x="connsiteX3" y="connsiteY3"/>
              </a:cxn>
            </a:cxnLst>
            <a:rect l="l" t="t" r="r" b="b"/>
            <a:pathLst>
              <a:path w="3573278" h="3571586">
                <a:moveTo>
                  <a:pt x="0" y="0"/>
                </a:moveTo>
                <a:lnTo>
                  <a:pt x="3573278" y="0"/>
                </a:lnTo>
                <a:lnTo>
                  <a:pt x="3573278" y="3571586"/>
                </a:lnTo>
                <a:lnTo>
                  <a:pt x="0" y="3571586"/>
                </a:lnTo>
                <a:close/>
              </a:path>
            </a:pathLst>
          </a:custGeom>
        </p:spPr>
        <p:txBody>
          <a:bodyPr wrap="square">
            <a:noAutofit/>
          </a:bodyPr>
          <a:lstStyle>
            <a:lvl1pPr marL="0" indent="0">
              <a:buNone/>
              <a:defRPr sz="1000"/>
            </a:lvl1pPr>
          </a:lstStyle>
          <a:p>
            <a:endParaRPr lang="en-ID" dirty="0"/>
          </a:p>
        </p:txBody>
      </p:sp>
      <p:sp>
        <p:nvSpPr>
          <p:cNvPr id="14" name="Picture Placeholder 10">
            <a:extLst>
              <a:ext uri="{FF2B5EF4-FFF2-40B4-BE49-F238E27FC236}">
                <a16:creationId xmlns:a16="http://schemas.microsoft.com/office/drawing/2014/main" id="{C2680CD2-97DF-4C46-857F-E72042C616F8}"/>
              </a:ext>
            </a:extLst>
          </p:cNvPr>
          <p:cNvSpPr>
            <a:spLocks noGrp="1"/>
          </p:cNvSpPr>
          <p:nvPr>
            <p:ph type="pic" sz="quarter" idx="16"/>
          </p:nvPr>
        </p:nvSpPr>
        <p:spPr>
          <a:xfrm>
            <a:off x="8033721" y="1076325"/>
            <a:ext cx="1782632" cy="3162300"/>
          </a:xfrm>
          <a:custGeom>
            <a:avLst/>
            <a:gdLst>
              <a:gd name="connsiteX0" fmla="*/ 0 w 3573278"/>
              <a:gd name="connsiteY0" fmla="*/ 0 h 3571586"/>
              <a:gd name="connsiteX1" fmla="*/ 3573278 w 3573278"/>
              <a:gd name="connsiteY1" fmla="*/ 0 h 3571586"/>
              <a:gd name="connsiteX2" fmla="*/ 3573278 w 3573278"/>
              <a:gd name="connsiteY2" fmla="*/ 3571586 h 3571586"/>
              <a:gd name="connsiteX3" fmla="*/ 0 w 3573278"/>
              <a:gd name="connsiteY3" fmla="*/ 3571586 h 3571586"/>
            </a:gdLst>
            <a:ahLst/>
            <a:cxnLst>
              <a:cxn ang="0">
                <a:pos x="connsiteX0" y="connsiteY0"/>
              </a:cxn>
              <a:cxn ang="0">
                <a:pos x="connsiteX1" y="connsiteY1"/>
              </a:cxn>
              <a:cxn ang="0">
                <a:pos x="connsiteX2" y="connsiteY2"/>
              </a:cxn>
              <a:cxn ang="0">
                <a:pos x="connsiteX3" y="connsiteY3"/>
              </a:cxn>
            </a:cxnLst>
            <a:rect l="l" t="t" r="r" b="b"/>
            <a:pathLst>
              <a:path w="3573278" h="3571586">
                <a:moveTo>
                  <a:pt x="0" y="0"/>
                </a:moveTo>
                <a:lnTo>
                  <a:pt x="3573278" y="0"/>
                </a:lnTo>
                <a:lnTo>
                  <a:pt x="3573278" y="3571586"/>
                </a:lnTo>
                <a:lnTo>
                  <a:pt x="0" y="3571586"/>
                </a:lnTo>
                <a:close/>
              </a:path>
            </a:pathLst>
          </a:custGeom>
        </p:spPr>
        <p:txBody>
          <a:bodyPr wrap="square">
            <a:noAutofit/>
          </a:bodyPr>
          <a:lstStyle>
            <a:lvl1pPr marL="0" indent="0">
              <a:buNone/>
              <a:defRPr sz="1000"/>
            </a:lvl1pPr>
          </a:lstStyle>
          <a:p>
            <a:endParaRPr lang="en-ID" dirty="0"/>
          </a:p>
        </p:txBody>
      </p:sp>
      <p:sp>
        <p:nvSpPr>
          <p:cNvPr id="7" name="Text Placeholder 10">
            <a:extLst>
              <a:ext uri="{FF2B5EF4-FFF2-40B4-BE49-F238E27FC236}">
                <a16:creationId xmlns:a16="http://schemas.microsoft.com/office/drawing/2014/main" id="{0040A8F9-BBB6-4F91-8BC9-76DC19B0B003}"/>
              </a:ext>
            </a:extLst>
          </p:cNvPr>
          <p:cNvSpPr>
            <a:spLocks noGrp="1"/>
          </p:cNvSpPr>
          <p:nvPr>
            <p:ph type="body" sz="quarter" idx="10" hasCustomPrompt="1"/>
          </p:nvPr>
        </p:nvSpPr>
        <p:spPr>
          <a:xfrm>
            <a:off x="419101" y="591802"/>
            <a:ext cx="11353799" cy="914400"/>
          </a:xfrm>
          <a:prstGeom prst="rect">
            <a:avLst/>
          </a:prstGeom>
        </p:spPr>
        <p:txBody>
          <a:bodyPr anchor="ctr"/>
          <a:lstStyle>
            <a:lvl1pPr marL="0" indent="0" algn="l">
              <a:buNone/>
              <a:defRPr sz="3600">
                <a:latin typeface="+mj-lt"/>
              </a:defRPr>
            </a:lvl1pPr>
          </a:lstStyle>
          <a:p>
            <a:pPr lvl="0"/>
            <a:r>
              <a:rPr lang="en-ID" dirty="0"/>
              <a:t>Type Title Here</a:t>
            </a:r>
          </a:p>
        </p:txBody>
      </p:sp>
      <p:sp>
        <p:nvSpPr>
          <p:cNvPr id="8" name="Text Placeholder 10">
            <a:extLst>
              <a:ext uri="{FF2B5EF4-FFF2-40B4-BE49-F238E27FC236}">
                <a16:creationId xmlns:a16="http://schemas.microsoft.com/office/drawing/2014/main" id="{E3669AC5-38AF-4908-A884-589ED24B20D3}"/>
              </a:ext>
            </a:extLst>
          </p:cNvPr>
          <p:cNvSpPr>
            <a:spLocks noGrp="1"/>
          </p:cNvSpPr>
          <p:nvPr>
            <p:ph type="body" sz="quarter" idx="11" hasCustomPrompt="1"/>
          </p:nvPr>
        </p:nvSpPr>
        <p:spPr>
          <a:xfrm>
            <a:off x="419101" y="385506"/>
            <a:ext cx="11353799" cy="313408"/>
          </a:xfrm>
          <a:prstGeom prst="rect">
            <a:avLst/>
          </a:prstGeom>
        </p:spPr>
        <p:txBody>
          <a:bodyPr anchor="ctr"/>
          <a:lstStyle>
            <a:lvl1pPr marL="0" indent="0" algn="l">
              <a:buNone/>
              <a:defRPr sz="1000" spc="1000" baseline="0">
                <a:latin typeface="+mn-lt"/>
              </a:defRPr>
            </a:lvl1pPr>
          </a:lstStyle>
          <a:p>
            <a:pPr lvl="0"/>
            <a:r>
              <a:rPr lang="en-ID" dirty="0"/>
              <a:t>TYPE SECTION HERE</a:t>
            </a:r>
          </a:p>
        </p:txBody>
      </p:sp>
      <p:sp>
        <p:nvSpPr>
          <p:cNvPr id="6" name="Slide Number Placeholder 5">
            <a:extLst>
              <a:ext uri="{FF2B5EF4-FFF2-40B4-BE49-F238E27FC236}">
                <a16:creationId xmlns:a16="http://schemas.microsoft.com/office/drawing/2014/main" id="{AEE05947-8078-4516-9312-A95B0F2F8EAC}"/>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sz="1000" b="0" i="0" spc="1000" dirty="0">
                <a:solidFill>
                  <a:schemeClr val="tx1"/>
                </a:solidFill>
                <a:ea typeface="Open Sans" panose="020B0606030504020204" pitchFamily="34" charset="0"/>
                <a:cs typeface="Poppins" panose="02000000000000000000" pitchFamily="2" charset="0"/>
              </a:rPr>
              <a:t>SLIDE </a:t>
            </a:r>
            <a:fld id="{696CAF5E-82FD-46C1-8113-274199A6E6F4}" type="slidenum">
              <a:rPr lang="id-ID" sz="1000" b="0" i="0" spc="1000" smtClean="0">
                <a:solidFill>
                  <a:schemeClr val="tx1"/>
                </a:solidFill>
                <a:ea typeface="Open Sans" panose="020B0606030504020204" pitchFamily="34" charset="0"/>
                <a:cs typeface="Poppins" panose="02000000000000000000" pitchFamily="2" charset="0"/>
              </a:rPr>
              <a:pPr algn="r"/>
              <a:t>‹#›</a:t>
            </a:fld>
            <a:endParaRPr lang="id-ID" sz="1000" b="0" i="0" spc="1000" dirty="0">
              <a:solidFill>
                <a:schemeClr val="tx1"/>
              </a:solidFill>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40626674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11" name="Picture Placeholder 2">
            <a:extLst>
              <a:ext uri="{FF2B5EF4-FFF2-40B4-BE49-F238E27FC236}">
                <a16:creationId xmlns:a16="http://schemas.microsoft.com/office/drawing/2014/main" id="{AA28C4D6-8AC1-4CFA-A5C1-B614B0E58B01}"/>
              </a:ext>
            </a:extLst>
          </p:cNvPr>
          <p:cNvSpPr>
            <a:spLocks noGrp="1"/>
          </p:cNvSpPr>
          <p:nvPr>
            <p:ph type="pic" sz="quarter" idx="13"/>
          </p:nvPr>
        </p:nvSpPr>
        <p:spPr>
          <a:xfrm>
            <a:off x="0" y="419058"/>
            <a:ext cx="2315910" cy="6019800"/>
          </a:xfrm>
          <a:prstGeom prst="rect">
            <a:avLst/>
          </a:prstGeom>
        </p:spPr>
        <p:txBody>
          <a:bodyPr/>
          <a:lstStyle>
            <a:lvl1pPr>
              <a:defRPr sz="1000"/>
            </a:lvl1pPr>
          </a:lstStyle>
          <a:p>
            <a:endParaRPr lang="en-ID"/>
          </a:p>
        </p:txBody>
      </p:sp>
      <p:sp>
        <p:nvSpPr>
          <p:cNvPr id="3" name="Picture Placeholder 2">
            <a:extLst>
              <a:ext uri="{FF2B5EF4-FFF2-40B4-BE49-F238E27FC236}">
                <a16:creationId xmlns:a16="http://schemas.microsoft.com/office/drawing/2014/main" id="{B7E6BC48-1E8D-4284-93A2-49F6D554CE1A}"/>
              </a:ext>
            </a:extLst>
          </p:cNvPr>
          <p:cNvSpPr>
            <a:spLocks noGrp="1"/>
          </p:cNvSpPr>
          <p:nvPr>
            <p:ph type="pic" sz="quarter" idx="12"/>
          </p:nvPr>
        </p:nvSpPr>
        <p:spPr>
          <a:xfrm>
            <a:off x="8468882" y="419058"/>
            <a:ext cx="3723118" cy="6019800"/>
          </a:xfrm>
          <a:prstGeom prst="rect">
            <a:avLst/>
          </a:prstGeom>
        </p:spPr>
        <p:txBody>
          <a:bodyPr/>
          <a:lstStyle>
            <a:lvl1pPr>
              <a:defRPr sz="1000"/>
            </a:lvl1pPr>
          </a:lstStyle>
          <a:p>
            <a:endParaRPr lang="en-ID"/>
          </a:p>
        </p:txBody>
      </p:sp>
      <p:sp>
        <p:nvSpPr>
          <p:cNvPr id="7" name="Text Placeholder 10">
            <a:extLst>
              <a:ext uri="{FF2B5EF4-FFF2-40B4-BE49-F238E27FC236}">
                <a16:creationId xmlns:a16="http://schemas.microsoft.com/office/drawing/2014/main" id="{0040A8F9-BBB6-4F91-8BC9-76DC19B0B003}"/>
              </a:ext>
            </a:extLst>
          </p:cNvPr>
          <p:cNvSpPr>
            <a:spLocks noGrp="1"/>
          </p:cNvSpPr>
          <p:nvPr>
            <p:ph type="body" sz="quarter" idx="10" hasCustomPrompt="1"/>
          </p:nvPr>
        </p:nvSpPr>
        <p:spPr>
          <a:xfrm>
            <a:off x="419101" y="591802"/>
            <a:ext cx="11353799" cy="914400"/>
          </a:xfrm>
          <a:prstGeom prst="rect">
            <a:avLst/>
          </a:prstGeom>
        </p:spPr>
        <p:txBody>
          <a:bodyPr anchor="ctr"/>
          <a:lstStyle>
            <a:lvl1pPr marL="0" indent="0" algn="l">
              <a:buNone/>
              <a:defRPr sz="3600">
                <a:latin typeface="+mj-lt"/>
              </a:defRPr>
            </a:lvl1pPr>
          </a:lstStyle>
          <a:p>
            <a:pPr lvl="0"/>
            <a:r>
              <a:rPr lang="en-ID" dirty="0"/>
              <a:t>Type Title Here</a:t>
            </a:r>
          </a:p>
        </p:txBody>
      </p:sp>
      <p:sp>
        <p:nvSpPr>
          <p:cNvPr id="8" name="Text Placeholder 10">
            <a:extLst>
              <a:ext uri="{FF2B5EF4-FFF2-40B4-BE49-F238E27FC236}">
                <a16:creationId xmlns:a16="http://schemas.microsoft.com/office/drawing/2014/main" id="{E3669AC5-38AF-4908-A884-589ED24B20D3}"/>
              </a:ext>
            </a:extLst>
          </p:cNvPr>
          <p:cNvSpPr>
            <a:spLocks noGrp="1"/>
          </p:cNvSpPr>
          <p:nvPr>
            <p:ph type="body" sz="quarter" idx="11" hasCustomPrompt="1"/>
          </p:nvPr>
        </p:nvSpPr>
        <p:spPr>
          <a:xfrm>
            <a:off x="419101" y="385506"/>
            <a:ext cx="11353799" cy="313408"/>
          </a:xfrm>
          <a:prstGeom prst="rect">
            <a:avLst/>
          </a:prstGeom>
        </p:spPr>
        <p:txBody>
          <a:bodyPr anchor="ctr"/>
          <a:lstStyle>
            <a:lvl1pPr marL="0" indent="0" algn="l">
              <a:buNone/>
              <a:defRPr sz="1000" spc="1000" baseline="0">
                <a:latin typeface="+mn-lt"/>
              </a:defRPr>
            </a:lvl1pPr>
          </a:lstStyle>
          <a:p>
            <a:pPr lvl="0"/>
            <a:r>
              <a:rPr lang="en-ID" dirty="0"/>
              <a:t>TYPE SECTION HERE</a:t>
            </a:r>
          </a:p>
        </p:txBody>
      </p:sp>
      <p:sp>
        <p:nvSpPr>
          <p:cNvPr id="10" name="Slide Number Placeholder 5">
            <a:extLst>
              <a:ext uri="{FF2B5EF4-FFF2-40B4-BE49-F238E27FC236}">
                <a16:creationId xmlns:a16="http://schemas.microsoft.com/office/drawing/2014/main" id="{E752D14F-3318-46BD-9858-B52DB36EBAAF}"/>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sz="1000" b="0" i="0" spc="1000" dirty="0">
                <a:solidFill>
                  <a:schemeClr val="tx1"/>
                </a:solidFill>
                <a:ea typeface="Open Sans" panose="020B0606030504020204" pitchFamily="34" charset="0"/>
                <a:cs typeface="Poppins" panose="02000000000000000000" pitchFamily="2" charset="0"/>
              </a:rPr>
              <a:t>SLIDE </a:t>
            </a:r>
            <a:fld id="{696CAF5E-82FD-46C1-8113-274199A6E6F4}" type="slidenum">
              <a:rPr lang="id-ID" sz="1000" b="0" i="0" spc="1000" smtClean="0">
                <a:solidFill>
                  <a:schemeClr val="tx1"/>
                </a:solidFill>
                <a:ea typeface="Open Sans" panose="020B0606030504020204" pitchFamily="34" charset="0"/>
                <a:cs typeface="Poppins" panose="02000000000000000000" pitchFamily="2" charset="0"/>
              </a:rPr>
              <a:pPr algn="r"/>
              <a:t>‹#›</a:t>
            </a:fld>
            <a:endParaRPr lang="id-ID" sz="1000" b="0" i="0" spc="1000" dirty="0">
              <a:solidFill>
                <a:schemeClr val="tx1"/>
              </a:solidFill>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6127273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27" name="Picture Placeholder 26">
            <a:extLst>
              <a:ext uri="{FF2B5EF4-FFF2-40B4-BE49-F238E27FC236}">
                <a16:creationId xmlns:a16="http://schemas.microsoft.com/office/drawing/2014/main" id="{09026F35-E4C5-4AC2-A472-F77438CE108A}"/>
              </a:ext>
            </a:extLst>
          </p:cNvPr>
          <p:cNvSpPr>
            <a:spLocks noGrp="1"/>
          </p:cNvSpPr>
          <p:nvPr>
            <p:ph type="pic" sz="quarter" idx="17"/>
          </p:nvPr>
        </p:nvSpPr>
        <p:spPr>
          <a:xfrm>
            <a:off x="6476349" y="4490520"/>
            <a:ext cx="2832100" cy="2367481"/>
          </a:xfrm>
          <a:custGeom>
            <a:avLst/>
            <a:gdLst>
              <a:gd name="connsiteX0" fmla="*/ 2832100 w 2832100"/>
              <a:gd name="connsiteY0" fmla="*/ 0 h 2367481"/>
              <a:gd name="connsiteX1" fmla="*/ 2832100 w 2832100"/>
              <a:gd name="connsiteY1" fmla="*/ 2367481 h 2367481"/>
              <a:gd name="connsiteX2" fmla="*/ 0 w 2832100"/>
              <a:gd name="connsiteY2" fmla="*/ 2367481 h 2367481"/>
              <a:gd name="connsiteX3" fmla="*/ 0 w 2832100"/>
              <a:gd name="connsiteY3" fmla="*/ 473496 h 2367481"/>
            </a:gdLst>
            <a:ahLst/>
            <a:cxnLst>
              <a:cxn ang="0">
                <a:pos x="connsiteX0" y="connsiteY0"/>
              </a:cxn>
              <a:cxn ang="0">
                <a:pos x="connsiteX1" y="connsiteY1"/>
              </a:cxn>
              <a:cxn ang="0">
                <a:pos x="connsiteX2" y="connsiteY2"/>
              </a:cxn>
              <a:cxn ang="0">
                <a:pos x="connsiteX3" y="connsiteY3"/>
              </a:cxn>
            </a:cxnLst>
            <a:rect l="l" t="t" r="r" b="b"/>
            <a:pathLst>
              <a:path w="2832100" h="2367481">
                <a:moveTo>
                  <a:pt x="2832100" y="0"/>
                </a:moveTo>
                <a:lnTo>
                  <a:pt x="2832100" y="2367481"/>
                </a:lnTo>
                <a:lnTo>
                  <a:pt x="0" y="2367481"/>
                </a:lnTo>
                <a:lnTo>
                  <a:pt x="0" y="473496"/>
                </a:lnTo>
                <a:close/>
              </a:path>
            </a:pathLst>
          </a:custGeom>
        </p:spPr>
        <p:txBody>
          <a:bodyPr wrap="square">
            <a:noAutofit/>
          </a:bodyPr>
          <a:lstStyle>
            <a:lvl1pPr>
              <a:defRPr sz="1000"/>
            </a:lvl1pPr>
          </a:lstStyle>
          <a:p>
            <a:endParaRPr lang="en-ID"/>
          </a:p>
        </p:txBody>
      </p:sp>
      <p:sp>
        <p:nvSpPr>
          <p:cNvPr id="25" name="Picture Placeholder 24">
            <a:extLst>
              <a:ext uri="{FF2B5EF4-FFF2-40B4-BE49-F238E27FC236}">
                <a16:creationId xmlns:a16="http://schemas.microsoft.com/office/drawing/2014/main" id="{B5A1F213-F911-44B0-A0E5-79F2A73C5DD1}"/>
              </a:ext>
            </a:extLst>
          </p:cNvPr>
          <p:cNvSpPr>
            <a:spLocks noGrp="1"/>
          </p:cNvSpPr>
          <p:nvPr>
            <p:ph type="pic" sz="quarter" idx="16"/>
          </p:nvPr>
        </p:nvSpPr>
        <p:spPr>
          <a:xfrm>
            <a:off x="6476354" y="1941758"/>
            <a:ext cx="2832096" cy="296911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23" name="Picture Placeholder 22">
            <a:extLst>
              <a:ext uri="{FF2B5EF4-FFF2-40B4-BE49-F238E27FC236}">
                <a16:creationId xmlns:a16="http://schemas.microsoft.com/office/drawing/2014/main" id="{9616A9AC-4BD6-475E-B667-D89A6AC4A137}"/>
              </a:ext>
            </a:extLst>
          </p:cNvPr>
          <p:cNvSpPr>
            <a:spLocks noGrp="1"/>
          </p:cNvSpPr>
          <p:nvPr>
            <p:ph type="pic" sz="quarter" idx="15"/>
          </p:nvPr>
        </p:nvSpPr>
        <p:spPr>
          <a:xfrm>
            <a:off x="6476349" y="1"/>
            <a:ext cx="2832100" cy="2367481"/>
          </a:xfrm>
          <a:custGeom>
            <a:avLst/>
            <a:gdLst>
              <a:gd name="connsiteX0" fmla="*/ 0 w 2832100"/>
              <a:gd name="connsiteY0" fmla="*/ 0 h 2367481"/>
              <a:gd name="connsiteX1" fmla="*/ 2832100 w 2832100"/>
              <a:gd name="connsiteY1" fmla="*/ 0 h 2367481"/>
              <a:gd name="connsiteX2" fmla="*/ 2832100 w 2832100"/>
              <a:gd name="connsiteY2" fmla="*/ 1893985 h 2367481"/>
              <a:gd name="connsiteX3" fmla="*/ 0 w 2832100"/>
              <a:gd name="connsiteY3" fmla="*/ 2367481 h 2367481"/>
            </a:gdLst>
            <a:ahLst/>
            <a:cxnLst>
              <a:cxn ang="0">
                <a:pos x="connsiteX0" y="connsiteY0"/>
              </a:cxn>
              <a:cxn ang="0">
                <a:pos x="connsiteX1" y="connsiteY1"/>
              </a:cxn>
              <a:cxn ang="0">
                <a:pos x="connsiteX2" y="connsiteY2"/>
              </a:cxn>
              <a:cxn ang="0">
                <a:pos x="connsiteX3" y="connsiteY3"/>
              </a:cxn>
            </a:cxnLst>
            <a:rect l="l" t="t" r="r" b="b"/>
            <a:pathLst>
              <a:path w="2832100" h="2367481">
                <a:moveTo>
                  <a:pt x="0" y="0"/>
                </a:moveTo>
                <a:lnTo>
                  <a:pt x="2832100" y="0"/>
                </a:lnTo>
                <a:lnTo>
                  <a:pt x="2832100" y="1893985"/>
                </a:lnTo>
                <a:lnTo>
                  <a:pt x="0" y="2367481"/>
                </a:lnTo>
                <a:close/>
              </a:path>
            </a:pathLst>
          </a:custGeom>
        </p:spPr>
        <p:txBody>
          <a:bodyPr wrap="square">
            <a:noAutofit/>
          </a:bodyPr>
          <a:lstStyle>
            <a:lvl1pPr>
              <a:defRPr sz="1000"/>
            </a:lvl1pPr>
          </a:lstStyle>
          <a:p>
            <a:endParaRPr lang="en-ID"/>
          </a:p>
        </p:txBody>
      </p:sp>
      <p:sp>
        <p:nvSpPr>
          <p:cNvPr id="21" name="Picture Placeholder 20">
            <a:extLst>
              <a:ext uri="{FF2B5EF4-FFF2-40B4-BE49-F238E27FC236}">
                <a16:creationId xmlns:a16="http://schemas.microsoft.com/office/drawing/2014/main" id="{88B87D6F-4493-4DBD-A851-B51C0559EB85}"/>
              </a:ext>
            </a:extLst>
          </p:cNvPr>
          <p:cNvSpPr>
            <a:spLocks noGrp="1"/>
          </p:cNvSpPr>
          <p:nvPr>
            <p:ph type="pic" sz="quarter" idx="14"/>
          </p:nvPr>
        </p:nvSpPr>
        <p:spPr>
          <a:xfrm>
            <a:off x="9359900" y="4490519"/>
            <a:ext cx="2832100" cy="2367481"/>
          </a:xfrm>
          <a:custGeom>
            <a:avLst/>
            <a:gdLst>
              <a:gd name="connsiteX0" fmla="*/ 2832100 w 2832100"/>
              <a:gd name="connsiteY0" fmla="*/ 0 h 2367481"/>
              <a:gd name="connsiteX1" fmla="*/ 2832100 w 2832100"/>
              <a:gd name="connsiteY1" fmla="*/ 2367481 h 2367481"/>
              <a:gd name="connsiteX2" fmla="*/ 0 w 2832100"/>
              <a:gd name="connsiteY2" fmla="*/ 2367481 h 2367481"/>
              <a:gd name="connsiteX3" fmla="*/ 0 w 2832100"/>
              <a:gd name="connsiteY3" fmla="*/ 473496 h 2367481"/>
            </a:gdLst>
            <a:ahLst/>
            <a:cxnLst>
              <a:cxn ang="0">
                <a:pos x="connsiteX0" y="connsiteY0"/>
              </a:cxn>
              <a:cxn ang="0">
                <a:pos x="connsiteX1" y="connsiteY1"/>
              </a:cxn>
              <a:cxn ang="0">
                <a:pos x="connsiteX2" y="connsiteY2"/>
              </a:cxn>
              <a:cxn ang="0">
                <a:pos x="connsiteX3" y="connsiteY3"/>
              </a:cxn>
            </a:cxnLst>
            <a:rect l="l" t="t" r="r" b="b"/>
            <a:pathLst>
              <a:path w="2832100" h="2367481">
                <a:moveTo>
                  <a:pt x="2832100" y="0"/>
                </a:moveTo>
                <a:lnTo>
                  <a:pt x="2832100" y="2367481"/>
                </a:lnTo>
                <a:lnTo>
                  <a:pt x="0" y="2367481"/>
                </a:lnTo>
                <a:lnTo>
                  <a:pt x="0" y="473496"/>
                </a:lnTo>
                <a:close/>
              </a:path>
            </a:pathLst>
          </a:custGeom>
        </p:spPr>
        <p:txBody>
          <a:bodyPr wrap="square">
            <a:noAutofit/>
          </a:bodyPr>
          <a:lstStyle>
            <a:lvl1pPr>
              <a:defRPr sz="1000"/>
            </a:lvl1pPr>
          </a:lstStyle>
          <a:p>
            <a:endParaRPr lang="en-ID"/>
          </a:p>
        </p:txBody>
      </p:sp>
      <p:sp>
        <p:nvSpPr>
          <p:cNvPr id="19" name="Picture Placeholder 18">
            <a:extLst>
              <a:ext uri="{FF2B5EF4-FFF2-40B4-BE49-F238E27FC236}">
                <a16:creationId xmlns:a16="http://schemas.microsoft.com/office/drawing/2014/main" id="{277B696A-5A1B-42BB-A524-2E0A9E70C736}"/>
              </a:ext>
            </a:extLst>
          </p:cNvPr>
          <p:cNvSpPr>
            <a:spLocks noGrp="1"/>
          </p:cNvSpPr>
          <p:nvPr>
            <p:ph type="pic" sz="quarter" idx="13"/>
          </p:nvPr>
        </p:nvSpPr>
        <p:spPr>
          <a:xfrm>
            <a:off x="9359904" y="1941757"/>
            <a:ext cx="2832098" cy="2969110"/>
          </a:xfrm>
          <a:custGeom>
            <a:avLst/>
            <a:gdLst>
              <a:gd name="connsiteX0" fmla="*/ 2832098 w 2832098"/>
              <a:gd name="connsiteY0" fmla="*/ 0 h 2969110"/>
              <a:gd name="connsiteX1" fmla="*/ 2832098 w 2832098"/>
              <a:gd name="connsiteY1" fmla="*/ 2489466 h 2969110"/>
              <a:gd name="connsiteX2" fmla="*/ 0 w 2832098"/>
              <a:gd name="connsiteY2" fmla="*/ 2969110 h 2969110"/>
              <a:gd name="connsiteX3" fmla="*/ 0 w 2832098"/>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8" h="2969110">
                <a:moveTo>
                  <a:pt x="2832098" y="0"/>
                </a:moveTo>
                <a:lnTo>
                  <a:pt x="2832098" y="2489466"/>
                </a:lnTo>
                <a:lnTo>
                  <a:pt x="0" y="2969110"/>
                </a:lnTo>
                <a:lnTo>
                  <a:pt x="0" y="479644"/>
                </a:lnTo>
                <a:close/>
              </a:path>
            </a:pathLst>
          </a:custGeom>
        </p:spPr>
        <p:txBody>
          <a:bodyPr wrap="square">
            <a:noAutofit/>
          </a:bodyPr>
          <a:lstStyle>
            <a:lvl1pPr>
              <a:defRPr sz="1000"/>
            </a:lvl1pPr>
          </a:lstStyle>
          <a:p>
            <a:endParaRPr lang="en-ID"/>
          </a:p>
        </p:txBody>
      </p:sp>
      <p:sp>
        <p:nvSpPr>
          <p:cNvPr id="17" name="Picture Placeholder 16">
            <a:extLst>
              <a:ext uri="{FF2B5EF4-FFF2-40B4-BE49-F238E27FC236}">
                <a16:creationId xmlns:a16="http://schemas.microsoft.com/office/drawing/2014/main" id="{63261CD2-A01C-414D-839F-21689E388152}"/>
              </a:ext>
            </a:extLst>
          </p:cNvPr>
          <p:cNvSpPr>
            <a:spLocks noGrp="1"/>
          </p:cNvSpPr>
          <p:nvPr>
            <p:ph type="pic" sz="quarter" idx="12"/>
          </p:nvPr>
        </p:nvSpPr>
        <p:spPr>
          <a:xfrm>
            <a:off x="9359900" y="0"/>
            <a:ext cx="2832100" cy="2367481"/>
          </a:xfrm>
          <a:custGeom>
            <a:avLst/>
            <a:gdLst>
              <a:gd name="connsiteX0" fmla="*/ 0 w 2832100"/>
              <a:gd name="connsiteY0" fmla="*/ 0 h 2367481"/>
              <a:gd name="connsiteX1" fmla="*/ 2832100 w 2832100"/>
              <a:gd name="connsiteY1" fmla="*/ 0 h 2367481"/>
              <a:gd name="connsiteX2" fmla="*/ 2832100 w 2832100"/>
              <a:gd name="connsiteY2" fmla="*/ 1893985 h 2367481"/>
              <a:gd name="connsiteX3" fmla="*/ 0 w 2832100"/>
              <a:gd name="connsiteY3" fmla="*/ 2367481 h 2367481"/>
            </a:gdLst>
            <a:ahLst/>
            <a:cxnLst>
              <a:cxn ang="0">
                <a:pos x="connsiteX0" y="connsiteY0"/>
              </a:cxn>
              <a:cxn ang="0">
                <a:pos x="connsiteX1" y="connsiteY1"/>
              </a:cxn>
              <a:cxn ang="0">
                <a:pos x="connsiteX2" y="connsiteY2"/>
              </a:cxn>
              <a:cxn ang="0">
                <a:pos x="connsiteX3" y="connsiteY3"/>
              </a:cxn>
            </a:cxnLst>
            <a:rect l="l" t="t" r="r" b="b"/>
            <a:pathLst>
              <a:path w="2832100" h="2367481">
                <a:moveTo>
                  <a:pt x="0" y="0"/>
                </a:moveTo>
                <a:lnTo>
                  <a:pt x="2832100" y="0"/>
                </a:lnTo>
                <a:lnTo>
                  <a:pt x="2832100" y="1893985"/>
                </a:lnTo>
                <a:lnTo>
                  <a:pt x="0" y="2367481"/>
                </a:lnTo>
                <a:close/>
              </a:path>
            </a:pathLst>
          </a:custGeom>
        </p:spPr>
        <p:txBody>
          <a:bodyPr wrap="square">
            <a:noAutofit/>
          </a:bodyPr>
          <a:lstStyle>
            <a:lvl1pPr>
              <a:defRPr sz="1000"/>
            </a:lvl1pPr>
          </a:lstStyle>
          <a:p>
            <a:endParaRPr lang="en-ID"/>
          </a:p>
        </p:txBody>
      </p:sp>
      <p:sp>
        <p:nvSpPr>
          <p:cNvPr id="7" name="Text Placeholder 10">
            <a:extLst>
              <a:ext uri="{FF2B5EF4-FFF2-40B4-BE49-F238E27FC236}">
                <a16:creationId xmlns:a16="http://schemas.microsoft.com/office/drawing/2014/main" id="{0040A8F9-BBB6-4F91-8BC9-76DC19B0B003}"/>
              </a:ext>
            </a:extLst>
          </p:cNvPr>
          <p:cNvSpPr>
            <a:spLocks noGrp="1"/>
          </p:cNvSpPr>
          <p:nvPr>
            <p:ph type="body" sz="quarter" idx="10" hasCustomPrompt="1"/>
          </p:nvPr>
        </p:nvSpPr>
        <p:spPr>
          <a:xfrm>
            <a:off x="419101" y="591802"/>
            <a:ext cx="11353799" cy="914400"/>
          </a:xfrm>
          <a:prstGeom prst="rect">
            <a:avLst/>
          </a:prstGeom>
        </p:spPr>
        <p:txBody>
          <a:bodyPr anchor="ctr"/>
          <a:lstStyle>
            <a:lvl1pPr marL="0" indent="0" algn="l">
              <a:buNone/>
              <a:defRPr sz="3600">
                <a:latin typeface="+mj-lt"/>
              </a:defRPr>
            </a:lvl1pPr>
          </a:lstStyle>
          <a:p>
            <a:pPr lvl="0"/>
            <a:r>
              <a:rPr lang="en-ID" dirty="0"/>
              <a:t>Type Title Here</a:t>
            </a:r>
          </a:p>
        </p:txBody>
      </p:sp>
      <p:sp>
        <p:nvSpPr>
          <p:cNvPr id="8" name="Text Placeholder 10">
            <a:extLst>
              <a:ext uri="{FF2B5EF4-FFF2-40B4-BE49-F238E27FC236}">
                <a16:creationId xmlns:a16="http://schemas.microsoft.com/office/drawing/2014/main" id="{E3669AC5-38AF-4908-A884-589ED24B20D3}"/>
              </a:ext>
            </a:extLst>
          </p:cNvPr>
          <p:cNvSpPr>
            <a:spLocks noGrp="1"/>
          </p:cNvSpPr>
          <p:nvPr>
            <p:ph type="body" sz="quarter" idx="11" hasCustomPrompt="1"/>
          </p:nvPr>
        </p:nvSpPr>
        <p:spPr>
          <a:xfrm>
            <a:off x="419101" y="385506"/>
            <a:ext cx="11353799" cy="313408"/>
          </a:xfrm>
          <a:prstGeom prst="rect">
            <a:avLst/>
          </a:prstGeom>
        </p:spPr>
        <p:txBody>
          <a:bodyPr anchor="ctr"/>
          <a:lstStyle>
            <a:lvl1pPr marL="0" indent="0" algn="l">
              <a:buNone/>
              <a:defRPr sz="1000" spc="1000" baseline="0">
                <a:latin typeface="+mn-lt"/>
              </a:defRPr>
            </a:lvl1pPr>
          </a:lstStyle>
          <a:p>
            <a:pPr lvl="0"/>
            <a:r>
              <a:rPr lang="en-ID" dirty="0"/>
              <a:t>TYPE SECTION HERE</a:t>
            </a:r>
          </a:p>
        </p:txBody>
      </p:sp>
      <p:sp>
        <p:nvSpPr>
          <p:cNvPr id="10" name="Slide Number Placeholder 5">
            <a:extLst>
              <a:ext uri="{FF2B5EF4-FFF2-40B4-BE49-F238E27FC236}">
                <a16:creationId xmlns:a16="http://schemas.microsoft.com/office/drawing/2014/main" id="{E752D14F-3318-46BD-9858-B52DB36EBAAF}"/>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sz="1000" b="0" i="0" spc="1000" dirty="0">
                <a:solidFill>
                  <a:schemeClr val="tx1"/>
                </a:solidFill>
                <a:ea typeface="Open Sans" panose="020B0606030504020204" pitchFamily="34" charset="0"/>
                <a:cs typeface="Poppins" panose="02000000000000000000" pitchFamily="2" charset="0"/>
              </a:rPr>
              <a:t>SLIDE </a:t>
            </a:r>
            <a:fld id="{696CAF5E-82FD-46C1-8113-274199A6E6F4}" type="slidenum">
              <a:rPr lang="id-ID" sz="1000" b="0" i="0" spc="1000" smtClean="0">
                <a:solidFill>
                  <a:schemeClr val="tx1"/>
                </a:solidFill>
                <a:ea typeface="Open Sans" panose="020B0606030504020204" pitchFamily="34" charset="0"/>
                <a:cs typeface="Poppins" panose="02000000000000000000" pitchFamily="2" charset="0"/>
              </a:rPr>
              <a:pPr algn="r"/>
              <a:t>‹#›</a:t>
            </a:fld>
            <a:endParaRPr lang="id-ID" sz="1000" b="0" i="0" spc="1000" dirty="0">
              <a:solidFill>
                <a:schemeClr val="tx1"/>
              </a:solidFill>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5028931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15" name="Picture Placeholder 2">
            <a:extLst>
              <a:ext uri="{FF2B5EF4-FFF2-40B4-BE49-F238E27FC236}">
                <a16:creationId xmlns:a16="http://schemas.microsoft.com/office/drawing/2014/main" id="{0685DF68-E6A0-4C19-BE0F-0E37FB49B5EA}"/>
              </a:ext>
            </a:extLst>
          </p:cNvPr>
          <p:cNvSpPr>
            <a:spLocks noGrp="1"/>
          </p:cNvSpPr>
          <p:nvPr>
            <p:ph type="pic" sz="quarter" idx="13"/>
          </p:nvPr>
        </p:nvSpPr>
        <p:spPr>
          <a:xfrm>
            <a:off x="5334001" y="-1"/>
            <a:ext cx="3372786" cy="3372787"/>
          </a:xfrm>
          <a:prstGeom prst="rect">
            <a:avLst/>
          </a:prstGeom>
        </p:spPr>
        <p:txBody>
          <a:bodyPr/>
          <a:lstStyle>
            <a:lvl1pPr>
              <a:defRPr sz="1000"/>
            </a:lvl1pPr>
          </a:lstStyle>
          <a:p>
            <a:endParaRPr lang="en-ID"/>
          </a:p>
        </p:txBody>
      </p:sp>
      <p:sp>
        <p:nvSpPr>
          <p:cNvPr id="16" name="Picture Placeholder 2">
            <a:extLst>
              <a:ext uri="{FF2B5EF4-FFF2-40B4-BE49-F238E27FC236}">
                <a16:creationId xmlns:a16="http://schemas.microsoft.com/office/drawing/2014/main" id="{9432994F-3A3E-4409-8A2E-2B225A74F75A}"/>
              </a:ext>
            </a:extLst>
          </p:cNvPr>
          <p:cNvSpPr>
            <a:spLocks noGrp="1"/>
          </p:cNvSpPr>
          <p:nvPr>
            <p:ph type="pic" sz="quarter" idx="14"/>
          </p:nvPr>
        </p:nvSpPr>
        <p:spPr>
          <a:xfrm>
            <a:off x="8819214" y="-1"/>
            <a:ext cx="3372786" cy="3372787"/>
          </a:xfrm>
          <a:prstGeom prst="rect">
            <a:avLst/>
          </a:prstGeom>
        </p:spPr>
        <p:txBody>
          <a:bodyPr/>
          <a:lstStyle>
            <a:lvl1pPr>
              <a:defRPr sz="1000"/>
            </a:lvl1pPr>
          </a:lstStyle>
          <a:p>
            <a:endParaRPr lang="en-ID"/>
          </a:p>
        </p:txBody>
      </p:sp>
      <p:sp>
        <p:nvSpPr>
          <p:cNvPr id="18" name="Picture Placeholder 2">
            <a:extLst>
              <a:ext uri="{FF2B5EF4-FFF2-40B4-BE49-F238E27FC236}">
                <a16:creationId xmlns:a16="http://schemas.microsoft.com/office/drawing/2014/main" id="{A29A15E2-E3B5-457A-B5E4-76C50CC9BD8E}"/>
              </a:ext>
            </a:extLst>
          </p:cNvPr>
          <p:cNvSpPr>
            <a:spLocks noGrp="1"/>
          </p:cNvSpPr>
          <p:nvPr>
            <p:ph type="pic" sz="quarter" idx="15"/>
          </p:nvPr>
        </p:nvSpPr>
        <p:spPr>
          <a:xfrm>
            <a:off x="5334001" y="3485213"/>
            <a:ext cx="3372786" cy="3372787"/>
          </a:xfrm>
          <a:prstGeom prst="rect">
            <a:avLst/>
          </a:prstGeom>
        </p:spPr>
        <p:txBody>
          <a:bodyPr/>
          <a:lstStyle>
            <a:lvl1pPr>
              <a:defRPr sz="1000"/>
            </a:lvl1pPr>
          </a:lstStyle>
          <a:p>
            <a:endParaRPr lang="en-ID"/>
          </a:p>
        </p:txBody>
      </p:sp>
      <p:sp>
        <p:nvSpPr>
          <p:cNvPr id="20" name="Picture Placeholder 2">
            <a:extLst>
              <a:ext uri="{FF2B5EF4-FFF2-40B4-BE49-F238E27FC236}">
                <a16:creationId xmlns:a16="http://schemas.microsoft.com/office/drawing/2014/main" id="{1866A26F-6AF1-464D-89AA-3E71B817748D}"/>
              </a:ext>
            </a:extLst>
          </p:cNvPr>
          <p:cNvSpPr>
            <a:spLocks noGrp="1"/>
          </p:cNvSpPr>
          <p:nvPr>
            <p:ph type="pic" sz="quarter" idx="16"/>
          </p:nvPr>
        </p:nvSpPr>
        <p:spPr>
          <a:xfrm>
            <a:off x="8819214" y="3485213"/>
            <a:ext cx="3372786" cy="3372787"/>
          </a:xfrm>
          <a:prstGeom prst="rect">
            <a:avLst/>
          </a:prstGeom>
        </p:spPr>
        <p:txBody>
          <a:bodyPr/>
          <a:lstStyle>
            <a:lvl1pPr>
              <a:defRPr sz="1000"/>
            </a:lvl1pPr>
          </a:lstStyle>
          <a:p>
            <a:endParaRPr lang="en-ID"/>
          </a:p>
        </p:txBody>
      </p:sp>
      <p:sp>
        <p:nvSpPr>
          <p:cNvPr id="7" name="Text Placeholder 10">
            <a:extLst>
              <a:ext uri="{FF2B5EF4-FFF2-40B4-BE49-F238E27FC236}">
                <a16:creationId xmlns:a16="http://schemas.microsoft.com/office/drawing/2014/main" id="{0040A8F9-BBB6-4F91-8BC9-76DC19B0B003}"/>
              </a:ext>
            </a:extLst>
          </p:cNvPr>
          <p:cNvSpPr>
            <a:spLocks noGrp="1"/>
          </p:cNvSpPr>
          <p:nvPr>
            <p:ph type="body" sz="quarter" idx="10" hasCustomPrompt="1"/>
          </p:nvPr>
        </p:nvSpPr>
        <p:spPr>
          <a:xfrm>
            <a:off x="419101" y="591802"/>
            <a:ext cx="11353799" cy="914400"/>
          </a:xfrm>
          <a:prstGeom prst="rect">
            <a:avLst/>
          </a:prstGeom>
        </p:spPr>
        <p:txBody>
          <a:bodyPr anchor="ctr"/>
          <a:lstStyle>
            <a:lvl1pPr marL="0" indent="0" algn="l">
              <a:buNone/>
              <a:defRPr sz="3600">
                <a:latin typeface="+mj-lt"/>
              </a:defRPr>
            </a:lvl1pPr>
          </a:lstStyle>
          <a:p>
            <a:pPr lvl="0"/>
            <a:r>
              <a:rPr lang="en-ID" dirty="0"/>
              <a:t>Type Title Here</a:t>
            </a:r>
          </a:p>
        </p:txBody>
      </p:sp>
      <p:sp>
        <p:nvSpPr>
          <p:cNvPr id="8" name="Text Placeholder 10">
            <a:extLst>
              <a:ext uri="{FF2B5EF4-FFF2-40B4-BE49-F238E27FC236}">
                <a16:creationId xmlns:a16="http://schemas.microsoft.com/office/drawing/2014/main" id="{E3669AC5-38AF-4908-A884-589ED24B20D3}"/>
              </a:ext>
            </a:extLst>
          </p:cNvPr>
          <p:cNvSpPr>
            <a:spLocks noGrp="1"/>
          </p:cNvSpPr>
          <p:nvPr>
            <p:ph type="body" sz="quarter" idx="11" hasCustomPrompt="1"/>
          </p:nvPr>
        </p:nvSpPr>
        <p:spPr>
          <a:xfrm>
            <a:off x="419101" y="385506"/>
            <a:ext cx="11353799" cy="313408"/>
          </a:xfrm>
          <a:prstGeom prst="rect">
            <a:avLst/>
          </a:prstGeom>
        </p:spPr>
        <p:txBody>
          <a:bodyPr anchor="ctr"/>
          <a:lstStyle>
            <a:lvl1pPr marL="0" indent="0" algn="l">
              <a:buNone/>
              <a:defRPr sz="1000" spc="1000" baseline="0">
                <a:latin typeface="+mn-lt"/>
              </a:defRPr>
            </a:lvl1pPr>
          </a:lstStyle>
          <a:p>
            <a:pPr lvl="0"/>
            <a:r>
              <a:rPr lang="en-ID" dirty="0"/>
              <a:t>TYPE SECTION HERE</a:t>
            </a:r>
          </a:p>
        </p:txBody>
      </p:sp>
      <p:sp>
        <p:nvSpPr>
          <p:cNvPr id="10" name="Slide Number Placeholder 5">
            <a:extLst>
              <a:ext uri="{FF2B5EF4-FFF2-40B4-BE49-F238E27FC236}">
                <a16:creationId xmlns:a16="http://schemas.microsoft.com/office/drawing/2014/main" id="{E752D14F-3318-46BD-9858-B52DB36EBAAF}"/>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sz="1000" b="0" i="0" spc="1000" dirty="0">
                <a:solidFill>
                  <a:schemeClr val="tx1"/>
                </a:solidFill>
                <a:ea typeface="Open Sans" panose="020B0606030504020204" pitchFamily="34" charset="0"/>
                <a:cs typeface="Poppins" panose="02000000000000000000" pitchFamily="2" charset="0"/>
              </a:rPr>
              <a:t>SLIDE </a:t>
            </a:r>
            <a:fld id="{696CAF5E-82FD-46C1-8113-274199A6E6F4}" type="slidenum">
              <a:rPr lang="id-ID" sz="1000" b="0" i="0" spc="1000" smtClean="0">
                <a:solidFill>
                  <a:schemeClr val="tx1"/>
                </a:solidFill>
                <a:ea typeface="Open Sans" panose="020B0606030504020204" pitchFamily="34" charset="0"/>
                <a:cs typeface="Poppins" panose="02000000000000000000" pitchFamily="2" charset="0"/>
              </a:rPr>
              <a:pPr algn="r"/>
              <a:t>‹#›</a:t>
            </a:fld>
            <a:endParaRPr lang="id-ID" sz="1000" b="0" i="0" spc="1000" dirty="0">
              <a:solidFill>
                <a:schemeClr val="tx1"/>
              </a:solidFill>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441392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2CCB589F-7C9C-4E9D-A6A6-3A726B043538}"/>
              </a:ext>
            </a:extLst>
          </p:cNvPr>
          <p:cNvSpPr>
            <a:spLocks noGrp="1"/>
          </p:cNvSpPr>
          <p:nvPr>
            <p:ph type="pic" sz="quarter" idx="13"/>
          </p:nvPr>
        </p:nvSpPr>
        <p:spPr>
          <a:xfrm>
            <a:off x="1011305" y="1987100"/>
            <a:ext cx="1709181" cy="1709181"/>
          </a:xfrm>
          <a:prstGeom prst="rect">
            <a:avLst/>
          </a:prstGeom>
        </p:spPr>
        <p:txBody>
          <a:bodyPr/>
          <a:lstStyle>
            <a:lvl1pPr>
              <a:defRPr sz="1000"/>
            </a:lvl1pPr>
          </a:lstStyle>
          <a:p>
            <a:endParaRPr lang="en-ID"/>
          </a:p>
        </p:txBody>
      </p:sp>
      <p:sp>
        <p:nvSpPr>
          <p:cNvPr id="7" name="Text Placeholder 10">
            <a:extLst>
              <a:ext uri="{FF2B5EF4-FFF2-40B4-BE49-F238E27FC236}">
                <a16:creationId xmlns:a16="http://schemas.microsoft.com/office/drawing/2014/main" id="{0040A8F9-BBB6-4F91-8BC9-76DC19B0B003}"/>
              </a:ext>
            </a:extLst>
          </p:cNvPr>
          <p:cNvSpPr>
            <a:spLocks noGrp="1"/>
          </p:cNvSpPr>
          <p:nvPr>
            <p:ph type="body" sz="quarter" idx="10" hasCustomPrompt="1"/>
          </p:nvPr>
        </p:nvSpPr>
        <p:spPr>
          <a:xfrm>
            <a:off x="419101" y="591802"/>
            <a:ext cx="11353799" cy="914400"/>
          </a:xfrm>
          <a:prstGeom prst="rect">
            <a:avLst/>
          </a:prstGeom>
        </p:spPr>
        <p:txBody>
          <a:bodyPr anchor="ctr"/>
          <a:lstStyle>
            <a:lvl1pPr marL="0" indent="0" algn="l">
              <a:buNone/>
              <a:defRPr sz="3600">
                <a:latin typeface="+mj-lt"/>
              </a:defRPr>
            </a:lvl1pPr>
          </a:lstStyle>
          <a:p>
            <a:pPr lvl="0"/>
            <a:r>
              <a:rPr lang="en-ID" dirty="0"/>
              <a:t>Type Title Here</a:t>
            </a:r>
          </a:p>
        </p:txBody>
      </p:sp>
      <p:sp>
        <p:nvSpPr>
          <p:cNvPr id="8" name="Text Placeholder 10">
            <a:extLst>
              <a:ext uri="{FF2B5EF4-FFF2-40B4-BE49-F238E27FC236}">
                <a16:creationId xmlns:a16="http://schemas.microsoft.com/office/drawing/2014/main" id="{E3669AC5-38AF-4908-A884-589ED24B20D3}"/>
              </a:ext>
            </a:extLst>
          </p:cNvPr>
          <p:cNvSpPr>
            <a:spLocks noGrp="1"/>
          </p:cNvSpPr>
          <p:nvPr>
            <p:ph type="body" sz="quarter" idx="11" hasCustomPrompt="1"/>
          </p:nvPr>
        </p:nvSpPr>
        <p:spPr>
          <a:xfrm>
            <a:off x="419101" y="385506"/>
            <a:ext cx="11353799" cy="313408"/>
          </a:xfrm>
          <a:prstGeom prst="rect">
            <a:avLst/>
          </a:prstGeom>
        </p:spPr>
        <p:txBody>
          <a:bodyPr anchor="ctr"/>
          <a:lstStyle>
            <a:lvl1pPr marL="0" indent="0" algn="l">
              <a:buNone/>
              <a:defRPr sz="1000" spc="1000" baseline="0">
                <a:latin typeface="+mn-lt"/>
              </a:defRPr>
            </a:lvl1pPr>
          </a:lstStyle>
          <a:p>
            <a:pPr lvl="0"/>
            <a:r>
              <a:rPr lang="en-ID" dirty="0"/>
              <a:t>TYPE SECTION HERE</a:t>
            </a:r>
          </a:p>
        </p:txBody>
      </p:sp>
      <p:sp>
        <p:nvSpPr>
          <p:cNvPr id="9" name="Slide Number Placeholder 5">
            <a:extLst>
              <a:ext uri="{FF2B5EF4-FFF2-40B4-BE49-F238E27FC236}">
                <a16:creationId xmlns:a16="http://schemas.microsoft.com/office/drawing/2014/main" id="{CC0386E2-6BF0-4C53-A76B-6C5D6F3B3BCE}"/>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sz="1000" b="0" i="0" spc="1000" dirty="0">
                <a:solidFill>
                  <a:schemeClr val="tx1"/>
                </a:solidFill>
                <a:ea typeface="Open Sans" panose="020B0606030504020204" pitchFamily="34" charset="0"/>
                <a:cs typeface="Poppins" panose="02000000000000000000" pitchFamily="2" charset="0"/>
              </a:rPr>
              <a:t>SLIDE </a:t>
            </a:r>
            <a:fld id="{696CAF5E-82FD-46C1-8113-274199A6E6F4}" type="slidenum">
              <a:rPr lang="id-ID" sz="1000" b="0" i="0" spc="1000" smtClean="0">
                <a:solidFill>
                  <a:schemeClr val="tx1"/>
                </a:solidFill>
                <a:ea typeface="Open Sans" panose="020B0606030504020204" pitchFamily="34" charset="0"/>
                <a:cs typeface="Poppins" panose="02000000000000000000" pitchFamily="2" charset="0"/>
              </a:rPr>
              <a:pPr algn="r"/>
              <a:t>‹#›</a:t>
            </a:fld>
            <a:endParaRPr lang="id-ID" sz="1000" b="0" i="0" spc="1000" dirty="0">
              <a:solidFill>
                <a:schemeClr val="tx1"/>
              </a:solidFill>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1438022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B5A1F213-F911-44B0-A0E5-79F2A73C5DD1}"/>
              </a:ext>
            </a:extLst>
          </p:cNvPr>
          <p:cNvSpPr>
            <a:spLocks noGrp="1"/>
          </p:cNvSpPr>
          <p:nvPr>
            <p:ph type="pic" sz="quarter" idx="16"/>
          </p:nvPr>
        </p:nvSpPr>
        <p:spPr>
          <a:xfrm>
            <a:off x="6241076" y="3135190"/>
            <a:ext cx="2832096" cy="296911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19" name="Picture Placeholder 18">
            <a:extLst>
              <a:ext uri="{FF2B5EF4-FFF2-40B4-BE49-F238E27FC236}">
                <a16:creationId xmlns:a16="http://schemas.microsoft.com/office/drawing/2014/main" id="{277B696A-5A1B-42BB-A524-2E0A9E70C736}"/>
              </a:ext>
            </a:extLst>
          </p:cNvPr>
          <p:cNvSpPr>
            <a:spLocks noGrp="1"/>
          </p:cNvSpPr>
          <p:nvPr>
            <p:ph type="pic" sz="quarter" idx="13"/>
          </p:nvPr>
        </p:nvSpPr>
        <p:spPr>
          <a:xfrm>
            <a:off x="9124626" y="3135189"/>
            <a:ext cx="2832098" cy="2969110"/>
          </a:xfrm>
          <a:custGeom>
            <a:avLst/>
            <a:gdLst>
              <a:gd name="connsiteX0" fmla="*/ 2832098 w 2832098"/>
              <a:gd name="connsiteY0" fmla="*/ 0 h 2969110"/>
              <a:gd name="connsiteX1" fmla="*/ 2832098 w 2832098"/>
              <a:gd name="connsiteY1" fmla="*/ 2489466 h 2969110"/>
              <a:gd name="connsiteX2" fmla="*/ 0 w 2832098"/>
              <a:gd name="connsiteY2" fmla="*/ 2969110 h 2969110"/>
              <a:gd name="connsiteX3" fmla="*/ 0 w 2832098"/>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8" h="2969110">
                <a:moveTo>
                  <a:pt x="2832098" y="0"/>
                </a:moveTo>
                <a:lnTo>
                  <a:pt x="2832098" y="2489466"/>
                </a:lnTo>
                <a:lnTo>
                  <a:pt x="0" y="2969110"/>
                </a:lnTo>
                <a:lnTo>
                  <a:pt x="0" y="479644"/>
                </a:lnTo>
                <a:close/>
              </a:path>
            </a:pathLst>
          </a:custGeom>
        </p:spPr>
        <p:txBody>
          <a:bodyPr wrap="square">
            <a:noAutofit/>
          </a:bodyPr>
          <a:lstStyle>
            <a:lvl1pPr>
              <a:defRPr sz="1000"/>
            </a:lvl1pPr>
          </a:lstStyle>
          <a:p>
            <a:endParaRPr lang="en-ID"/>
          </a:p>
        </p:txBody>
      </p:sp>
      <p:sp>
        <p:nvSpPr>
          <p:cNvPr id="15" name="Picture Placeholder 14">
            <a:extLst>
              <a:ext uri="{FF2B5EF4-FFF2-40B4-BE49-F238E27FC236}">
                <a16:creationId xmlns:a16="http://schemas.microsoft.com/office/drawing/2014/main" id="{01DE9E80-BEBA-4CB3-B44E-5F2CC31523DF}"/>
              </a:ext>
            </a:extLst>
          </p:cNvPr>
          <p:cNvSpPr>
            <a:spLocks noGrp="1"/>
          </p:cNvSpPr>
          <p:nvPr>
            <p:ph type="pic" sz="quarter" idx="17"/>
          </p:nvPr>
        </p:nvSpPr>
        <p:spPr>
          <a:xfrm>
            <a:off x="6241076" y="591801"/>
            <a:ext cx="2832096" cy="296911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16" name="Picture Placeholder 15">
            <a:extLst>
              <a:ext uri="{FF2B5EF4-FFF2-40B4-BE49-F238E27FC236}">
                <a16:creationId xmlns:a16="http://schemas.microsoft.com/office/drawing/2014/main" id="{3C6FA634-8C8C-44DF-878C-6AA956D3D294}"/>
              </a:ext>
            </a:extLst>
          </p:cNvPr>
          <p:cNvSpPr>
            <a:spLocks noGrp="1"/>
          </p:cNvSpPr>
          <p:nvPr>
            <p:ph type="pic" sz="quarter" idx="18"/>
          </p:nvPr>
        </p:nvSpPr>
        <p:spPr>
          <a:xfrm>
            <a:off x="9124626" y="591800"/>
            <a:ext cx="2832098" cy="2969110"/>
          </a:xfrm>
          <a:custGeom>
            <a:avLst/>
            <a:gdLst>
              <a:gd name="connsiteX0" fmla="*/ 2832098 w 2832098"/>
              <a:gd name="connsiteY0" fmla="*/ 0 h 2969110"/>
              <a:gd name="connsiteX1" fmla="*/ 2832098 w 2832098"/>
              <a:gd name="connsiteY1" fmla="*/ 2489466 h 2969110"/>
              <a:gd name="connsiteX2" fmla="*/ 0 w 2832098"/>
              <a:gd name="connsiteY2" fmla="*/ 2969110 h 2969110"/>
              <a:gd name="connsiteX3" fmla="*/ 0 w 2832098"/>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8" h="2969110">
                <a:moveTo>
                  <a:pt x="2832098" y="0"/>
                </a:moveTo>
                <a:lnTo>
                  <a:pt x="2832098" y="2489466"/>
                </a:lnTo>
                <a:lnTo>
                  <a:pt x="0" y="2969110"/>
                </a:lnTo>
                <a:lnTo>
                  <a:pt x="0" y="479644"/>
                </a:lnTo>
                <a:close/>
              </a:path>
            </a:pathLst>
          </a:custGeom>
        </p:spPr>
        <p:txBody>
          <a:bodyPr wrap="square">
            <a:noAutofit/>
          </a:bodyPr>
          <a:lstStyle>
            <a:lvl1pPr>
              <a:defRPr sz="1000"/>
            </a:lvl1pPr>
          </a:lstStyle>
          <a:p>
            <a:endParaRPr lang="en-ID"/>
          </a:p>
        </p:txBody>
      </p:sp>
      <p:sp>
        <p:nvSpPr>
          <p:cNvPr id="7" name="Text Placeholder 10">
            <a:extLst>
              <a:ext uri="{FF2B5EF4-FFF2-40B4-BE49-F238E27FC236}">
                <a16:creationId xmlns:a16="http://schemas.microsoft.com/office/drawing/2014/main" id="{0040A8F9-BBB6-4F91-8BC9-76DC19B0B003}"/>
              </a:ext>
            </a:extLst>
          </p:cNvPr>
          <p:cNvSpPr>
            <a:spLocks noGrp="1"/>
          </p:cNvSpPr>
          <p:nvPr>
            <p:ph type="body" sz="quarter" idx="10" hasCustomPrompt="1"/>
          </p:nvPr>
        </p:nvSpPr>
        <p:spPr>
          <a:xfrm>
            <a:off x="419101" y="591802"/>
            <a:ext cx="11353799" cy="914400"/>
          </a:xfrm>
          <a:prstGeom prst="rect">
            <a:avLst/>
          </a:prstGeom>
        </p:spPr>
        <p:txBody>
          <a:bodyPr anchor="ctr"/>
          <a:lstStyle>
            <a:lvl1pPr marL="0" indent="0" algn="l">
              <a:buNone/>
              <a:defRPr sz="3600">
                <a:latin typeface="+mj-lt"/>
              </a:defRPr>
            </a:lvl1pPr>
          </a:lstStyle>
          <a:p>
            <a:pPr lvl="0"/>
            <a:r>
              <a:rPr lang="en-ID" dirty="0"/>
              <a:t>Type Title Here</a:t>
            </a:r>
          </a:p>
        </p:txBody>
      </p:sp>
      <p:sp>
        <p:nvSpPr>
          <p:cNvPr id="8" name="Text Placeholder 10">
            <a:extLst>
              <a:ext uri="{FF2B5EF4-FFF2-40B4-BE49-F238E27FC236}">
                <a16:creationId xmlns:a16="http://schemas.microsoft.com/office/drawing/2014/main" id="{E3669AC5-38AF-4908-A884-589ED24B20D3}"/>
              </a:ext>
            </a:extLst>
          </p:cNvPr>
          <p:cNvSpPr>
            <a:spLocks noGrp="1"/>
          </p:cNvSpPr>
          <p:nvPr>
            <p:ph type="body" sz="quarter" idx="11" hasCustomPrompt="1"/>
          </p:nvPr>
        </p:nvSpPr>
        <p:spPr>
          <a:xfrm>
            <a:off x="419101" y="385506"/>
            <a:ext cx="11353799" cy="313408"/>
          </a:xfrm>
          <a:prstGeom prst="rect">
            <a:avLst/>
          </a:prstGeom>
        </p:spPr>
        <p:txBody>
          <a:bodyPr anchor="ctr"/>
          <a:lstStyle>
            <a:lvl1pPr marL="0" indent="0" algn="l">
              <a:buNone/>
              <a:defRPr sz="1000" spc="1000" baseline="0">
                <a:latin typeface="+mn-lt"/>
              </a:defRPr>
            </a:lvl1pPr>
          </a:lstStyle>
          <a:p>
            <a:pPr lvl="0"/>
            <a:r>
              <a:rPr lang="en-ID" dirty="0"/>
              <a:t>TYPE SECTION HERE</a:t>
            </a:r>
          </a:p>
        </p:txBody>
      </p:sp>
      <p:sp>
        <p:nvSpPr>
          <p:cNvPr id="10" name="Slide Number Placeholder 5">
            <a:extLst>
              <a:ext uri="{FF2B5EF4-FFF2-40B4-BE49-F238E27FC236}">
                <a16:creationId xmlns:a16="http://schemas.microsoft.com/office/drawing/2014/main" id="{E752D14F-3318-46BD-9858-B52DB36EBAAF}"/>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sz="1000" b="0" i="0" spc="1000" dirty="0">
                <a:solidFill>
                  <a:schemeClr val="tx1"/>
                </a:solidFill>
                <a:ea typeface="Open Sans" panose="020B0606030504020204" pitchFamily="34" charset="0"/>
                <a:cs typeface="Poppins" panose="02000000000000000000" pitchFamily="2" charset="0"/>
              </a:rPr>
              <a:t>SLIDE </a:t>
            </a:r>
            <a:fld id="{696CAF5E-82FD-46C1-8113-274199A6E6F4}" type="slidenum">
              <a:rPr lang="id-ID" sz="1000" b="0" i="0" spc="1000" smtClean="0">
                <a:solidFill>
                  <a:schemeClr val="tx1"/>
                </a:solidFill>
                <a:ea typeface="Open Sans" panose="020B0606030504020204" pitchFamily="34" charset="0"/>
                <a:cs typeface="Poppins" panose="02000000000000000000" pitchFamily="2" charset="0"/>
              </a:rPr>
              <a:pPr algn="r"/>
              <a:t>‹#›</a:t>
            </a:fld>
            <a:endParaRPr lang="id-ID" sz="1000" b="0" i="0" spc="1000" dirty="0">
              <a:solidFill>
                <a:schemeClr val="tx1"/>
              </a:solidFill>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10967526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7ED1131B-9454-4EC1-B605-2C6E7FDEB27C}"/>
              </a:ext>
            </a:extLst>
          </p:cNvPr>
          <p:cNvSpPr>
            <a:spLocks noGrp="1"/>
          </p:cNvSpPr>
          <p:nvPr>
            <p:ph type="pic" sz="quarter" idx="13"/>
          </p:nvPr>
        </p:nvSpPr>
        <p:spPr>
          <a:xfrm>
            <a:off x="0" y="419058"/>
            <a:ext cx="12192000" cy="6019800"/>
          </a:xfrm>
          <a:custGeom>
            <a:avLst/>
            <a:gdLst>
              <a:gd name="connsiteX0" fmla="*/ 8468882 w 12192000"/>
              <a:gd name="connsiteY0" fmla="*/ 0 h 6019800"/>
              <a:gd name="connsiteX1" fmla="*/ 12192000 w 12192000"/>
              <a:gd name="connsiteY1" fmla="*/ 0 h 6019800"/>
              <a:gd name="connsiteX2" fmla="*/ 12192000 w 12192000"/>
              <a:gd name="connsiteY2" fmla="*/ 6019800 h 6019800"/>
              <a:gd name="connsiteX3" fmla="*/ 8468882 w 12192000"/>
              <a:gd name="connsiteY3" fmla="*/ 6019800 h 6019800"/>
              <a:gd name="connsiteX4" fmla="*/ 0 w 12192000"/>
              <a:gd name="connsiteY4" fmla="*/ 0 h 6019800"/>
              <a:gd name="connsiteX5" fmla="*/ 2315910 w 12192000"/>
              <a:gd name="connsiteY5" fmla="*/ 0 h 6019800"/>
              <a:gd name="connsiteX6" fmla="*/ 2315910 w 12192000"/>
              <a:gd name="connsiteY6" fmla="*/ 6019800 h 6019800"/>
              <a:gd name="connsiteX7" fmla="*/ 0 w 12192000"/>
              <a:gd name="connsiteY7" fmla="*/ 6019800 h 601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019800">
                <a:moveTo>
                  <a:pt x="8468882" y="0"/>
                </a:moveTo>
                <a:lnTo>
                  <a:pt x="12192000" y="0"/>
                </a:lnTo>
                <a:lnTo>
                  <a:pt x="12192000" y="6019800"/>
                </a:lnTo>
                <a:lnTo>
                  <a:pt x="8468882" y="6019800"/>
                </a:lnTo>
                <a:close/>
                <a:moveTo>
                  <a:pt x="0" y="0"/>
                </a:moveTo>
                <a:lnTo>
                  <a:pt x="2315910" y="0"/>
                </a:lnTo>
                <a:lnTo>
                  <a:pt x="2315910" y="6019800"/>
                </a:lnTo>
                <a:lnTo>
                  <a:pt x="0" y="6019800"/>
                </a:lnTo>
                <a:close/>
              </a:path>
            </a:pathLst>
          </a:custGeom>
        </p:spPr>
        <p:txBody>
          <a:bodyPr wrap="square">
            <a:noAutofit/>
          </a:bodyPr>
          <a:lstStyle>
            <a:lvl1pPr>
              <a:defRPr sz="1000"/>
            </a:lvl1pPr>
          </a:lstStyle>
          <a:p>
            <a:endParaRPr lang="en-ID"/>
          </a:p>
        </p:txBody>
      </p:sp>
      <p:sp>
        <p:nvSpPr>
          <p:cNvPr id="7" name="Text Placeholder 10">
            <a:extLst>
              <a:ext uri="{FF2B5EF4-FFF2-40B4-BE49-F238E27FC236}">
                <a16:creationId xmlns:a16="http://schemas.microsoft.com/office/drawing/2014/main" id="{0040A8F9-BBB6-4F91-8BC9-76DC19B0B003}"/>
              </a:ext>
            </a:extLst>
          </p:cNvPr>
          <p:cNvSpPr>
            <a:spLocks noGrp="1"/>
          </p:cNvSpPr>
          <p:nvPr>
            <p:ph type="body" sz="quarter" idx="10" hasCustomPrompt="1"/>
          </p:nvPr>
        </p:nvSpPr>
        <p:spPr>
          <a:xfrm>
            <a:off x="419101" y="591802"/>
            <a:ext cx="11353799" cy="914400"/>
          </a:xfrm>
          <a:prstGeom prst="rect">
            <a:avLst/>
          </a:prstGeom>
        </p:spPr>
        <p:txBody>
          <a:bodyPr anchor="ctr"/>
          <a:lstStyle>
            <a:lvl1pPr marL="0" indent="0" algn="l">
              <a:buNone/>
              <a:defRPr sz="3600">
                <a:latin typeface="+mj-lt"/>
              </a:defRPr>
            </a:lvl1pPr>
          </a:lstStyle>
          <a:p>
            <a:pPr lvl="0"/>
            <a:r>
              <a:rPr lang="en-ID" dirty="0"/>
              <a:t>Type Title Here</a:t>
            </a:r>
          </a:p>
        </p:txBody>
      </p:sp>
      <p:sp>
        <p:nvSpPr>
          <p:cNvPr id="8" name="Text Placeholder 10">
            <a:extLst>
              <a:ext uri="{FF2B5EF4-FFF2-40B4-BE49-F238E27FC236}">
                <a16:creationId xmlns:a16="http://schemas.microsoft.com/office/drawing/2014/main" id="{E3669AC5-38AF-4908-A884-589ED24B20D3}"/>
              </a:ext>
            </a:extLst>
          </p:cNvPr>
          <p:cNvSpPr>
            <a:spLocks noGrp="1"/>
          </p:cNvSpPr>
          <p:nvPr>
            <p:ph type="body" sz="quarter" idx="11" hasCustomPrompt="1"/>
          </p:nvPr>
        </p:nvSpPr>
        <p:spPr>
          <a:xfrm>
            <a:off x="419101" y="385506"/>
            <a:ext cx="11353799" cy="313408"/>
          </a:xfrm>
          <a:prstGeom prst="rect">
            <a:avLst/>
          </a:prstGeom>
        </p:spPr>
        <p:txBody>
          <a:bodyPr anchor="ctr"/>
          <a:lstStyle>
            <a:lvl1pPr marL="0" indent="0" algn="l">
              <a:buNone/>
              <a:defRPr sz="1000" spc="1000" baseline="0">
                <a:latin typeface="+mn-lt"/>
              </a:defRPr>
            </a:lvl1pPr>
          </a:lstStyle>
          <a:p>
            <a:pPr lvl="0"/>
            <a:r>
              <a:rPr lang="en-ID" dirty="0"/>
              <a:t>TYPE SECTION HERE</a:t>
            </a:r>
          </a:p>
        </p:txBody>
      </p:sp>
      <p:sp>
        <p:nvSpPr>
          <p:cNvPr id="6" name="Slide Number Placeholder 5">
            <a:extLst>
              <a:ext uri="{FF2B5EF4-FFF2-40B4-BE49-F238E27FC236}">
                <a16:creationId xmlns:a16="http://schemas.microsoft.com/office/drawing/2014/main" id="{72DAC9D9-F9DE-4FE3-9984-D2332A3BDFA1}"/>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sz="1000" b="0" i="0" spc="1000" dirty="0">
                <a:solidFill>
                  <a:schemeClr val="tx1"/>
                </a:solidFill>
                <a:ea typeface="Open Sans" panose="020B0606030504020204" pitchFamily="34" charset="0"/>
                <a:cs typeface="Poppins" panose="02000000000000000000" pitchFamily="2" charset="0"/>
              </a:rPr>
              <a:t>SLIDE </a:t>
            </a:r>
            <a:fld id="{696CAF5E-82FD-46C1-8113-274199A6E6F4}" type="slidenum">
              <a:rPr lang="id-ID" sz="1000" b="0" i="0" spc="1000" smtClean="0">
                <a:solidFill>
                  <a:schemeClr val="tx1"/>
                </a:solidFill>
                <a:ea typeface="Open Sans" panose="020B0606030504020204" pitchFamily="34" charset="0"/>
                <a:cs typeface="Poppins" panose="02000000000000000000" pitchFamily="2" charset="0"/>
              </a:rPr>
              <a:pPr algn="r"/>
              <a:t>‹#›</a:t>
            </a:fld>
            <a:endParaRPr lang="id-ID" sz="1000" b="0" i="0" spc="1000" dirty="0">
              <a:solidFill>
                <a:schemeClr val="tx1"/>
              </a:solidFill>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15500313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14" name="Picture Placeholder 2">
            <a:extLst>
              <a:ext uri="{FF2B5EF4-FFF2-40B4-BE49-F238E27FC236}">
                <a16:creationId xmlns:a16="http://schemas.microsoft.com/office/drawing/2014/main" id="{98333609-1FB6-4C75-A579-D16F9870CC21}"/>
              </a:ext>
            </a:extLst>
          </p:cNvPr>
          <p:cNvSpPr>
            <a:spLocks noGrp="1"/>
          </p:cNvSpPr>
          <p:nvPr>
            <p:ph type="pic" sz="quarter" idx="13"/>
          </p:nvPr>
        </p:nvSpPr>
        <p:spPr>
          <a:xfrm>
            <a:off x="2714792" y="3640508"/>
            <a:ext cx="2171030" cy="3217492"/>
          </a:xfrm>
          <a:prstGeom prst="rect">
            <a:avLst/>
          </a:prstGeom>
        </p:spPr>
        <p:txBody>
          <a:bodyPr/>
          <a:lstStyle>
            <a:lvl1pPr>
              <a:defRPr sz="1000"/>
            </a:lvl1pPr>
          </a:lstStyle>
          <a:p>
            <a:endParaRPr lang="en-ID"/>
          </a:p>
        </p:txBody>
      </p:sp>
      <p:sp>
        <p:nvSpPr>
          <p:cNvPr id="15" name="Picture Placeholder 2">
            <a:extLst>
              <a:ext uri="{FF2B5EF4-FFF2-40B4-BE49-F238E27FC236}">
                <a16:creationId xmlns:a16="http://schemas.microsoft.com/office/drawing/2014/main" id="{15D84C4D-DBBB-41C6-937C-E2227B201486}"/>
              </a:ext>
            </a:extLst>
          </p:cNvPr>
          <p:cNvSpPr>
            <a:spLocks noGrp="1"/>
          </p:cNvSpPr>
          <p:nvPr>
            <p:ph type="pic" sz="quarter" idx="14"/>
          </p:nvPr>
        </p:nvSpPr>
        <p:spPr>
          <a:xfrm>
            <a:off x="5010484" y="3640508"/>
            <a:ext cx="2171030" cy="3217492"/>
          </a:xfrm>
          <a:prstGeom prst="rect">
            <a:avLst/>
          </a:prstGeom>
        </p:spPr>
        <p:txBody>
          <a:bodyPr/>
          <a:lstStyle>
            <a:lvl1pPr>
              <a:defRPr sz="1000"/>
            </a:lvl1pPr>
          </a:lstStyle>
          <a:p>
            <a:endParaRPr lang="en-ID"/>
          </a:p>
        </p:txBody>
      </p:sp>
      <p:sp>
        <p:nvSpPr>
          <p:cNvPr id="16" name="Picture Placeholder 2">
            <a:extLst>
              <a:ext uri="{FF2B5EF4-FFF2-40B4-BE49-F238E27FC236}">
                <a16:creationId xmlns:a16="http://schemas.microsoft.com/office/drawing/2014/main" id="{6C2F73C3-7A0F-417E-8774-8A5221539900}"/>
              </a:ext>
            </a:extLst>
          </p:cNvPr>
          <p:cNvSpPr>
            <a:spLocks noGrp="1"/>
          </p:cNvSpPr>
          <p:nvPr>
            <p:ph type="pic" sz="quarter" idx="15"/>
          </p:nvPr>
        </p:nvSpPr>
        <p:spPr>
          <a:xfrm>
            <a:off x="7306176" y="3640508"/>
            <a:ext cx="2171030" cy="3217492"/>
          </a:xfrm>
          <a:prstGeom prst="rect">
            <a:avLst/>
          </a:prstGeom>
        </p:spPr>
        <p:txBody>
          <a:bodyPr/>
          <a:lstStyle>
            <a:lvl1pPr>
              <a:defRPr sz="1000"/>
            </a:lvl1pPr>
          </a:lstStyle>
          <a:p>
            <a:endParaRPr lang="en-ID"/>
          </a:p>
        </p:txBody>
      </p:sp>
      <p:sp>
        <p:nvSpPr>
          <p:cNvPr id="17" name="Picture Placeholder 2">
            <a:extLst>
              <a:ext uri="{FF2B5EF4-FFF2-40B4-BE49-F238E27FC236}">
                <a16:creationId xmlns:a16="http://schemas.microsoft.com/office/drawing/2014/main" id="{A89B2058-EC11-4DA9-959D-FF69A3C78698}"/>
              </a:ext>
            </a:extLst>
          </p:cNvPr>
          <p:cNvSpPr>
            <a:spLocks noGrp="1"/>
          </p:cNvSpPr>
          <p:nvPr>
            <p:ph type="pic" sz="quarter" idx="16"/>
          </p:nvPr>
        </p:nvSpPr>
        <p:spPr>
          <a:xfrm>
            <a:off x="9601869" y="3640508"/>
            <a:ext cx="2171030" cy="3217492"/>
          </a:xfrm>
          <a:prstGeom prst="rect">
            <a:avLst/>
          </a:prstGeom>
        </p:spPr>
        <p:txBody>
          <a:bodyPr/>
          <a:lstStyle>
            <a:lvl1pPr>
              <a:defRPr sz="1000"/>
            </a:lvl1pPr>
          </a:lstStyle>
          <a:p>
            <a:endParaRPr lang="en-ID"/>
          </a:p>
        </p:txBody>
      </p:sp>
      <p:sp>
        <p:nvSpPr>
          <p:cNvPr id="3" name="Picture Placeholder 2">
            <a:extLst>
              <a:ext uri="{FF2B5EF4-FFF2-40B4-BE49-F238E27FC236}">
                <a16:creationId xmlns:a16="http://schemas.microsoft.com/office/drawing/2014/main" id="{B7E6BC48-1E8D-4284-93A2-49F6D554CE1A}"/>
              </a:ext>
            </a:extLst>
          </p:cNvPr>
          <p:cNvSpPr>
            <a:spLocks noGrp="1"/>
          </p:cNvSpPr>
          <p:nvPr>
            <p:ph type="pic" sz="quarter" idx="12"/>
          </p:nvPr>
        </p:nvSpPr>
        <p:spPr>
          <a:xfrm>
            <a:off x="419101" y="3640508"/>
            <a:ext cx="2171030" cy="3217492"/>
          </a:xfrm>
          <a:prstGeom prst="rect">
            <a:avLst/>
          </a:prstGeom>
        </p:spPr>
        <p:txBody>
          <a:bodyPr/>
          <a:lstStyle>
            <a:lvl1pPr>
              <a:defRPr sz="1000"/>
            </a:lvl1pPr>
          </a:lstStyle>
          <a:p>
            <a:endParaRPr lang="en-ID"/>
          </a:p>
        </p:txBody>
      </p:sp>
      <p:sp>
        <p:nvSpPr>
          <p:cNvPr id="7" name="Text Placeholder 10">
            <a:extLst>
              <a:ext uri="{FF2B5EF4-FFF2-40B4-BE49-F238E27FC236}">
                <a16:creationId xmlns:a16="http://schemas.microsoft.com/office/drawing/2014/main" id="{0040A8F9-BBB6-4F91-8BC9-76DC19B0B003}"/>
              </a:ext>
            </a:extLst>
          </p:cNvPr>
          <p:cNvSpPr>
            <a:spLocks noGrp="1"/>
          </p:cNvSpPr>
          <p:nvPr>
            <p:ph type="body" sz="quarter" idx="10" hasCustomPrompt="1"/>
          </p:nvPr>
        </p:nvSpPr>
        <p:spPr>
          <a:xfrm>
            <a:off x="419101" y="591802"/>
            <a:ext cx="11353799" cy="914400"/>
          </a:xfrm>
          <a:prstGeom prst="rect">
            <a:avLst/>
          </a:prstGeom>
        </p:spPr>
        <p:txBody>
          <a:bodyPr anchor="ctr"/>
          <a:lstStyle>
            <a:lvl1pPr marL="0" indent="0" algn="l">
              <a:buNone/>
              <a:defRPr sz="3600">
                <a:latin typeface="+mj-lt"/>
              </a:defRPr>
            </a:lvl1pPr>
          </a:lstStyle>
          <a:p>
            <a:pPr lvl="0"/>
            <a:r>
              <a:rPr lang="en-ID" dirty="0"/>
              <a:t>Type Title Here</a:t>
            </a:r>
          </a:p>
        </p:txBody>
      </p:sp>
      <p:sp>
        <p:nvSpPr>
          <p:cNvPr id="8" name="Text Placeholder 10">
            <a:extLst>
              <a:ext uri="{FF2B5EF4-FFF2-40B4-BE49-F238E27FC236}">
                <a16:creationId xmlns:a16="http://schemas.microsoft.com/office/drawing/2014/main" id="{E3669AC5-38AF-4908-A884-589ED24B20D3}"/>
              </a:ext>
            </a:extLst>
          </p:cNvPr>
          <p:cNvSpPr>
            <a:spLocks noGrp="1"/>
          </p:cNvSpPr>
          <p:nvPr>
            <p:ph type="body" sz="quarter" idx="11" hasCustomPrompt="1"/>
          </p:nvPr>
        </p:nvSpPr>
        <p:spPr>
          <a:xfrm>
            <a:off x="419101" y="385506"/>
            <a:ext cx="11353799" cy="313408"/>
          </a:xfrm>
          <a:prstGeom prst="rect">
            <a:avLst/>
          </a:prstGeom>
        </p:spPr>
        <p:txBody>
          <a:bodyPr anchor="ctr"/>
          <a:lstStyle>
            <a:lvl1pPr marL="0" indent="0" algn="l">
              <a:buNone/>
              <a:defRPr sz="1000" spc="1000" baseline="0">
                <a:latin typeface="+mn-lt"/>
              </a:defRPr>
            </a:lvl1pPr>
          </a:lstStyle>
          <a:p>
            <a:pPr lvl="0"/>
            <a:r>
              <a:rPr lang="en-ID" dirty="0"/>
              <a:t>TYPE SECTION HERE</a:t>
            </a:r>
          </a:p>
        </p:txBody>
      </p:sp>
      <p:sp>
        <p:nvSpPr>
          <p:cNvPr id="10" name="Slide Number Placeholder 5">
            <a:extLst>
              <a:ext uri="{FF2B5EF4-FFF2-40B4-BE49-F238E27FC236}">
                <a16:creationId xmlns:a16="http://schemas.microsoft.com/office/drawing/2014/main" id="{C77A953E-BE2A-48E7-A5DD-D5D9F4CDBFED}"/>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sz="1000" b="0" i="0" spc="1000" dirty="0">
                <a:solidFill>
                  <a:schemeClr val="tx1"/>
                </a:solidFill>
                <a:ea typeface="Open Sans" panose="020B0606030504020204" pitchFamily="34" charset="0"/>
                <a:cs typeface="Poppins" panose="02000000000000000000" pitchFamily="2" charset="0"/>
              </a:rPr>
              <a:t>SLIDE </a:t>
            </a:r>
            <a:fld id="{696CAF5E-82FD-46C1-8113-274199A6E6F4}" type="slidenum">
              <a:rPr lang="id-ID" sz="1000" b="0" i="0" spc="1000" smtClean="0">
                <a:solidFill>
                  <a:schemeClr val="tx1"/>
                </a:solidFill>
                <a:ea typeface="Open Sans" panose="020B0606030504020204" pitchFamily="34" charset="0"/>
                <a:cs typeface="Poppins" panose="02000000000000000000" pitchFamily="2" charset="0"/>
              </a:rPr>
              <a:pPr algn="r"/>
              <a:t>‹#›</a:t>
            </a:fld>
            <a:endParaRPr lang="id-ID" sz="1000" b="0" i="0" spc="1000" dirty="0">
              <a:solidFill>
                <a:schemeClr val="tx1"/>
              </a:solidFill>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11292886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43E5A673-9CC0-44A1-965A-24534F8FA24E}"/>
              </a:ext>
            </a:extLst>
          </p:cNvPr>
          <p:cNvSpPr>
            <a:spLocks noGrp="1"/>
          </p:cNvSpPr>
          <p:nvPr>
            <p:ph type="pic" sz="quarter" idx="13"/>
          </p:nvPr>
        </p:nvSpPr>
        <p:spPr>
          <a:xfrm>
            <a:off x="3489328" y="3686175"/>
            <a:ext cx="2381250" cy="2381250"/>
          </a:xfrm>
          <a:custGeom>
            <a:avLst/>
            <a:gdLst>
              <a:gd name="connsiteX0" fmla="*/ 1190625 w 2381250"/>
              <a:gd name="connsiteY0" fmla="*/ 0 h 2381250"/>
              <a:gd name="connsiteX1" fmla="*/ 2381250 w 2381250"/>
              <a:gd name="connsiteY1" fmla="*/ 1190625 h 2381250"/>
              <a:gd name="connsiteX2" fmla="*/ 1190625 w 2381250"/>
              <a:gd name="connsiteY2" fmla="*/ 2381250 h 2381250"/>
              <a:gd name="connsiteX3" fmla="*/ 0 w 2381250"/>
              <a:gd name="connsiteY3" fmla="*/ 1190625 h 2381250"/>
              <a:gd name="connsiteX4" fmla="*/ 1190625 w 2381250"/>
              <a:gd name="connsiteY4" fmla="*/ 0 h 2381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1250" h="2381250">
                <a:moveTo>
                  <a:pt x="1190625" y="0"/>
                </a:moveTo>
                <a:cubicBezTo>
                  <a:pt x="1848189" y="0"/>
                  <a:pt x="2381250" y="533061"/>
                  <a:pt x="2381250" y="1190625"/>
                </a:cubicBezTo>
                <a:cubicBezTo>
                  <a:pt x="2381250" y="1848189"/>
                  <a:pt x="1848189" y="2381250"/>
                  <a:pt x="1190625" y="2381250"/>
                </a:cubicBezTo>
                <a:cubicBezTo>
                  <a:pt x="533061" y="2381250"/>
                  <a:pt x="0" y="1848189"/>
                  <a:pt x="0" y="1190625"/>
                </a:cubicBezTo>
                <a:cubicBezTo>
                  <a:pt x="0" y="533061"/>
                  <a:pt x="533061" y="0"/>
                  <a:pt x="1190625" y="0"/>
                </a:cubicBezTo>
                <a:close/>
              </a:path>
            </a:pathLst>
          </a:custGeom>
        </p:spPr>
        <p:txBody>
          <a:bodyPr wrap="square">
            <a:noAutofit/>
          </a:bodyPr>
          <a:lstStyle>
            <a:lvl1pPr>
              <a:defRPr sz="1000"/>
            </a:lvl1pPr>
          </a:lstStyle>
          <a:p>
            <a:endParaRPr lang="en-ID"/>
          </a:p>
        </p:txBody>
      </p:sp>
      <p:sp>
        <p:nvSpPr>
          <p:cNvPr id="21" name="Picture Placeholder 20">
            <a:extLst>
              <a:ext uri="{FF2B5EF4-FFF2-40B4-BE49-F238E27FC236}">
                <a16:creationId xmlns:a16="http://schemas.microsoft.com/office/drawing/2014/main" id="{A4693EA7-D1A9-45EA-8537-793FB3F1CEBD}"/>
              </a:ext>
            </a:extLst>
          </p:cNvPr>
          <p:cNvSpPr>
            <a:spLocks noGrp="1"/>
          </p:cNvSpPr>
          <p:nvPr>
            <p:ph type="pic" sz="quarter" idx="14"/>
          </p:nvPr>
        </p:nvSpPr>
        <p:spPr>
          <a:xfrm>
            <a:off x="6327777" y="3686175"/>
            <a:ext cx="2381250" cy="2381250"/>
          </a:xfrm>
          <a:custGeom>
            <a:avLst/>
            <a:gdLst>
              <a:gd name="connsiteX0" fmla="*/ 1190625 w 2381250"/>
              <a:gd name="connsiteY0" fmla="*/ 0 h 2381250"/>
              <a:gd name="connsiteX1" fmla="*/ 2381250 w 2381250"/>
              <a:gd name="connsiteY1" fmla="*/ 1190625 h 2381250"/>
              <a:gd name="connsiteX2" fmla="*/ 1190625 w 2381250"/>
              <a:gd name="connsiteY2" fmla="*/ 2381250 h 2381250"/>
              <a:gd name="connsiteX3" fmla="*/ 0 w 2381250"/>
              <a:gd name="connsiteY3" fmla="*/ 1190625 h 2381250"/>
              <a:gd name="connsiteX4" fmla="*/ 1190625 w 2381250"/>
              <a:gd name="connsiteY4" fmla="*/ 0 h 2381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1250" h="2381250">
                <a:moveTo>
                  <a:pt x="1190625" y="0"/>
                </a:moveTo>
                <a:cubicBezTo>
                  <a:pt x="1848189" y="0"/>
                  <a:pt x="2381250" y="533061"/>
                  <a:pt x="2381250" y="1190625"/>
                </a:cubicBezTo>
                <a:cubicBezTo>
                  <a:pt x="2381250" y="1848189"/>
                  <a:pt x="1848189" y="2381250"/>
                  <a:pt x="1190625" y="2381250"/>
                </a:cubicBezTo>
                <a:cubicBezTo>
                  <a:pt x="533061" y="2381250"/>
                  <a:pt x="0" y="1848189"/>
                  <a:pt x="0" y="1190625"/>
                </a:cubicBezTo>
                <a:cubicBezTo>
                  <a:pt x="0" y="533061"/>
                  <a:pt x="533061" y="0"/>
                  <a:pt x="1190625" y="0"/>
                </a:cubicBezTo>
                <a:close/>
              </a:path>
            </a:pathLst>
          </a:custGeom>
        </p:spPr>
        <p:txBody>
          <a:bodyPr wrap="square">
            <a:noAutofit/>
          </a:bodyPr>
          <a:lstStyle>
            <a:lvl1pPr>
              <a:defRPr sz="1000"/>
            </a:lvl1pPr>
          </a:lstStyle>
          <a:p>
            <a:endParaRPr lang="en-ID"/>
          </a:p>
        </p:txBody>
      </p:sp>
      <p:sp>
        <p:nvSpPr>
          <p:cNvPr id="22" name="Picture Placeholder 21">
            <a:extLst>
              <a:ext uri="{FF2B5EF4-FFF2-40B4-BE49-F238E27FC236}">
                <a16:creationId xmlns:a16="http://schemas.microsoft.com/office/drawing/2014/main" id="{0CF9791B-1B0F-4774-8242-373A8991CFD9}"/>
              </a:ext>
            </a:extLst>
          </p:cNvPr>
          <p:cNvSpPr>
            <a:spLocks noGrp="1"/>
          </p:cNvSpPr>
          <p:nvPr>
            <p:ph type="pic" sz="quarter" idx="15"/>
          </p:nvPr>
        </p:nvSpPr>
        <p:spPr>
          <a:xfrm>
            <a:off x="9166225" y="3686175"/>
            <a:ext cx="2381250" cy="2381250"/>
          </a:xfrm>
          <a:custGeom>
            <a:avLst/>
            <a:gdLst>
              <a:gd name="connsiteX0" fmla="*/ 1190625 w 2381250"/>
              <a:gd name="connsiteY0" fmla="*/ 0 h 2381250"/>
              <a:gd name="connsiteX1" fmla="*/ 2381250 w 2381250"/>
              <a:gd name="connsiteY1" fmla="*/ 1190625 h 2381250"/>
              <a:gd name="connsiteX2" fmla="*/ 1190625 w 2381250"/>
              <a:gd name="connsiteY2" fmla="*/ 2381250 h 2381250"/>
              <a:gd name="connsiteX3" fmla="*/ 0 w 2381250"/>
              <a:gd name="connsiteY3" fmla="*/ 1190625 h 2381250"/>
              <a:gd name="connsiteX4" fmla="*/ 1190625 w 2381250"/>
              <a:gd name="connsiteY4" fmla="*/ 0 h 2381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1250" h="2381250">
                <a:moveTo>
                  <a:pt x="1190625" y="0"/>
                </a:moveTo>
                <a:cubicBezTo>
                  <a:pt x="1848189" y="0"/>
                  <a:pt x="2381250" y="533061"/>
                  <a:pt x="2381250" y="1190625"/>
                </a:cubicBezTo>
                <a:cubicBezTo>
                  <a:pt x="2381250" y="1848189"/>
                  <a:pt x="1848189" y="2381250"/>
                  <a:pt x="1190625" y="2381250"/>
                </a:cubicBezTo>
                <a:cubicBezTo>
                  <a:pt x="533061" y="2381250"/>
                  <a:pt x="0" y="1848189"/>
                  <a:pt x="0" y="1190625"/>
                </a:cubicBezTo>
                <a:cubicBezTo>
                  <a:pt x="0" y="533061"/>
                  <a:pt x="533061" y="0"/>
                  <a:pt x="1190625" y="0"/>
                </a:cubicBezTo>
                <a:close/>
              </a:path>
            </a:pathLst>
          </a:custGeom>
        </p:spPr>
        <p:txBody>
          <a:bodyPr wrap="square">
            <a:noAutofit/>
          </a:bodyPr>
          <a:lstStyle>
            <a:lvl1pPr>
              <a:defRPr sz="1000"/>
            </a:lvl1pPr>
          </a:lstStyle>
          <a:p>
            <a:endParaRPr lang="en-ID"/>
          </a:p>
        </p:txBody>
      </p:sp>
      <p:sp>
        <p:nvSpPr>
          <p:cNvPr id="19" name="Picture Placeholder 18">
            <a:extLst>
              <a:ext uri="{FF2B5EF4-FFF2-40B4-BE49-F238E27FC236}">
                <a16:creationId xmlns:a16="http://schemas.microsoft.com/office/drawing/2014/main" id="{EA9BB965-BE96-444E-AB05-B03CD1020806}"/>
              </a:ext>
            </a:extLst>
          </p:cNvPr>
          <p:cNvSpPr>
            <a:spLocks noGrp="1"/>
          </p:cNvSpPr>
          <p:nvPr>
            <p:ph type="pic" sz="quarter" idx="12"/>
          </p:nvPr>
        </p:nvSpPr>
        <p:spPr>
          <a:xfrm>
            <a:off x="644525" y="3686175"/>
            <a:ext cx="2381250" cy="2381250"/>
          </a:xfrm>
          <a:custGeom>
            <a:avLst/>
            <a:gdLst>
              <a:gd name="connsiteX0" fmla="*/ 1190625 w 2381250"/>
              <a:gd name="connsiteY0" fmla="*/ 0 h 2381250"/>
              <a:gd name="connsiteX1" fmla="*/ 2381250 w 2381250"/>
              <a:gd name="connsiteY1" fmla="*/ 1190625 h 2381250"/>
              <a:gd name="connsiteX2" fmla="*/ 1190625 w 2381250"/>
              <a:gd name="connsiteY2" fmla="*/ 2381250 h 2381250"/>
              <a:gd name="connsiteX3" fmla="*/ 0 w 2381250"/>
              <a:gd name="connsiteY3" fmla="*/ 1190625 h 2381250"/>
              <a:gd name="connsiteX4" fmla="*/ 1190625 w 2381250"/>
              <a:gd name="connsiteY4" fmla="*/ 0 h 2381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1250" h="2381250">
                <a:moveTo>
                  <a:pt x="1190625" y="0"/>
                </a:moveTo>
                <a:cubicBezTo>
                  <a:pt x="1848189" y="0"/>
                  <a:pt x="2381250" y="533061"/>
                  <a:pt x="2381250" y="1190625"/>
                </a:cubicBezTo>
                <a:cubicBezTo>
                  <a:pt x="2381250" y="1848189"/>
                  <a:pt x="1848189" y="2381250"/>
                  <a:pt x="1190625" y="2381250"/>
                </a:cubicBezTo>
                <a:cubicBezTo>
                  <a:pt x="533061" y="2381250"/>
                  <a:pt x="0" y="1848189"/>
                  <a:pt x="0" y="1190625"/>
                </a:cubicBezTo>
                <a:cubicBezTo>
                  <a:pt x="0" y="533061"/>
                  <a:pt x="533061" y="0"/>
                  <a:pt x="1190625" y="0"/>
                </a:cubicBezTo>
                <a:close/>
              </a:path>
            </a:pathLst>
          </a:custGeom>
        </p:spPr>
        <p:txBody>
          <a:bodyPr wrap="square">
            <a:noAutofit/>
          </a:bodyPr>
          <a:lstStyle>
            <a:lvl1pPr>
              <a:defRPr sz="1000"/>
            </a:lvl1pPr>
          </a:lstStyle>
          <a:p>
            <a:endParaRPr lang="en-ID"/>
          </a:p>
        </p:txBody>
      </p:sp>
      <p:sp>
        <p:nvSpPr>
          <p:cNvPr id="7" name="Text Placeholder 10">
            <a:extLst>
              <a:ext uri="{FF2B5EF4-FFF2-40B4-BE49-F238E27FC236}">
                <a16:creationId xmlns:a16="http://schemas.microsoft.com/office/drawing/2014/main" id="{0040A8F9-BBB6-4F91-8BC9-76DC19B0B003}"/>
              </a:ext>
            </a:extLst>
          </p:cNvPr>
          <p:cNvSpPr>
            <a:spLocks noGrp="1"/>
          </p:cNvSpPr>
          <p:nvPr>
            <p:ph type="body" sz="quarter" idx="10" hasCustomPrompt="1"/>
          </p:nvPr>
        </p:nvSpPr>
        <p:spPr>
          <a:xfrm>
            <a:off x="419101" y="591802"/>
            <a:ext cx="11353799" cy="914400"/>
          </a:xfrm>
          <a:prstGeom prst="rect">
            <a:avLst/>
          </a:prstGeom>
        </p:spPr>
        <p:txBody>
          <a:bodyPr anchor="ctr"/>
          <a:lstStyle>
            <a:lvl1pPr marL="0" indent="0" algn="l">
              <a:buNone/>
              <a:defRPr sz="3600">
                <a:latin typeface="+mj-lt"/>
              </a:defRPr>
            </a:lvl1pPr>
          </a:lstStyle>
          <a:p>
            <a:pPr lvl="0"/>
            <a:r>
              <a:rPr lang="en-ID" dirty="0"/>
              <a:t>Type Title Here</a:t>
            </a:r>
          </a:p>
        </p:txBody>
      </p:sp>
      <p:sp>
        <p:nvSpPr>
          <p:cNvPr id="8" name="Text Placeholder 10">
            <a:extLst>
              <a:ext uri="{FF2B5EF4-FFF2-40B4-BE49-F238E27FC236}">
                <a16:creationId xmlns:a16="http://schemas.microsoft.com/office/drawing/2014/main" id="{E3669AC5-38AF-4908-A884-589ED24B20D3}"/>
              </a:ext>
            </a:extLst>
          </p:cNvPr>
          <p:cNvSpPr>
            <a:spLocks noGrp="1"/>
          </p:cNvSpPr>
          <p:nvPr>
            <p:ph type="body" sz="quarter" idx="11" hasCustomPrompt="1"/>
          </p:nvPr>
        </p:nvSpPr>
        <p:spPr>
          <a:xfrm>
            <a:off x="419101" y="385506"/>
            <a:ext cx="11353799" cy="313408"/>
          </a:xfrm>
          <a:prstGeom prst="rect">
            <a:avLst/>
          </a:prstGeom>
        </p:spPr>
        <p:txBody>
          <a:bodyPr anchor="ctr"/>
          <a:lstStyle>
            <a:lvl1pPr marL="0" indent="0" algn="l">
              <a:buNone/>
              <a:defRPr sz="1000" spc="1000" baseline="0">
                <a:latin typeface="+mn-lt"/>
              </a:defRPr>
            </a:lvl1pPr>
          </a:lstStyle>
          <a:p>
            <a:pPr lvl="0"/>
            <a:r>
              <a:rPr lang="en-ID" dirty="0"/>
              <a:t>TYPE SECTION HERE</a:t>
            </a:r>
          </a:p>
        </p:txBody>
      </p:sp>
      <p:sp>
        <p:nvSpPr>
          <p:cNvPr id="10" name="Slide Number Placeholder 5">
            <a:extLst>
              <a:ext uri="{FF2B5EF4-FFF2-40B4-BE49-F238E27FC236}">
                <a16:creationId xmlns:a16="http://schemas.microsoft.com/office/drawing/2014/main" id="{C77A953E-BE2A-48E7-A5DD-D5D9F4CDBFED}"/>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sz="1000" b="0" i="0" spc="1000" dirty="0">
                <a:solidFill>
                  <a:schemeClr val="tx1"/>
                </a:solidFill>
                <a:ea typeface="Open Sans" panose="020B0606030504020204" pitchFamily="34" charset="0"/>
                <a:cs typeface="Poppins" panose="02000000000000000000" pitchFamily="2" charset="0"/>
              </a:rPr>
              <a:t>SLIDE </a:t>
            </a:r>
            <a:fld id="{696CAF5E-82FD-46C1-8113-274199A6E6F4}" type="slidenum">
              <a:rPr lang="id-ID" sz="1000" b="0" i="0" spc="1000" smtClean="0">
                <a:solidFill>
                  <a:schemeClr val="tx1"/>
                </a:solidFill>
                <a:ea typeface="Open Sans" panose="020B0606030504020204" pitchFamily="34" charset="0"/>
                <a:cs typeface="Poppins" panose="02000000000000000000" pitchFamily="2" charset="0"/>
              </a:rPr>
              <a:pPr algn="r"/>
              <a:t>‹#›</a:t>
            </a:fld>
            <a:endParaRPr lang="id-ID" sz="1000" b="0" i="0" spc="1000" dirty="0">
              <a:solidFill>
                <a:schemeClr val="tx1"/>
              </a:solidFill>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17796957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70461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BF69BEF1-30FE-4C0E-90FC-A279BD353AFB}"/>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sz="1000" b="0" i="0" spc="1000" dirty="0">
                <a:solidFill>
                  <a:schemeClr val="tx1"/>
                </a:solidFill>
                <a:ea typeface="Open Sans" panose="020B0606030504020204" pitchFamily="34" charset="0"/>
                <a:cs typeface="Poppins" panose="02000000000000000000" pitchFamily="2" charset="0"/>
              </a:rPr>
              <a:t>SLIDE </a:t>
            </a:r>
            <a:fld id="{696CAF5E-82FD-46C1-8113-274199A6E6F4}" type="slidenum">
              <a:rPr lang="id-ID" sz="1000" b="0" i="0" spc="1000" smtClean="0">
                <a:solidFill>
                  <a:schemeClr val="tx1"/>
                </a:solidFill>
                <a:ea typeface="Open Sans" panose="020B0606030504020204" pitchFamily="34" charset="0"/>
                <a:cs typeface="Poppins" panose="02000000000000000000" pitchFamily="2" charset="0"/>
              </a:rPr>
              <a:pPr algn="r"/>
              <a:t>‹#›</a:t>
            </a:fld>
            <a:endParaRPr lang="id-ID" sz="1000" b="0" i="0" spc="1000" dirty="0">
              <a:solidFill>
                <a:schemeClr val="tx1"/>
              </a:solidFill>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2285135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7" name="Picture Placeholder 2">
            <a:extLst>
              <a:ext uri="{FF2B5EF4-FFF2-40B4-BE49-F238E27FC236}">
                <a16:creationId xmlns:a16="http://schemas.microsoft.com/office/drawing/2014/main" id="{6A9CD201-8E39-4B48-B0AD-95E02505C686}"/>
              </a:ext>
            </a:extLst>
          </p:cNvPr>
          <p:cNvSpPr>
            <a:spLocks noGrp="1"/>
          </p:cNvSpPr>
          <p:nvPr>
            <p:ph type="pic" sz="quarter" idx="16"/>
          </p:nvPr>
        </p:nvSpPr>
        <p:spPr>
          <a:xfrm>
            <a:off x="10327499" y="419099"/>
            <a:ext cx="1445400" cy="1445400"/>
          </a:xfrm>
          <a:prstGeom prst="rect">
            <a:avLst/>
          </a:prstGeom>
        </p:spPr>
        <p:txBody>
          <a:bodyPr/>
          <a:lstStyle>
            <a:lvl1pPr>
              <a:defRPr sz="1000"/>
            </a:lvl1pPr>
          </a:lstStyle>
          <a:p>
            <a:endParaRPr lang="en-ID" dirty="0"/>
          </a:p>
        </p:txBody>
      </p:sp>
      <p:sp>
        <p:nvSpPr>
          <p:cNvPr id="18" name="Picture Placeholder 2">
            <a:extLst>
              <a:ext uri="{FF2B5EF4-FFF2-40B4-BE49-F238E27FC236}">
                <a16:creationId xmlns:a16="http://schemas.microsoft.com/office/drawing/2014/main" id="{11129F26-423D-4AA5-83E4-A71BFCBA7B76}"/>
              </a:ext>
            </a:extLst>
          </p:cNvPr>
          <p:cNvSpPr>
            <a:spLocks noGrp="1"/>
          </p:cNvSpPr>
          <p:nvPr>
            <p:ph type="pic" sz="quarter" idx="17"/>
          </p:nvPr>
        </p:nvSpPr>
        <p:spPr>
          <a:xfrm>
            <a:off x="8801118" y="419099"/>
            <a:ext cx="1445400" cy="1445400"/>
          </a:xfrm>
          <a:prstGeom prst="rect">
            <a:avLst/>
          </a:prstGeom>
        </p:spPr>
        <p:txBody>
          <a:bodyPr/>
          <a:lstStyle>
            <a:lvl1pPr>
              <a:defRPr sz="1000"/>
            </a:lvl1pPr>
          </a:lstStyle>
          <a:p>
            <a:endParaRPr lang="en-ID" dirty="0"/>
          </a:p>
        </p:txBody>
      </p:sp>
      <p:sp>
        <p:nvSpPr>
          <p:cNvPr id="19" name="Picture Placeholder 2">
            <a:extLst>
              <a:ext uri="{FF2B5EF4-FFF2-40B4-BE49-F238E27FC236}">
                <a16:creationId xmlns:a16="http://schemas.microsoft.com/office/drawing/2014/main" id="{B3B624FC-B5C8-4557-BB8B-EBDF97139534}"/>
              </a:ext>
            </a:extLst>
          </p:cNvPr>
          <p:cNvSpPr>
            <a:spLocks noGrp="1"/>
          </p:cNvSpPr>
          <p:nvPr>
            <p:ph type="pic" sz="quarter" idx="18"/>
          </p:nvPr>
        </p:nvSpPr>
        <p:spPr>
          <a:xfrm>
            <a:off x="7274742" y="419099"/>
            <a:ext cx="1445400" cy="1445400"/>
          </a:xfrm>
          <a:prstGeom prst="rect">
            <a:avLst/>
          </a:prstGeom>
        </p:spPr>
        <p:txBody>
          <a:bodyPr/>
          <a:lstStyle>
            <a:lvl1pPr>
              <a:defRPr sz="1000"/>
            </a:lvl1pPr>
          </a:lstStyle>
          <a:p>
            <a:endParaRPr lang="en-ID" dirty="0"/>
          </a:p>
        </p:txBody>
      </p:sp>
      <p:sp>
        <p:nvSpPr>
          <p:cNvPr id="20" name="Picture Placeholder 2">
            <a:extLst>
              <a:ext uri="{FF2B5EF4-FFF2-40B4-BE49-F238E27FC236}">
                <a16:creationId xmlns:a16="http://schemas.microsoft.com/office/drawing/2014/main" id="{500D10B4-F68E-4BD3-BC9A-09A3A5D84DCC}"/>
              </a:ext>
            </a:extLst>
          </p:cNvPr>
          <p:cNvSpPr>
            <a:spLocks noGrp="1"/>
          </p:cNvSpPr>
          <p:nvPr>
            <p:ph type="pic" sz="quarter" idx="19"/>
          </p:nvPr>
        </p:nvSpPr>
        <p:spPr>
          <a:xfrm>
            <a:off x="5748361" y="419099"/>
            <a:ext cx="1445400" cy="1445400"/>
          </a:xfrm>
          <a:prstGeom prst="rect">
            <a:avLst/>
          </a:prstGeom>
        </p:spPr>
        <p:txBody>
          <a:bodyPr/>
          <a:lstStyle>
            <a:lvl1pPr>
              <a:defRPr sz="1000"/>
            </a:lvl1pPr>
          </a:lstStyle>
          <a:p>
            <a:endParaRPr lang="en-ID" dirty="0"/>
          </a:p>
        </p:txBody>
      </p:sp>
      <p:sp>
        <p:nvSpPr>
          <p:cNvPr id="21" name="Picture Placeholder 2">
            <a:extLst>
              <a:ext uri="{FF2B5EF4-FFF2-40B4-BE49-F238E27FC236}">
                <a16:creationId xmlns:a16="http://schemas.microsoft.com/office/drawing/2014/main" id="{60F77E43-04A1-4780-8ED7-FA78ACED6877}"/>
              </a:ext>
            </a:extLst>
          </p:cNvPr>
          <p:cNvSpPr>
            <a:spLocks noGrp="1"/>
          </p:cNvSpPr>
          <p:nvPr>
            <p:ph type="pic" sz="quarter" idx="20"/>
          </p:nvPr>
        </p:nvSpPr>
        <p:spPr>
          <a:xfrm>
            <a:off x="4221978" y="419099"/>
            <a:ext cx="1445400" cy="1445400"/>
          </a:xfrm>
          <a:prstGeom prst="rect">
            <a:avLst/>
          </a:prstGeom>
        </p:spPr>
        <p:txBody>
          <a:bodyPr/>
          <a:lstStyle>
            <a:lvl1pPr>
              <a:defRPr sz="1000"/>
            </a:lvl1pPr>
          </a:lstStyle>
          <a:p>
            <a:endParaRPr lang="en-ID" dirty="0"/>
          </a:p>
        </p:txBody>
      </p:sp>
      <p:sp>
        <p:nvSpPr>
          <p:cNvPr id="22" name="Picture Placeholder 2">
            <a:extLst>
              <a:ext uri="{FF2B5EF4-FFF2-40B4-BE49-F238E27FC236}">
                <a16:creationId xmlns:a16="http://schemas.microsoft.com/office/drawing/2014/main" id="{6DD9A573-5792-4C1C-AF55-50F0C0C5056B}"/>
              </a:ext>
            </a:extLst>
          </p:cNvPr>
          <p:cNvSpPr>
            <a:spLocks noGrp="1"/>
          </p:cNvSpPr>
          <p:nvPr>
            <p:ph type="pic" sz="quarter" idx="21"/>
          </p:nvPr>
        </p:nvSpPr>
        <p:spPr>
          <a:xfrm>
            <a:off x="10327499" y="1950218"/>
            <a:ext cx="1445400" cy="1445400"/>
          </a:xfrm>
          <a:prstGeom prst="rect">
            <a:avLst/>
          </a:prstGeom>
        </p:spPr>
        <p:txBody>
          <a:bodyPr/>
          <a:lstStyle>
            <a:lvl1pPr>
              <a:defRPr sz="1000"/>
            </a:lvl1pPr>
          </a:lstStyle>
          <a:p>
            <a:endParaRPr lang="en-ID" dirty="0"/>
          </a:p>
        </p:txBody>
      </p:sp>
      <p:sp>
        <p:nvSpPr>
          <p:cNvPr id="23" name="Picture Placeholder 2">
            <a:extLst>
              <a:ext uri="{FF2B5EF4-FFF2-40B4-BE49-F238E27FC236}">
                <a16:creationId xmlns:a16="http://schemas.microsoft.com/office/drawing/2014/main" id="{D49F9925-CA53-4B5E-8498-C51CE7809434}"/>
              </a:ext>
            </a:extLst>
          </p:cNvPr>
          <p:cNvSpPr>
            <a:spLocks noGrp="1"/>
          </p:cNvSpPr>
          <p:nvPr>
            <p:ph type="pic" sz="quarter" idx="22"/>
          </p:nvPr>
        </p:nvSpPr>
        <p:spPr>
          <a:xfrm>
            <a:off x="8801118" y="1950218"/>
            <a:ext cx="1445400" cy="1445400"/>
          </a:xfrm>
          <a:prstGeom prst="rect">
            <a:avLst/>
          </a:prstGeom>
        </p:spPr>
        <p:txBody>
          <a:bodyPr/>
          <a:lstStyle>
            <a:lvl1pPr>
              <a:defRPr sz="1000"/>
            </a:lvl1pPr>
          </a:lstStyle>
          <a:p>
            <a:endParaRPr lang="en-ID" dirty="0"/>
          </a:p>
        </p:txBody>
      </p:sp>
      <p:sp>
        <p:nvSpPr>
          <p:cNvPr id="24" name="Picture Placeholder 2">
            <a:extLst>
              <a:ext uri="{FF2B5EF4-FFF2-40B4-BE49-F238E27FC236}">
                <a16:creationId xmlns:a16="http://schemas.microsoft.com/office/drawing/2014/main" id="{66972178-1B8A-4D32-A8BF-16BA68DFDD24}"/>
              </a:ext>
            </a:extLst>
          </p:cNvPr>
          <p:cNvSpPr>
            <a:spLocks noGrp="1"/>
          </p:cNvSpPr>
          <p:nvPr>
            <p:ph type="pic" sz="quarter" idx="23"/>
          </p:nvPr>
        </p:nvSpPr>
        <p:spPr>
          <a:xfrm>
            <a:off x="7274742" y="1950218"/>
            <a:ext cx="1445400" cy="1445400"/>
          </a:xfrm>
          <a:prstGeom prst="rect">
            <a:avLst/>
          </a:prstGeom>
        </p:spPr>
        <p:txBody>
          <a:bodyPr/>
          <a:lstStyle>
            <a:lvl1pPr>
              <a:defRPr sz="1000"/>
            </a:lvl1pPr>
          </a:lstStyle>
          <a:p>
            <a:endParaRPr lang="en-ID" dirty="0"/>
          </a:p>
        </p:txBody>
      </p:sp>
      <p:sp>
        <p:nvSpPr>
          <p:cNvPr id="25" name="Picture Placeholder 2">
            <a:extLst>
              <a:ext uri="{FF2B5EF4-FFF2-40B4-BE49-F238E27FC236}">
                <a16:creationId xmlns:a16="http://schemas.microsoft.com/office/drawing/2014/main" id="{997A9463-FC6F-4B05-A2B4-951A386102C3}"/>
              </a:ext>
            </a:extLst>
          </p:cNvPr>
          <p:cNvSpPr>
            <a:spLocks noGrp="1"/>
          </p:cNvSpPr>
          <p:nvPr>
            <p:ph type="pic" sz="quarter" idx="24"/>
          </p:nvPr>
        </p:nvSpPr>
        <p:spPr>
          <a:xfrm>
            <a:off x="5748361" y="1950218"/>
            <a:ext cx="1445400" cy="1445400"/>
          </a:xfrm>
          <a:prstGeom prst="rect">
            <a:avLst/>
          </a:prstGeom>
        </p:spPr>
        <p:txBody>
          <a:bodyPr/>
          <a:lstStyle>
            <a:lvl1pPr>
              <a:defRPr sz="1000"/>
            </a:lvl1pPr>
          </a:lstStyle>
          <a:p>
            <a:endParaRPr lang="en-ID" dirty="0"/>
          </a:p>
        </p:txBody>
      </p:sp>
      <p:sp>
        <p:nvSpPr>
          <p:cNvPr id="29" name="Picture Placeholder 2">
            <a:extLst>
              <a:ext uri="{FF2B5EF4-FFF2-40B4-BE49-F238E27FC236}">
                <a16:creationId xmlns:a16="http://schemas.microsoft.com/office/drawing/2014/main" id="{964C1145-FFD2-4E19-A99A-D107DFBBCE80}"/>
              </a:ext>
            </a:extLst>
          </p:cNvPr>
          <p:cNvSpPr>
            <a:spLocks noGrp="1"/>
          </p:cNvSpPr>
          <p:nvPr>
            <p:ph type="pic" sz="quarter" idx="25"/>
          </p:nvPr>
        </p:nvSpPr>
        <p:spPr>
          <a:xfrm>
            <a:off x="10327499" y="3471857"/>
            <a:ext cx="1445400" cy="1445400"/>
          </a:xfrm>
          <a:prstGeom prst="rect">
            <a:avLst/>
          </a:prstGeom>
        </p:spPr>
        <p:txBody>
          <a:bodyPr/>
          <a:lstStyle>
            <a:lvl1pPr>
              <a:defRPr sz="1000"/>
            </a:lvl1pPr>
          </a:lstStyle>
          <a:p>
            <a:endParaRPr lang="en-ID" dirty="0"/>
          </a:p>
        </p:txBody>
      </p:sp>
      <p:sp>
        <p:nvSpPr>
          <p:cNvPr id="30" name="Picture Placeholder 2">
            <a:extLst>
              <a:ext uri="{FF2B5EF4-FFF2-40B4-BE49-F238E27FC236}">
                <a16:creationId xmlns:a16="http://schemas.microsoft.com/office/drawing/2014/main" id="{4252AB6D-3498-4F79-9854-86DB287E0CF9}"/>
              </a:ext>
            </a:extLst>
          </p:cNvPr>
          <p:cNvSpPr>
            <a:spLocks noGrp="1"/>
          </p:cNvSpPr>
          <p:nvPr>
            <p:ph type="pic" sz="quarter" idx="26"/>
          </p:nvPr>
        </p:nvSpPr>
        <p:spPr>
          <a:xfrm>
            <a:off x="8801118" y="3471857"/>
            <a:ext cx="1445400" cy="1445400"/>
          </a:xfrm>
          <a:prstGeom prst="rect">
            <a:avLst/>
          </a:prstGeom>
        </p:spPr>
        <p:txBody>
          <a:bodyPr/>
          <a:lstStyle>
            <a:lvl1pPr>
              <a:defRPr sz="1000"/>
            </a:lvl1pPr>
          </a:lstStyle>
          <a:p>
            <a:endParaRPr lang="en-ID" dirty="0"/>
          </a:p>
        </p:txBody>
      </p:sp>
      <p:sp>
        <p:nvSpPr>
          <p:cNvPr id="31" name="Picture Placeholder 2">
            <a:extLst>
              <a:ext uri="{FF2B5EF4-FFF2-40B4-BE49-F238E27FC236}">
                <a16:creationId xmlns:a16="http://schemas.microsoft.com/office/drawing/2014/main" id="{E59C1200-EA36-4C3E-B139-B916441A397E}"/>
              </a:ext>
            </a:extLst>
          </p:cNvPr>
          <p:cNvSpPr>
            <a:spLocks noGrp="1"/>
          </p:cNvSpPr>
          <p:nvPr>
            <p:ph type="pic" sz="quarter" idx="27"/>
          </p:nvPr>
        </p:nvSpPr>
        <p:spPr>
          <a:xfrm>
            <a:off x="7274742" y="3471857"/>
            <a:ext cx="1445400" cy="1445400"/>
          </a:xfrm>
          <a:prstGeom prst="rect">
            <a:avLst/>
          </a:prstGeom>
        </p:spPr>
        <p:txBody>
          <a:bodyPr/>
          <a:lstStyle>
            <a:lvl1pPr>
              <a:defRPr sz="1000"/>
            </a:lvl1pPr>
          </a:lstStyle>
          <a:p>
            <a:endParaRPr lang="en-ID" dirty="0"/>
          </a:p>
        </p:txBody>
      </p:sp>
      <p:sp>
        <p:nvSpPr>
          <p:cNvPr id="32" name="Picture Placeholder 2">
            <a:extLst>
              <a:ext uri="{FF2B5EF4-FFF2-40B4-BE49-F238E27FC236}">
                <a16:creationId xmlns:a16="http://schemas.microsoft.com/office/drawing/2014/main" id="{A728D917-4DF9-48A1-80E6-03E990BAD934}"/>
              </a:ext>
            </a:extLst>
          </p:cNvPr>
          <p:cNvSpPr>
            <a:spLocks noGrp="1"/>
          </p:cNvSpPr>
          <p:nvPr>
            <p:ph type="pic" sz="quarter" idx="28"/>
          </p:nvPr>
        </p:nvSpPr>
        <p:spPr>
          <a:xfrm>
            <a:off x="10327499" y="4993496"/>
            <a:ext cx="1445400" cy="1445400"/>
          </a:xfrm>
          <a:prstGeom prst="rect">
            <a:avLst/>
          </a:prstGeom>
        </p:spPr>
        <p:txBody>
          <a:bodyPr/>
          <a:lstStyle>
            <a:lvl1pPr>
              <a:defRPr sz="1000"/>
            </a:lvl1pPr>
          </a:lstStyle>
          <a:p>
            <a:endParaRPr lang="en-ID" dirty="0"/>
          </a:p>
        </p:txBody>
      </p:sp>
      <p:sp>
        <p:nvSpPr>
          <p:cNvPr id="33" name="Picture Placeholder 2">
            <a:extLst>
              <a:ext uri="{FF2B5EF4-FFF2-40B4-BE49-F238E27FC236}">
                <a16:creationId xmlns:a16="http://schemas.microsoft.com/office/drawing/2014/main" id="{106E86E9-6C63-452C-9E96-79BD2A9CF1CE}"/>
              </a:ext>
            </a:extLst>
          </p:cNvPr>
          <p:cNvSpPr>
            <a:spLocks noGrp="1"/>
          </p:cNvSpPr>
          <p:nvPr>
            <p:ph type="pic" sz="quarter" idx="29"/>
          </p:nvPr>
        </p:nvSpPr>
        <p:spPr>
          <a:xfrm>
            <a:off x="8801118" y="4993496"/>
            <a:ext cx="1445400" cy="1445400"/>
          </a:xfrm>
          <a:prstGeom prst="rect">
            <a:avLst/>
          </a:prstGeom>
        </p:spPr>
        <p:txBody>
          <a:bodyPr/>
          <a:lstStyle>
            <a:lvl1pPr>
              <a:defRPr sz="1000"/>
            </a:lvl1pPr>
          </a:lstStyle>
          <a:p>
            <a:endParaRPr lang="en-ID" dirty="0"/>
          </a:p>
        </p:txBody>
      </p:sp>
    </p:spTree>
    <p:extLst>
      <p:ext uri="{BB962C8B-B14F-4D97-AF65-F5344CB8AC3E}">
        <p14:creationId xmlns:p14="http://schemas.microsoft.com/office/powerpoint/2010/main" val="9248085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Picture Placeholder 10">
            <a:extLst>
              <a:ext uri="{FF2B5EF4-FFF2-40B4-BE49-F238E27FC236}">
                <a16:creationId xmlns:a16="http://schemas.microsoft.com/office/drawing/2014/main" id="{F0239AC8-1D02-481A-B7D1-F95BC9E8E647}"/>
              </a:ext>
            </a:extLst>
          </p:cNvPr>
          <p:cNvSpPr>
            <a:spLocks noGrp="1"/>
          </p:cNvSpPr>
          <p:nvPr>
            <p:ph type="pic" sz="quarter" idx="14"/>
          </p:nvPr>
        </p:nvSpPr>
        <p:spPr>
          <a:xfrm>
            <a:off x="1" y="4364328"/>
            <a:ext cx="2852760" cy="2493670"/>
          </a:xfrm>
          <a:prstGeom prst="parallelogram">
            <a:avLst>
              <a:gd name="adj" fmla="val 38292"/>
            </a:avLst>
          </a:prstGeom>
        </p:spPr>
        <p:txBody>
          <a:bodyPr>
            <a:normAutofit/>
          </a:bodyPr>
          <a:lstStyle>
            <a:lvl1pPr>
              <a:defRPr sz="1000"/>
            </a:lvl1pPr>
          </a:lstStyle>
          <a:p>
            <a:endParaRPr lang="en-ID"/>
          </a:p>
        </p:txBody>
      </p:sp>
      <p:sp>
        <p:nvSpPr>
          <p:cNvPr id="3" name="Picture Placeholder 10">
            <a:extLst>
              <a:ext uri="{FF2B5EF4-FFF2-40B4-BE49-F238E27FC236}">
                <a16:creationId xmlns:a16="http://schemas.microsoft.com/office/drawing/2014/main" id="{3BF6D310-CEEE-49F5-B71F-21936F838B48}"/>
              </a:ext>
            </a:extLst>
          </p:cNvPr>
          <p:cNvSpPr>
            <a:spLocks noGrp="1"/>
          </p:cNvSpPr>
          <p:nvPr>
            <p:ph type="pic" sz="quarter" idx="15"/>
          </p:nvPr>
        </p:nvSpPr>
        <p:spPr>
          <a:xfrm>
            <a:off x="2014515" y="4364328"/>
            <a:ext cx="2852760" cy="2493670"/>
          </a:xfrm>
          <a:prstGeom prst="parallelogram">
            <a:avLst>
              <a:gd name="adj" fmla="val 38292"/>
            </a:avLst>
          </a:prstGeom>
        </p:spPr>
        <p:txBody>
          <a:bodyPr>
            <a:normAutofit/>
          </a:bodyPr>
          <a:lstStyle>
            <a:lvl1pPr>
              <a:defRPr sz="1000"/>
            </a:lvl1pPr>
          </a:lstStyle>
          <a:p>
            <a:endParaRPr lang="en-ID"/>
          </a:p>
        </p:txBody>
      </p:sp>
      <p:sp>
        <p:nvSpPr>
          <p:cNvPr id="4" name="Picture Placeholder 10">
            <a:extLst>
              <a:ext uri="{FF2B5EF4-FFF2-40B4-BE49-F238E27FC236}">
                <a16:creationId xmlns:a16="http://schemas.microsoft.com/office/drawing/2014/main" id="{3EB5BB12-2A0A-4CFC-B83D-D507183902CA}"/>
              </a:ext>
            </a:extLst>
          </p:cNvPr>
          <p:cNvSpPr>
            <a:spLocks noGrp="1"/>
          </p:cNvSpPr>
          <p:nvPr>
            <p:ph type="pic" sz="quarter" idx="16"/>
          </p:nvPr>
        </p:nvSpPr>
        <p:spPr>
          <a:xfrm>
            <a:off x="4024290" y="4364328"/>
            <a:ext cx="2852760" cy="2493670"/>
          </a:xfrm>
          <a:prstGeom prst="parallelogram">
            <a:avLst>
              <a:gd name="adj" fmla="val 38292"/>
            </a:avLst>
          </a:prstGeom>
        </p:spPr>
        <p:txBody>
          <a:bodyPr>
            <a:normAutofit/>
          </a:bodyPr>
          <a:lstStyle>
            <a:lvl1pPr>
              <a:defRPr sz="1000"/>
            </a:lvl1pPr>
          </a:lstStyle>
          <a:p>
            <a:endParaRPr lang="en-ID"/>
          </a:p>
        </p:txBody>
      </p:sp>
      <p:sp>
        <p:nvSpPr>
          <p:cNvPr id="5" name="Picture Placeholder 10">
            <a:extLst>
              <a:ext uri="{FF2B5EF4-FFF2-40B4-BE49-F238E27FC236}">
                <a16:creationId xmlns:a16="http://schemas.microsoft.com/office/drawing/2014/main" id="{92895D0C-2143-425F-8455-F42B2948875D}"/>
              </a:ext>
            </a:extLst>
          </p:cNvPr>
          <p:cNvSpPr>
            <a:spLocks noGrp="1"/>
          </p:cNvSpPr>
          <p:nvPr>
            <p:ph type="pic" sz="quarter" idx="17"/>
          </p:nvPr>
        </p:nvSpPr>
        <p:spPr>
          <a:xfrm>
            <a:off x="6029326" y="4364328"/>
            <a:ext cx="2852760" cy="2493670"/>
          </a:xfrm>
          <a:prstGeom prst="parallelogram">
            <a:avLst>
              <a:gd name="adj" fmla="val 38292"/>
            </a:avLst>
          </a:prstGeom>
        </p:spPr>
        <p:txBody>
          <a:bodyPr>
            <a:normAutofit/>
          </a:bodyPr>
          <a:lstStyle>
            <a:lvl1pPr>
              <a:defRPr sz="1000"/>
            </a:lvl1pPr>
          </a:lstStyle>
          <a:p>
            <a:endParaRPr lang="en-ID"/>
          </a:p>
        </p:txBody>
      </p:sp>
      <p:sp>
        <p:nvSpPr>
          <p:cNvPr id="6" name="Picture Placeholder 10">
            <a:extLst>
              <a:ext uri="{FF2B5EF4-FFF2-40B4-BE49-F238E27FC236}">
                <a16:creationId xmlns:a16="http://schemas.microsoft.com/office/drawing/2014/main" id="{B962757E-0DBB-4B71-B950-79B53A5FD171}"/>
              </a:ext>
            </a:extLst>
          </p:cNvPr>
          <p:cNvSpPr>
            <a:spLocks noGrp="1"/>
          </p:cNvSpPr>
          <p:nvPr>
            <p:ph type="pic" sz="quarter" idx="10"/>
          </p:nvPr>
        </p:nvSpPr>
        <p:spPr>
          <a:xfrm>
            <a:off x="3305176" y="0"/>
            <a:ext cx="2852760" cy="2493670"/>
          </a:xfrm>
          <a:prstGeom prst="parallelogram">
            <a:avLst>
              <a:gd name="adj" fmla="val 38292"/>
            </a:avLst>
          </a:prstGeom>
        </p:spPr>
        <p:txBody>
          <a:bodyPr>
            <a:normAutofit/>
          </a:bodyPr>
          <a:lstStyle>
            <a:lvl1pPr>
              <a:defRPr sz="1000"/>
            </a:lvl1pPr>
          </a:lstStyle>
          <a:p>
            <a:endParaRPr lang="en-ID"/>
          </a:p>
        </p:txBody>
      </p:sp>
      <p:sp>
        <p:nvSpPr>
          <p:cNvPr id="7" name="Picture Placeholder 10">
            <a:extLst>
              <a:ext uri="{FF2B5EF4-FFF2-40B4-BE49-F238E27FC236}">
                <a16:creationId xmlns:a16="http://schemas.microsoft.com/office/drawing/2014/main" id="{2B1EE891-812C-4D7A-A0C3-D76D0E952C5D}"/>
              </a:ext>
            </a:extLst>
          </p:cNvPr>
          <p:cNvSpPr>
            <a:spLocks noGrp="1"/>
          </p:cNvSpPr>
          <p:nvPr>
            <p:ph type="pic" sz="quarter" idx="11"/>
          </p:nvPr>
        </p:nvSpPr>
        <p:spPr>
          <a:xfrm>
            <a:off x="5319690" y="0"/>
            <a:ext cx="2852760" cy="2493670"/>
          </a:xfrm>
          <a:prstGeom prst="parallelogram">
            <a:avLst>
              <a:gd name="adj" fmla="val 38292"/>
            </a:avLst>
          </a:prstGeom>
        </p:spPr>
        <p:txBody>
          <a:bodyPr>
            <a:normAutofit/>
          </a:bodyPr>
          <a:lstStyle>
            <a:lvl1pPr>
              <a:defRPr sz="1000"/>
            </a:lvl1pPr>
          </a:lstStyle>
          <a:p>
            <a:endParaRPr lang="en-ID"/>
          </a:p>
        </p:txBody>
      </p:sp>
      <p:sp>
        <p:nvSpPr>
          <p:cNvPr id="8" name="Picture Placeholder 10">
            <a:extLst>
              <a:ext uri="{FF2B5EF4-FFF2-40B4-BE49-F238E27FC236}">
                <a16:creationId xmlns:a16="http://schemas.microsoft.com/office/drawing/2014/main" id="{1B397E60-A281-4067-8877-6D7E54AF749E}"/>
              </a:ext>
            </a:extLst>
          </p:cNvPr>
          <p:cNvSpPr>
            <a:spLocks noGrp="1"/>
          </p:cNvSpPr>
          <p:nvPr>
            <p:ph type="pic" sz="quarter" idx="12"/>
          </p:nvPr>
        </p:nvSpPr>
        <p:spPr>
          <a:xfrm>
            <a:off x="7329465" y="0"/>
            <a:ext cx="2852760" cy="2493670"/>
          </a:xfrm>
          <a:prstGeom prst="parallelogram">
            <a:avLst>
              <a:gd name="adj" fmla="val 38292"/>
            </a:avLst>
          </a:prstGeom>
        </p:spPr>
        <p:txBody>
          <a:bodyPr>
            <a:normAutofit/>
          </a:bodyPr>
          <a:lstStyle>
            <a:lvl1pPr>
              <a:defRPr sz="1000"/>
            </a:lvl1pPr>
          </a:lstStyle>
          <a:p>
            <a:endParaRPr lang="en-ID"/>
          </a:p>
        </p:txBody>
      </p:sp>
      <p:sp>
        <p:nvSpPr>
          <p:cNvPr id="9" name="Picture Placeholder 10">
            <a:extLst>
              <a:ext uri="{FF2B5EF4-FFF2-40B4-BE49-F238E27FC236}">
                <a16:creationId xmlns:a16="http://schemas.microsoft.com/office/drawing/2014/main" id="{7A78F987-BBF9-4B73-945E-25C12285D0D4}"/>
              </a:ext>
            </a:extLst>
          </p:cNvPr>
          <p:cNvSpPr>
            <a:spLocks noGrp="1"/>
          </p:cNvSpPr>
          <p:nvPr>
            <p:ph type="pic" sz="quarter" idx="13"/>
          </p:nvPr>
        </p:nvSpPr>
        <p:spPr>
          <a:xfrm>
            <a:off x="9334501" y="0"/>
            <a:ext cx="2852760" cy="2493670"/>
          </a:xfrm>
          <a:prstGeom prst="parallelogram">
            <a:avLst>
              <a:gd name="adj" fmla="val 38292"/>
            </a:avLst>
          </a:prstGeom>
        </p:spPr>
        <p:txBody>
          <a:bodyPr>
            <a:normAutofit/>
          </a:bodyPr>
          <a:lstStyle>
            <a:lvl1pPr>
              <a:defRPr sz="1000"/>
            </a:lvl1pPr>
          </a:lstStyle>
          <a:p>
            <a:endParaRPr lang="en-ID"/>
          </a:p>
        </p:txBody>
      </p:sp>
    </p:spTree>
    <p:extLst>
      <p:ext uri="{BB962C8B-B14F-4D97-AF65-F5344CB8AC3E}">
        <p14:creationId xmlns:p14="http://schemas.microsoft.com/office/powerpoint/2010/main" val="3339042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7" name="Text Placeholder 10">
            <a:extLst>
              <a:ext uri="{FF2B5EF4-FFF2-40B4-BE49-F238E27FC236}">
                <a16:creationId xmlns:a16="http://schemas.microsoft.com/office/drawing/2014/main" id="{0040A8F9-BBB6-4F91-8BC9-76DC19B0B003}"/>
              </a:ext>
            </a:extLst>
          </p:cNvPr>
          <p:cNvSpPr>
            <a:spLocks noGrp="1"/>
          </p:cNvSpPr>
          <p:nvPr>
            <p:ph type="body" sz="quarter" idx="10" hasCustomPrompt="1"/>
          </p:nvPr>
        </p:nvSpPr>
        <p:spPr>
          <a:xfrm>
            <a:off x="419101" y="591802"/>
            <a:ext cx="11353799" cy="914400"/>
          </a:xfrm>
          <a:prstGeom prst="rect">
            <a:avLst/>
          </a:prstGeom>
        </p:spPr>
        <p:txBody>
          <a:bodyPr anchor="ctr"/>
          <a:lstStyle>
            <a:lvl1pPr marL="0" indent="0" algn="l">
              <a:buNone/>
              <a:defRPr sz="3600">
                <a:latin typeface="+mj-lt"/>
              </a:defRPr>
            </a:lvl1pPr>
          </a:lstStyle>
          <a:p>
            <a:pPr lvl="0"/>
            <a:r>
              <a:rPr lang="en-ID" dirty="0"/>
              <a:t>Type Title Here</a:t>
            </a:r>
          </a:p>
        </p:txBody>
      </p:sp>
      <p:sp>
        <p:nvSpPr>
          <p:cNvPr id="8" name="Text Placeholder 10">
            <a:extLst>
              <a:ext uri="{FF2B5EF4-FFF2-40B4-BE49-F238E27FC236}">
                <a16:creationId xmlns:a16="http://schemas.microsoft.com/office/drawing/2014/main" id="{E3669AC5-38AF-4908-A884-589ED24B20D3}"/>
              </a:ext>
            </a:extLst>
          </p:cNvPr>
          <p:cNvSpPr>
            <a:spLocks noGrp="1"/>
          </p:cNvSpPr>
          <p:nvPr>
            <p:ph type="body" sz="quarter" idx="11" hasCustomPrompt="1"/>
          </p:nvPr>
        </p:nvSpPr>
        <p:spPr>
          <a:xfrm>
            <a:off x="419101" y="385506"/>
            <a:ext cx="11353799" cy="313408"/>
          </a:xfrm>
          <a:prstGeom prst="rect">
            <a:avLst/>
          </a:prstGeom>
        </p:spPr>
        <p:txBody>
          <a:bodyPr anchor="ctr"/>
          <a:lstStyle>
            <a:lvl1pPr marL="0" indent="0" algn="l">
              <a:buNone/>
              <a:defRPr sz="1000" spc="1000" baseline="0">
                <a:latin typeface="+mn-lt"/>
              </a:defRPr>
            </a:lvl1pPr>
          </a:lstStyle>
          <a:p>
            <a:pPr lvl="0"/>
            <a:r>
              <a:rPr lang="en-ID" dirty="0"/>
              <a:t>TYPE SECTION HERE</a:t>
            </a:r>
          </a:p>
        </p:txBody>
      </p:sp>
      <p:sp>
        <p:nvSpPr>
          <p:cNvPr id="9" name="Slide Number Placeholder 5">
            <a:extLst>
              <a:ext uri="{FF2B5EF4-FFF2-40B4-BE49-F238E27FC236}">
                <a16:creationId xmlns:a16="http://schemas.microsoft.com/office/drawing/2014/main" id="{CC0386E2-6BF0-4C53-A76B-6C5D6F3B3BCE}"/>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sz="1000" b="0" i="0" spc="1000" dirty="0">
                <a:solidFill>
                  <a:schemeClr val="tx1"/>
                </a:solidFill>
                <a:ea typeface="Open Sans" panose="020B0606030504020204" pitchFamily="34" charset="0"/>
                <a:cs typeface="Poppins" panose="02000000000000000000" pitchFamily="2" charset="0"/>
              </a:rPr>
              <a:t>SLIDE </a:t>
            </a:r>
            <a:fld id="{696CAF5E-82FD-46C1-8113-274199A6E6F4}" type="slidenum">
              <a:rPr lang="id-ID" sz="1000" b="0" i="0" spc="1000" smtClean="0">
                <a:solidFill>
                  <a:schemeClr val="tx1"/>
                </a:solidFill>
                <a:ea typeface="Open Sans" panose="020B0606030504020204" pitchFamily="34" charset="0"/>
                <a:cs typeface="Poppins" panose="02000000000000000000" pitchFamily="2" charset="0"/>
              </a:rPr>
              <a:pPr algn="r"/>
              <a:t>‹#›</a:t>
            </a:fld>
            <a:endParaRPr lang="id-ID" sz="1000" b="0" i="0" spc="1000" dirty="0">
              <a:solidFill>
                <a:schemeClr val="tx1"/>
              </a:solidFill>
              <a:ea typeface="Open Sans" panose="020B0606030504020204" pitchFamily="34" charset="0"/>
              <a:cs typeface="Poppins" panose="02000000000000000000" pitchFamily="2" charset="0"/>
            </a:endParaRPr>
          </a:p>
        </p:txBody>
      </p:sp>
      <p:sp>
        <p:nvSpPr>
          <p:cNvPr id="5" name="Picture Placeholder 15">
            <a:extLst>
              <a:ext uri="{FF2B5EF4-FFF2-40B4-BE49-F238E27FC236}">
                <a16:creationId xmlns:a16="http://schemas.microsoft.com/office/drawing/2014/main" id="{8C9F358E-5D71-4FB2-8612-7F2CD6689343}"/>
              </a:ext>
            </a:extLst>
          </p:cNvPr>
          <p:cNvSpPr>
            <a:spLocks noGrp="1"/>
          </p:cNvSpPr>
          <p:nvPr>
            <p:ph type="pic" sz="quarter" idx="12"/>
          </p:nvPr>
        </p:nvSpPr>
        <p:spPr>
          <a:xfrm>
            <a:off x="5907156" y="1036865"/>
            <a:ext cx="1180021" cy="1180021"/>
          </a:xfrm>
          <a:custGeom>
            <a:avLst/>
            <a:gdLst>
              <a:gd name="connsiteX0" fmla="*/ 715785 w 1431570"/>
              <a:gd name="connsiteY0" fmla="*/ 0 h 1431570"/>
              <a:gd name="connsiteX1" fmla="*/ 1431570 w 1431570"/>
              <a:gd name="connsiteY1" fmla="*/ 715785 h 1431570"/>
              <a:gd name="connsiteX2" fmla="*/ 1309325 w 1431570"/>
              <a:gd name="connsiteY2" fmla="*/ 1115987 h 1431570"/>
              <a:gd name="connsiteX3" fmla="*/ 1283456 w 1431570"/>
              <a:gd name="connsiteY3" fmla="*/ 1147342 h 1431570"/>
              <a:gd name="connsiteX4" fmla="*/ 1283883 w 1431570"/>
              <a:gd name="connsiteY4" fmla="*/ 1146956 h 1431570"/>
              <a:gd name="connsiteX5" fmla="*/ 1361769 w 1431570"/>
              <a:gd name="connsiteY5" fmla="*/ 1427703 h 1431570"/>
              <a:gd name="connsiteX6" fmla="*/ 1092184 w 1431570"/>
              <a:gd name="connsiteY6" fmla="*/ 1322245 h 1431570"/>
              <a:gd name="connsiteX7" fmla="*/ 994401 w 1431570"/>
              <a:gd name="connsiteY7" fmla="*/ 1375320 h 1431570"/>
              <a:gd name="connsiteX8" fmla="*/ 715785 w 1431570"/>
              <a:gd name="connsiteY8" fmla="*/ 1431570 h 1431570"/>
              <a:gd name="connsiteX9" fmla="*/ 0 w 1431570"/>
              <a:gd name="connsiteY9" fmla="*/ 715785 h 1431570"/>
              <a:gd name="connsiteX10" fmla="*/ 715785 w 1431570"/>
              <a:gd name="connsiteY10" fmla="*/ 0 h 1431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1570" h="1431570">
                <a:moveTo>
                  <a:pt x="715785" y="0"/>
                </a:moveTo>
                <a:cubicBezTo>
                  <a:pt x="1111102" y="0"/>
                  <a:pt x="1431570" y="320468"/>
                  <a:pt x="1431570" y="715785"/>
                </a:cubicBezTo>
                <a:cubicBezTo>
                  <a:pt x="1431570" y="864029"/>
                  <a:pt x="1386504" y="1001747"/>
                  <a:pt x="1309325" y="1115987"/>
                </a:cubicBezTo>
                <a:lnTo>
                  <a:pt x="1283456" y="1147342"/>
                </a:lnTo>
                <a:lnTo>
                  <a:pt x="1283883" y="1146956"/>
                </a:lnTo>
                <a:lnTo>
                  <a:pt x="1361769" y="1427703"/>
                </a:lnTo>
                <a:lnTo>
                  <a:pt x="1092184" y="1322245"/>
                </a:lnTo>
                <a:lnTo>
                  <a:pt x="994401" y="1375320"/>
                </a:lnTo>
                <a:cubicBezTo>
                  <a:pt x="908766" y="1411541"/>
                  <a:pt x="814615" y="1431570"/>
                  <a:pt x="715785" y="1431570"/>
                </a:cubicBezTo>
                <a:cubicBezTo>
                  <a:pt x="320468" y="1431570"/>
                  <a:pt x="0" y="1111102"/>
                  <a:pt x="0" y="715785"/>
                </a:cubicBezTo>
                <a:cubicBezTo>
                  <a:pt x="0" y="320468"/>
                  <a:pt x="320468" y="0"/>
                  <a:pt x="715785" y="0"/>
                </a:cubicBezTo>
                <a:close/>
              </a:path>
            </a:pathLst>
          </a:custGeom>
        </p:spPr>
        <p:txBody>
          <a:bodyPr wrap="square">
            <a:noAutofit/>
          </a:bodyPr>
          <a:lstStyle>
            <a:lvl1pPr>
              <a:defRPr sz="1000"/>
            </a:lvl1pPr>
          </a:lstStyle>
          <a:p>
            <a:endParaRPr lang="en-US" dirty="0"/>
          </a:p>
        </p:txBody>
      </p:sp>
      <p:sp>
        <p:nvSpPr>
          <p:cNvPr id="6" name="Picture Placeholder 16">
            <a:extLst>
              <a:ext uri="{FF2B5EF4-FFF2-40B4-BE49-F238E27FC236}">
                <a16:creationId xmlns:a16="http://schemas.microsoft.com/office/drawing/2014/main" id="{201169BB-D443-410A-A3C4-20CCD2F1C158}"/>
              </a:ext>
            </a:extLst>
          </p:cNvPr>
          <p:cNvSpPr>
            <a:spLocks noGrp="1"/>
          </p:cNvSpPr>
          <p:nvPr>
            <p:ph type="pic" sz="quarter" idx="13"/>
          </p:nvPr>
        </p:nvSpPr>
        <p:spPr>
          <a:xfrm>
            <a:off x="5907156" y="2887203"/>
            <a:ext cx="1180021" cy="1180021"/>
          </a:xfrm>
          <a:custGeom>
            <a:avLst/>
            <a:gdLst>
              <a:gd name="connsiteX0" fmla="*/ 715785 w 1431570"/>
              <a:gd name="connsiteY0" fmla="*/ 0 h 1431570"/>
              <a:gd name="connsiteX1" fmla="*/ 1431570 w 1431570"/>
              <a:gd name="connsiteY1" fmla="*/ 715785 h 1431570"/>
              <a:gd name="connsiteX2" fmla="*/ 1309325 w 1431570"/>
              <a:gd name="connsiteY2" fmla="*/ 1115987 h 1431570"/>
              <a:gd name="connsiteX3" fmla="*/ 1283456 w 1431570"/>
              <a:gd name="connsiteY3" fmla="*/ 1147342 h 1431570"/>
              <a:gd name="connsiteX4" fmla="*/ 1283883 w 1431570"/>
              <a:gd name="connsiteY4" fmla="*/ 1146956 h 1431570"/>
              <a:gd name="connsiteX5" fmla="*/ 1361769 w 1431570"/>
              <a:gd name="connsiteY5" fmla="*/ 1427703 h 1431570"/>
              <a:gd name="connsiteX6" fmla="*/ 1092184 w 1431570"/>
              <a:gd name="connsiteY6" fmla="*/ 1322245 h 1431570"/>
              <a:gd name="connsiteX7" fmla="*/ 994401 w 1431570"/>
              <a:gd name="connsiteY7" fmla="*/ 1375320 h 1431570"/>
              <a:gd name="connsiteX8" fmla="*/ 715785 w 1431570"/>
              <a:gd name="connsiteY8" fmla="*/ 1431570 h 1431570"/>
              <a:gd name="connsiteX9" fmla="*/ 0 w 1431570"/>
              <a:gd name="connsiteY9" fmla="*/ 715785 h 1431570"/>
              <a:gd name="connsiteX10" fmla="*/ 715785 w 1431570"/>
              <a:gd name="connsiteY10" fmla="*/ 0 h 1431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1570" h="1431570">
                <a:moveTo>
                  <a:pt x="715785" y="0"/>
                </a:moveTo>
                <a:cubicBezTo>
                  <a:pt x="1111102" y="0"/>
                  <a:pt x="1431570" y="320468"/>
                  <a:pt x="1431570" y="715785"/>
                </a:cubicBezTo>
                <a:cubicBezTo>
                  <a:pt x="1431570" y="864029"/>
                  <a:pt x="1386504" y="1001747"/>
                  <a:pt x="1309325" y="1115987"/>
                </a:cubicBezTo>
                <a:lnTo>
                  <a:pt x="1283456" y="1147342"/>
                </a:lnTo>
                <a:lnTo>
                  <a:pt x="1283883" y="1146956"/>
                </a:lnTo>
                <a:lnTo>
                  <a:pt x="1361769" y="1427703"/>
                </a:lnTo>
                <a:lnTo>
                  <a:pt x="1092184" y="1322245"/>
                </a:lnTo>
                <a:lnTo>
                  <a:pt x="994401" y="1375320"/>
                </a:lnTo>
                <a:cubicBezTo>
                  <a:pt x="908766" y="1411541"/>
                  <a:pt x="814615" y="1431570"/>
                  <a:pt x="715785" y="1431570"/>
                </a:cubicBezTo>
                <a:cubicBezTo>
                  <a:pt x="320468" y="1431570"/>
                  <a:pt x="0" y="1111102"/>
                  <a:pt x="0" y="715785"/>
                </a:cubicBezTo>
                <a:cubicBezTo>
                  <a:pt x="0" y="320468"/>
                  <a:pt x="320468" y="0"/>
                  <a:pt x="715785" y="0"/>
                </a:cubicBezTo>
                <a:close/>
              </a:path>
            </a:pathLst>
          </a:custGeom>
        </p:spPr>
        <p:txBody>
          <a:bodyPr wrap="square">
            <a:noAutofit/>
          </a:bodyPr>
          <a:lstStyle>
            <a:lvl1pPr>
              <a:defRPr sz="1000"/>
            </a:lvl1pPr>
          </a:lstStyle>
          <a:p>
            <a:endParaRPr lang="en-US" dirty="0"/>
          </a:p>
        </p:txBody>
      </p:sp>
      <p:sp>
        <p:nvSpPr>
          <p:cNvPr id="10" name="Picture Placeholder 17">
            <a:extLst>
              <a:ext uri="{FF2B5EF4-FFF2-40B4-BE49-F238E27FC236}">
                <a16:creationId xmlns:a16="http://schemas.microsoft.com/office/drawing/2014/main" id="{6D65DDB1-E445-4C1D-A7CC-C93694A2AD3C}"/>
              </a:ext>
            </a:extLst>
          </p:cNvPr>
          <p:cNvSpPr>
            <a:spLocks noGrp="1"/>
          </p:cNvSpPr>
          <p:nvPr>
            <p:ph type="pic" sz="quarter" idx="14"/>
          </p:nvPr>
        </p:nvSpPr>
        <p:spPr>
          <a:xfrm>
            <a:off x="5907156" y="4710173"/>
            <a:ext cx="1180021" cy="1180021"/>
          </a:xfrm>
          <a:custGeom>
            <a:avLst/>
            <a:gdLst>
              <a:gd name="connsiteX0" fmla="*/ 715785 w 1431570"/>
              <a:gd name="connsiteY0" fmla="*/ 0 h 1431570"/>
              <a:gd name="connsiteX1" fmla="*/ 1431570 w 1431570"/>
              <a:gd name="connsiteY1" fmla="*/ 715785 h 1431570"/>
              <a:gd name="connsiteX2" fmla="*/ 1309325 w 1431570"/>
              <a:gd name="connsiteY2" fmla="*/ 1115987 h 1431570"/>
              <a:gd name="connsiteX3" fmla="*/ 1283456 w 1431570"/>
              <a:gd name="connsiteY3" fmla="*/ 1147342 h 1431570"/>
              <a:gd name="connsiteX4" fmla="*/ 1283883 w 1431570"/>
              <a:gd name="connsiteY4" fmla="*/ 1146956 h 1431570"/>
              <a:gd name="connsiteX5" fmla="*/ 1361769 w 1431570"/>
              <a:gd name="connsiteY5" fmla="*/ 1427703 h 1431570"/>
              <a:gd name="connsiteX6" fmla="*/ 1092184 w 1431570"/>
              <a:gd name="connsiteY6" fmla="*/ 1322245 h 1431570"/>
              <a:gd name="connsiteX7" fmla="*/ 994401 w 1431570"/>
              <a:gd name="connsiteY7" fmla="*/ 1375320 h 1431570"/>
              <a:gd name="connsiteX8" fmla="*/ 715785 w 1431570"/>
              <a:gd name="connsiteY8" fmla="*/ 1431570 h 1431570"/>
              <a:gd name="connsiteX9" fmla="*/ 0 w 1431570"/>
              <a:gd name="connsiteY9" fmla="*/ 715785 h 1431570"/>
              <a:gd name="connsiteX10" fmla="*/ 715785 w 1431570"/>
              <a:gd name="connsiteY10" fmla="*/ 0 h 1431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1570" h="1431570">
                <a:moveTo>
                  <a:pt x="715785" y="0"/>
                </a:moveTo>
                <a:cubicBezTo>
                  <a:pt x="1111102" y="0"/>
                  <a:pt x="1431570" y="320468"/>
                  <a:pt x="1431570" y="715785"/>
                </a:cubicBezTo>
                <a:cubicBezTo>
                  <a:pt x="1431570" y="864029"/>
                  <a:pt x="1386504" y="1001747"/>
                  <a:pt x="1309325" y="1115987"/>
                </a:cubicBezTo>
                <a:lnTo>
                  <a:pt x="1283456" y="1147342"/>
                </a:lnTo>
                <a:lnTo>
                  <a:pt x="1283883" y="1146956"/>
                </a:lnTo>
                <a:lnTo>
                  <a:pt x="1361769" y="1427703"/>
                </a:lnTo>
                <a:lnTo>
                  <a:pt x="1092184" y="1322245"/>
                </a:lnTo>
                <a:lnTo>
                  <a:pt x="994401" y="1375320"/>
                </a:lnTo>
                <a:cubicBezTo>
                  <a:pt x="908766" y="1411541"/>
                  <a:pt x="814615" y="1431570"/>
                  <a:pt x="715785" y="1431570"/>
                </a:cubicBezTo>
                <a:cubicBezTo>
                  <a:pt x="320468" y="1431570"/>
                  <a:pt x="0" y="1111102"/>
                  <a:pt x="0" y="715785"/>
                </a:cubicBezTo>
                <a:cubicBezTo>
                  <a:pt x="0" y="320468"/>
                  <a:pt x="320468" y="0"/>
                  <a:pt x="715785" y="0"/>
                </a:cubicBezTo>
                <a:close/>
              </a:path>
            </a:pathLst>
          </a:custGeom>
        </p:spPr>
        <p:txBody>
          <a:bodyPr wrap="square">
            <a:noAutofit/>
          </a:bodyPr>
          <a:lstStyle>
            <a:lvl1pPr>
              <a:defRPr sz="1000"/>
            </a:lvl1pPr>
          </a:lstStyle>
          <a:p>
            <a:endParaRPr lang="en-US" dirty="0"/>
          </a:p>
        </p:txBody>
      </p:sp>
    </p:spTree>
    <p:extLst>
      <p:ext uri="{BB962C8B-B14F-4D97-AF65-F5344CB8AC3E}">
        <p14:creationId xmlns:p14="http://schemas.microsoft.com/office/powerpoint/2010/main" val="3866054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C83D737F-E757-495A-8BE0-5E831AE424A5}"/>
              </a:ext>
            </a:extLst>
          </p:cNvPr>
          <p:cNvSpPr>
            <a:spLocks noGrp="1"/>
          </p:cNvSpPr>
          <p:nvPr>
            <p:ph type="pic" sz="quarter" idx="13"/>
          </p:nvPr>
        </p:nvSpPr>
        <p:spPr>
          <a:xfrm>
            <a:off x="6969799" y="2415487"/>
            <a:ext cx="1781734" cy="3163610"/>
          </a:xfrm>
          <a:prstGeom prst="rect">
            <a:avLst/>
          </a:prstGeom>
        </p:spPr>
        <p:txBody>
          <a:bodyPr/>
          <a:lstStyle>
            <a:lvl1pPr>
              <a:defRPr sz="1000"/>
            </a:lvl1pPr>
          </a:lstStyle>
          <a:p>
            <a:endParaRPr lang="en-ID"/>
          </a:p>
        </p:txBody>
      </p:sp>
      <p:sp>
        <p:nvSpPr>
          <p:cNvPr id="11" name="Picture Placeholder 2">
            <a:extLst>
              <a:ext uri="{FF2B5EF4-FFF2-40B4-BE49-F238E27FC236}">
                <a16:creationId xmlns:a16="http://schemas.microsoft.com/office/drawing/2014/main" id="{ED863AD0-D2F8-4B9D-86CF-38CF050AE493}"/>
              </a:ext>
            </a:extLst>
          </p:cNvPr>
          <p:cNvSpPr>
            <a:spLocks noGrp="1"/>
          </p:cNvSpPr>
          <p:nvPr>
            <p:ph type="pic" sz="quarter" idx="14"/>
          </p:nvPr>
        </p:nvSpPr>
        <p:spPr>
          <a:xfrm>
            <a:off x="9191711" y="1256465"/>
            <a:ext cx="1781734" cy="3163610"/>
          </a:xfrm>
          <a:prstGeom prst="rect">
            <a:avLst/>
          </a:prstGeom>
        </p:spPr>
        <p:txBody>
          <a:bodyPr/>
          <a:lstStyle>
            <a:lvl1pPr>
              <a:defRPr sz="1000"/>
            </a:lvl1pPr>
          </a:lstStyle>
          <a:p>
            <a:endParaRPr lang="en-ID"/>
          </a:p>
        </p:txBody>
      </p:sp>
      <p:sp>
        <p:nvSpPr>
          <p:cNvPr id="7" name="Text Placeholder 10">
            <a:extLst>
              <a:ext uri="{FF2B5EF4-FFF2-40B4-BE49-F238E27FC236}">
                <a16:creationId xmlns:a16="http://schemas.microsoft.com/office/drawing/2014/main" id="{0040A8F9-BBB6-4F91-8BC9-76DC19B0B003}"/>
              </a:ext>
            </a:extLst>
          </p:cNvPr>
          <p:cNvSpPr>
            <a:spLocks noGrp="1"/>
          </p:cNvSpPr>
          <p:nvPr>
            <p:ph type="body" sz="quarter" idx="10" hasCustomPrompt="1"/>
          </p:nvPr>
        </p:nvSpPr>
        <p:spPr>
          <a:xfrm>
            <a:off x="419101" y="591802"/>
            <a:ext cx="11353799" cy="914400"/>
          </a:xfrm>
          <a:prstGeom prst="rect">
            <a:avLst/>
          </a:prstGeom>
        </p:spPr>
        <p:txBody>
          <a:bodyPr anchor="ctr"/>
          <a:lstStyle>
            <a:lvl1pPr marL="0" indent="0" algn="l">
              <a:buNone/>
              <a:defRPr sz="3600">
                <a:latin typeface="+mj-lt"/>
              </a:defRPr>
            </a:lvl1pPr>
          </a:lstStyle>
          <a:p>
            <a:pPr lvl="0"/>
            <a:r>
              <a:rPr lang="en-ID" dirty="0"/>
              <a:t>Type Title Here</a:t>
            </a:r>
          </a:p>
        </p:txBody>
      </p:sp>
      <p:sp>
        <p:nvSpPr>
          <p:cNvPr id="8" name="Text Placeholder 10">
            <a:extLst>
              <a:ext uri="{FF2B5EF4-FFF2-40B4-BE49-F238E27FC236}">
                <a16:creationId xmlns:a16="http://schemas.microsoft.com/office/drawing/2014/main" id="{E3669AC5-38AF-4908-A884-589ED24B20D3}"/>
              </a:ext>
            </a:extLst>
          </p:cNvPr>
          <p:cNvSpPr>
            <a:spLocks noGrp="1"/>
          </p:cNvSpPr>
          <p:nvPr>
            <p:ph type="body" sz="quarter" idx="11" hasCustomPrompt="1"/>
          </p:nvPr>
        </p:nvSpPr>
        <p:spPr>
          <a:xfrm>
            <a:off x="419101" y="385506"/>
            <a:ext cx="11353799" cy="313408"/>
          </a:xfrm>
          <a:prstGeom prst="rect">
            <a:avLst/>
          </a:prstGeom>
        </p:spPr>
        <p:txBody>
          <a:bodyPr anchor="ctr"/>
          <a:lstStyle>
            <a:lvl1pPr marL="0" indent="0" algn="l">
              <a:buNone/>
              <a:defRPr sz="1000" spc="1000" baseline="0">
                <a:latin typeface="+mn-lt"/>
              </a:defRPr>
            </a:lvl1pPr>
          </a:lstStyle>
          <a:p>
            <a:pPr lvl="0"/>
            <a:r>
              <a:rPr lang="en-ID" dirty="0"/>
              <a:t>TYPE SECTION HERE</a:t>
            </a:r>
          </a:p>
        </p:txBody>
      </p:sp>
      <p:sp>
        <p:nvSpPr>
          <p:cNvPr id="9" name="Slide Number Placeholder 5">
            <a:extLst>
              <a:ext uri="{FF2B5EF4-FFF2-40B4-BE49-F238E27FC236}">
                <a16:creationId xmlns:a16="http://schemas.microsoft.com/office/drawing/2014/main" id="{CC0386E2-6BF0-4C53-A76B-6C5D6F3B3BCE}"/>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sz="1000" b="0" i="0" spc="1000" dirty="0">
                <a:solidFill>
                  <a:schemeClr val="tx1"/>
                </a:solidFill>
                <a:ea typeface="Open Sans" panose="020B0606030504020204" pitchFamily="34" charset="0"/>
                <a:cs typeface="Poppins" panose="02000000000000000000" pitchFamily="2" charset="0"/>
              </a:rPr>
              <a:t>SLIDE </a:t>
            </a:r>
            <a:fld id="{696CAF5E-82FD-46C1-8113-274199A6E6F4}" type="slidenum">
              <a:rPr lang="id-ID" sz="1000" b="0" i="0" spc="1000" smtClean="0">
                <a:solidFill>
                  <a:schemeClr val="tx1"/>
                </a:solidFill>
                <a:ea typeface="Open Sans" panose="020B0606030504020204" pitchFamily="34" charset="0"/>
                <a:cs typeface="Poppins" panose="02000000000000000000" pitchFamily="2" charset="0"/>
              </a:rPr>
              <a:pPr algn="r"/>
              <a:t>‹#›</a:t>
            </a:fld>
            <a:endParaRPr lang="id-ID" sz="1000" b="0" i="0" spc="1000" dirty="0">
              <a:solidFill>
                <a:schemeClr val="tx1"/>
              </a:solidFill>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66582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7" name="Text Placeholder 10">
            <a:extLst>
              <a:ext uri="{FF2B5EF4-FFF2-40B4-BE49-F238E27FC236}">
                <a16:creationId xmlns:a16="http://schemas.microsoft.com/office/drawing/2014/main" id="{0040A8F9-BBB6-4F91-8BC9-76DC19B0B003}"/>
              </a:ext>
            </a:extLst>
          </p:cNvPr>
          <p:cNvSpPr>
            <a:spLocks noGrp="1"/>
          </p:cNvSpPr>
          <p:nvPr>
            <p:ph type="body" sz="quarter" idx="10" hasCustomPrompt="1"/>
          </p:nvPr>
        </p:nvSpPr>
        <p:spPr>
          <a:xfrm>
            <a:off x="419101" y="591802"/>
            <a:ext cx="11353799" cy="914400"/>
          </a:xfrm>
          <a:prstGeom prst="rect">
            <a:avLst/>
          </a:prstGeom>
        </p:spPr>
        <p:txBody>
          <a:bodyPr anchor="ctr"/>
          <a:lstStyle>
            <a:lvl1pPr marL="0" indent="0" algn="l">
              <a:buNone/>
              <a:defRPr sz="3600">
                <a:latin typeface="+mj-lt"/>
              </a:defRPr>
            </a:lvl1pPr>
          </a:lstStyle>
          <a:p>
            <a:pPr lvl="0"/>
            <a:r>
              <a:rPr lang="en-ID" dirty="0"/>
              <a:t>Type Title Here</a:t>
            </a:r>
          </a:p>
        </p:txBody>
      </p:sp>
      <p:sp>
        <p:nvSpPr>
          <p:cNvPr id="8" name="Text Placeholder 10">
            <a:extLst>
              <a:ext uri="{FF2B5EF4-FFF2-40B4-BE49-F238E27FC236}">
                <a16:creationId xmlns:a16="http://schemas.microsoft.com/office/drawing/2014/main" id="{E3669AC5-38AF-4908-A884-589ED24B20D3}"/>
              </a:ext>
            </a:extLst>
          </p:cNvPr>
          <p:cNvSpPr>
            <a:spLocks noGrp="1"/>
          </p:cNvSpPr>
          <p:nvPr>
            <p:ph type="body" sz="quarter" idx="11" hasCustomPrompt="1"/>
          </p:nvPr>
        </p:nvSpPr>
        <p:spPr>
          <a:xfrm>
            <a:off x="419101" y="385506"/>
            <a:ext cx="11353799" cy="313408"/>
          </a:xfrm>
          <a:prstGeom prst="rect">
            <a:avLst/>
          </a:prstGeom>
        </p:spPr>
        <p:txBody>
          <a:bodyPr anchor="ctr"/>
          <a:lstStyle>
            <a:lvl1pPr marL="0" indent="0" algn="l">
              <a:buNone/>
              <a:defRPr sz="1000" spc="1000" baseline="0">
                <a:latin typeface="+mn-lt"/>
              </a:defRPr>
            </a:lvl1pPr>
          </a:lstStyle>
          <a:p>
            <a:pPr lvl="0"/>
            <a:r>
              <a:rPr lang="en-ID" dirty="0"/>
              <a:t>TYPE SECTION HERE</a:t>
            </a:r>
          </a:p>
        </p:txBody>
      </p:sp>
      <p:sp>
        <p:nvSpPr>
          <p:cNvPr id="9" name="Slide Number Placeholder 5">
            <a:extLst>
              <a:ext uri="{FF2B5EF4-FFF2-40B4-BE49-F238E27FC236}">
                <a16:creationId xmlns:a16="http://schemas.microsoft.com/office/drawing/2014/main" id="{CC0386E2-6BF0-4C53-A76B-6C5D6F3B3BCE}"/>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sz="1000" b="0" i="0" spc="1000" dirty="0">
                <a:solidFill>
                  <a:schemeClr val="tx1"/>
                </a:solidFill>
                <a:ea typeface="Open Sans" panose="020B0606030504020204" pitchFamily="34" charset="0"/>
                <a:cs typeface="Poppins" panose="02000000000000000000" pitchFamily="2" charset="0"/>
              </a:rPr>
              <a:t>SLIDE </a:t>
            </a:r>
            <a:fld id="{696CAF5E-82FD-46C1-8113-274199A6E6F4}" type="slidenum">
              <a:rPr lang="id-ID" sz="1000" b="0" i="0" spc="1000" smtClean="0">
                <a:solidFill>
                  <a:schemeClr val="tx1"/>
                </a:solidFill>
                <a:ea typeface="Open Sans" panose="020B0606030504020204" pitchFamily="34" charset="0"/>
                <a:cs typeface="Poppins" panose="02000000000000000000" pitchFamily="2" charset="0"/>
              </a:rPr>
              <a:pPr algn="r"/>
              <a:t>‹#›</a:t>
            </a:fld>
            <a:endParaRPr lang="id-ID" sz="1000" b="0" i="0" spc="1000" dirty="0">
              <a:solidFill>
                <a:schemeClr val="tx1"/>
              </a:solidFill>
              <a:ea typeface="Open Sans" panose="020B0606030504020204" pitchFamily="34" charset="0"/>
              <a:cs typeface="Poppins" panose="02000000000000000000" pitchFamily="2" charset="0"/>
            </a:endParaRPr>
          </a:p>
        </p:txBody>
      </p:sp>
      <p:sp>
        <p:nvSpPr>
          <p:cNvPr id="5" name="Picture Placeholder 8">
            <a:extLst>
              <a:ext uri="{FF2B5EF4-FFF2-40B4-BE49-F238E27FC236}">
                <a16:creationId xmlns:a16="http://schemas.microsoft.com/office/drawing/2014/main" id="{D546D748-FAD7-4B5B-88A3-D561BC7CF816}"/>
              </a:ext>
            </a:extLst>
          </p:cNvPr>
          <p:cNvSpPr>
            <a:spLocks noGrp="1"/>
          </p:cNvSpPr>
          <p:nvPr>
            <p:ph type="pic" sz="quarter" idx="12"/>
          </p:nvPr>
        </p:nvSpPr>
        <p:spPr>
          <a:xfrm>
            <a:off x="7348640" y="-1413227"/>
            <a:ext cx="4626836" cy="4627836"/>
          </a:xfrm>
          <a:prstGeom prst="diamond">
            <a:avLst/>
          </a:prstGeom>
        </p:spPr>
        <p:txBody>
          <a:bodyPr>
            <a:normAutofit/>
          </a:bodyPr>
          <a:lstStyle>
            <a:lvl1pPr>
              <a:defRPr sz="1400">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ID" dirty="0"/>
          </a:p>
        </p:txBody>
      </p:sp>
      <p:sp>
        <p:nvSpPr>
          <p:cNvPr id="6" name="Picture Placeholder 8">
            <a:extLst>
              <a:ext uri="{FF2B5EF4-FFF2-40B4-BE49-F238E27FC236}">
                <a16:creationId xmlns:a16="http://schemas.microsoft.com/office/drawing/2014/main" id="{367E532A-51EF-4313-B7FB-E6392C72F610}"/>
              </a:ext>
            </a:extLst>
          </p:cNvPr>
          <p:cNvSpPr>
            <a:spLocks noGrp="1"/>
          </p:cNvSpPr>
          <p:nvPr>
            <p:ph type="pic" sz="quarter" idx="16"/>
          </p:nvPr>
        </p:nvSpPr>
        <p:spPr>
          <a:xfrm>
            <a:off x="7348640" y="3643391"/>
            <a:ext cx="4626836" cy="4627836"/>
          </a:xfrm>
          <a:prstGeom prst="diamond">
            <a:avLst/>
          </a:prstGeom>
        </p:spPr>
        <p:txBody>
          <a:bodyPr>
            <a:normAutofit/>
          </a:bodyPr>
          <a:lstStyle>
            <a:lvl1pPr>
              <a:defRPr sz="1400">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ID" dirty="0"/>
          </a:p>
        </p:txBody>
      </p:sp>
      <p:sp>
        <p:nvSpPr>
          <p:cNvPr id="10" name="Picture Placeholder 8">
            <a:extLst>
              <a:ext uri="{FF2B5EF4-FFF2-40B4-BE49-F238E27FC236}">
                <a16:creationId xmlns:a16="http://schemas.microsoft.com/office/drawing/2014/main" id="{1AC48252-2B1D-4286-A869-74F93FA3AA3F}"/>
              </a:ext>
            </a:extLst>
          </p:cNvPr>
          <p:cNvSpPr>
            <a:spLocks noGrp="1"/>
          </p:cNvSpPr>
          <p:nvPr>
            <p:ph type="pic" sz="quarter" idx="17"/>
          </p:nvPr>
        </p:nvSpPr>
        <p:spPr>
          <a:xfrm>
            <a:off x="4819416" y="1126799"/>
            <a:ext cx="4626836" cy="4627836"/>
          </a:xfrm>
          <a:prstGeom prst="diamond">
            <a:avLst/>
          </a:prstGeom>
        </p:spPr>
        <p:txBody>
          <a:bodyPr>
            <a:normAutofit/>
          </a:bodyPr>
          <a:lstStyle>
            <a:lvl1pPr>
              <a:defRPr sz="1400">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ID" dirty="0"/>
          </a:p>
        </p:txBody>
      </p:sp>
      <p:sp>
        <p:nvSpPr>
          <p:cNvPr id="11" name="Picture Placeholder 8">
            <a:extLst>
              <a:ext uri="{FF2B5EF4-FFF2-40B4-BE49-F238E27FC236}">
                <a16:creationId xmlns:a16="http://schemas.microsoft.com/office/drawing/2014/main" id="{9B04FB51-5680-4755-AD17-46EE5962A0E4}"/>
              </a:ext>
            </a:extLst>
          </p:cNvPr>
          <p:cNvSpPr>
            <a:spLocks noGrp="1"/>
          </p:cNvSpPr>
          <p:nvPr>
            <p:ph type="pic" sz="quarter" idx="18"/>
          </p:nvPr>
        </p:nvSpPr>
        <p:spPr>
          <a:xfrm>
            <a:off x="9878582" y="1126799"/>
            <a:ext cx="4626836" cy="4627836"/>
          </a:xfrm>
          <a:prstGeom prst="diamond">
            <a:avLst/>
          </a:prstGeom>
        </p:spPr>
        <p:txBody>
          <a:bodyPr>
            <a:normAutofit/>
          </a:bodyPr>
          <a:lstStyle>
            <a:lvl1pPr>
              <a:defRPr sz="1400">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ID" dirty="0"/>
          </a:p>
        </p:txBody>
      </p:sp>
    </p:spTree>
    <p:extLst>
      <p:ext uri="{BB962C8B-B14F-4D97-AF65-F5344CB8AC3E}">
        <p14:creationId xmlns:p14="http://schemas.microsoft.com/office/powerpoint/2010/main" val="956450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9033A85C-624F-47A2-9516-F7B6DC4C9AD2}"/>
              </a:ext>
            </a:extLst>
          </p:cNvPr>
          <p:cNvSpPr>
            <a:spLocks noGrp="1"/>
          </p:cNvSpPr>
          <p:nvPr>
            <p:ph type="pic" sz="quarter" idx="15"/>
          </p:nvPr>
        </p:nvSpPr>
        <p:spPr>
          <a:xfrm>
            <a:off x="6120842" y="0"/>
            <a:ext cx="6071158" cy="6858000"/>
          </a:xfrm>
          <a:custGeom>
            <a:avLst/>
            <a:gdLst>
              <a:gd name="connsiteX0" fmla="*/ 2036011 w 6071158"/>
              <a:gd name="connsiteY0" fmla="*/ 0 h 6858000"/>
              <a:gd name="connsiteX1" fmla="*/ 6071158 w 6071158"/>
              <a:gd name="connsiteY1" fmla="*/ 0 h 6858000"/>
              <a:gd name="connsiteX2" fmla="*/ 6071158 w 6071158"/>
              <a:gd name="connsiteY2" fmla="*/ 11466 h 6858000"/>
              <a:gd name="connsiteX3" fmla="*/ 4038551 w 6071158"/>
              <a:gd name="connsiteY3" fmla="*/ 6858000 h 6858000"/>
              <a:gd name="connsiteX4" fmla="*/ 0 w 6071158"/>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1158" h="6858000">
                <a:moveTo>
                  <a:pt x="2036011" y="0"/>
                </a:moveTo>
                <a:lnTo>
                  <a:pt x="6071158" y="0"/>
                </a:lnTo>
                <a:lnTo>
                  <a:pt x="6071158" y="11466"/>
                </a:lnTo>
                <a:lnTo>
                  <a:pt x="4038551" y="6858000"/>
                </a:lnTo>
                <a:lnTo>
                  <a:pt x="0" y="6858000"/>
                </a:lnTo>
                <a:close/>
              </a:path>
            </a:pathLst>
          </a:custGeom>
        </p:spPr>
        <p:txBody>
          <a:bodyPr wrap="square">
            <a:noAutofit/>
          </a:bodyPr>
          <a:lstStyle>
            <a:lvl1pPr>
              <a:defRPr sz="1000"/>
            </a:lvl1pPr>
          </a:lstStyle>
          <a:p>
            <a:endParaRPr lang="en-ID" dirty="0"/>
          </a:p>
        </p:txBody>
      </p:sp>
      <p:sp>
        <p:nvSpPr>
          <p:cNvPr id="7" name="Text Placeholder 10">
            <a:extLst>
              <a:ext uri="{FF2B5EF4-FFF2-40B4-BE49-F238E27FC236}">
                <a16:creationId xmlns:a16="http://schemas.microsoft.com/office/drawing/2014/main" id="{0040A8F9-BBB6-4F91-8BC9-76DC19B0B003}"/>
              </a:ext>
            </a:extLst>
          </p:cNvPr>
          <p:cNvSpPr>
            <a:spLocks noGrp="1"/>
          </p:cNvSpPr>
          <p:nvPr>
            <p:ph type="body" sz="quarter" idx="10" hasCustomPrompt="1"/>
          </p:nvPr>
        </p:nvSpPr>
        <p:spPr>
          <a:xfrm>
            <a:off x="419101" y="591802"/>
            <a:ext cx="11353799" cy="914400"/>
          </a:xfrm>
          <a:prstGeom prst="rect">
            <a:avLst/>
          </a:prstGeom>
        </p:spPr>
        <p:txBody>
          <a:bodyPr anchor="ctr"/>
          <a:lstStyle>
            <a:lvl1pPr marL="0" indent="0" algn="l">
              <a:buNone/>
              <a:defRPr sz="3600">
                <a:latin typeface="+mj-lt"/>
              </a:defRPr>
            </a:lvl1pPr>
          </a:lstStyle>
          <a:p>
            <a:pPr lvl="0"/>
            <a:r>
              <a:rPr lang="en-ID" dirty="0"/>
              <a:t>Type Title Here</a:t>
            </a:r>
          </a:p>
        </p:txBody>
      </p:sp>
      <p:sp>
        <p:nvSpPr>
          <p:cNvPr id="8" name="Text Placeholder 10">
            <a:extLst>
              <a:ext uri="{FF2B5EF4-FFF2-40B4-BE49-F238E27FC236}">
                <a16:creationId xmlns:a16="http://schemas.microsoft.com/office/drawing/2014/main" id="{E3669AC5-38AF-4908-A884-589ED24B20D3}"/>
              </a:ext>
            </a:extLst>
          </p:cNvPr>
          <p:cNvSpPr>
            <a:spLocks noGrp="1"/>
          </p:cNvSpPr>
          <p:nvPr>
            <p:ph type="body" sz="quarter" idx="11" hasCustomPrompt="1"/>
          </p:nvPr>
        </p:nvSpPr>
        <p:spPr>
          <a:xfrm>
            <a:off x="419101" y="385506"/>
            <a:ext cx="11353799" cy="313408"/>
          </a:xfrm>
          <a:prstGeom prst="rect">
            <a:avLst/>
          </a:prstGeom>
        </p:spPr>
        <p:txBody>
          <a:bodyPr anchor="ctr"/>
          <a:lstStyle>
            <a:lvl1pPr marL="0" indent="0" algn="l">
              <a:buNone/>
              <a:defRPr sz="1000" spc="1000" baseline="0">
                <a:latin typeface="+mn-lt"/>
              </a:defRPr>
            </a:lvl1pPr>
          </a:lstStyle>
          <a:p>
            <a:pPr lvl="0"/>
            <a:r>
              <a:rPr lang="en-ID" dirty="0"/>
              <a:t>TYPE SECTION HERE</a:t>
            </a:r>
          </a:p>
        </p:txBody>
      </p:sp>
      <p:sp>
        <p:nvSpPr>
          <p:cNvPr id="9" name="Slide Number Placeholder 5">
            <a:extLst>
              <a:ext uri="{FF2B5EF4-FFF2-40B4-BE49-F238E27FC236}">
                <a16:creationId xmlns:a16="http://schemas.microsoft.com/office/drawing/2014/main" id="{CC0386E2-6BF0-4C53-A76B-6C5D6F3B3BCE}"/>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sz="1000" b="0" i="0" spc="1000" dirty="0">
                <a:solidFill>
                  <a:schemeClr val="tx1"/>
                </a:solidFill>
                <a:ea typeface="Open Sans" panose="020B0606030504020204" pitchFamily="34" charset="0"/>
                <a:cs typeface="Poppins" panose="02000000000000000000" pitchFamily="2" charset="0"/>
              </a:rPr>
              <a:t>SLIDE </a:t>
            </a:r>
            <a:fld id="{696CAF5E-82FD-46C1-8113-274199A6E6F4}" type="slidenum">
              <a:rPr lang="id-ID" sz="1000" b="0" i="0" spc="1000" smtClean="0">
                <a:solidFill>
                  <a:schemeClr val="tx1"/>
                </a:solidFill>
                <a:ea typeface="Open Sans" panose="020B0606030504020204" pitchFamily="34" charset="0"/>
                <a:cs typeface="Poppins" panose="02000000000000000000" pitchFamily="2" charset="0"/>
              </a:rPr>
              <a:pPr algn="r"/>
              <a:t>‹#›</a:t>
            </a:fld>
            <a:endParaRPr lang="id-ID" sz="1000" b="0" i="0" spc="1000" dirty="0">
              <a:solidFill>
                <a:schemeClr val="tx1"/>
              </a:solidFill>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572608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66AD4EE4-C993-4C31-AD0A-286A963BEF46}"/>
              </a:ext>
            </a:extLst>
          </p:cNvPr>
          <p:cNvSpPr>
            <a:spLocks noGrp="1"/>
          </p:cNvSpPr>
          <p:nvPr>
            <p:ph type="pic" sz="quarter" idx="13"/>
          </p:nvPr>
        </p:nvSpPr>
        <p:spPr>
          <a:xfrm>
            <a:off x="419100" y="0"/>
            <a:ext cx="11353799" cy="3429000"/>
          </a:xfrm>
          <a:prstGeom prst="rect">
            <a:avLst/>
          </a:prstGeom>
        </p:spPr>
        <p:txBody>
          <a:bodyPr/>
          <a:lstStyle>
            <a:lvl1pPr>
              <a:defRPr sz="1000"/>
            </a:lvl1pPr>
          </a:lstStyle>
          <a:p>
            <a:endParaRPr lang="en-ID" dirty="0"/>
          </a:p>
        </p:txBody>
      </p:sp>
      <p:sp>
        <p:nvSpPr>
          <p:cNvPr id="7" name="Text Placeholder 10">
            <a:extLst>
              <a:ext uri="{FF2B5EF4-FFF2-40B4-BE49-F238E27FC236}">
                <a16:creationId xmlns:a16="http://schemas.microsoft.com/office/drawing/2014/main" id="{0040A8F9-BBB6-4F91-8BC9-76DC19B0B003}"/>
              </a:ext>
            </a:extLst>
          </p:cNvPr>
          <p:cNvSpPr>
            <a:spLocks noGrp="1"/>
          </p:cNvSpPr>
          <p:nvPr>
            <p:ph type="body" sz="quarter" idx="10" hasCustomPrompt="1"/>
          </p:nvPr>
        </p:nvSpPr>
        <p:spPr>
          <a:xfrm>
            <a:off x="419101" y="3830659"/>
            <a:ext cx="11353799" cy="914400"/>
          </a:xfrm>
          <a:prstGeom prst="rect">
            <a:avLst/>
          </a:prstGeom>
        </p:spPr>
        <p:txBody>
          <a:bodyPr anchor="ctr"/>
          <a:lstStyle>
            <a:lvl1pPr marL="0" indent="0" algn="l">
              <a:buNone/>
              <a:defRPr sz="3600">
                <a:latin typeface="+mj-lt"/>
              </a:defRPr>
            </a:lvl1pPr>
          </a:lstStyle>
          <a:p>
            <a:pPr lvl="0"/>
            <a:r>
              <a:rPr lang="en-ID" dirty="0"/>
              <a:t>Type Title Here</a:t>
            </a:r>
          </a:p>
        </p:txBody>
      </p:sp>
      <p:sp>
        <p:nvSpPr>
          <p:cNvPr id="8" name="Text Placeholder 10">
            <a:extLst>
              <a:ext uri="{FF2B5EF4-FFF2-40B4-BE49-F238E27FC236}">
                <a16:creationId xmlns:a16="http://schemas.microsoft.com/office/drawing/2014/main" id="{E3669AC5-38AF-4908-A884-589ED24B20D3}"/>
              </a:ext>
            </a:extLst>
          </p:cNvPr>
          <p:cNvSpPr>
            <a:spLocks noGrp="1"/>
          </p:cNvSpPr>
          <p:nvPr>
            <p:ph type="body" sz="quarter" idx="11" hasCustomPrompt="1"/>
          </p:nvPr>
        </p:nvSpPr>
        <p:spPr>
          <a:xfrm>
            <a:off x="419101" y="3624363"/>
            <a:ext cx="11353799" cy="313408"/>
          </a:xfrm>
          <a:prstGeom prst="rect">
            <a:avLst/>
          </a:prstGeom>
        </p:spPr>
        <p:txBody>
          <a:bodyPr anchor="ctr"/>
          <a:lstStyle>
            <a:lvl1pPr marL="0" indent="0" algn="l">
              <a:buNone/>
              <a:defRPr sz="1000" spc="1000" baseline="0">
                <a:latin typeface="+mn-lt"/>
              </a:defRPr>
            </a:lvl1pPr>
          </a:lstStyle>
          <a:p>
            <a:pPr lvl="0"/>
            <a:r>
              <a:rPr lang="en-ID" dirty="0"/>
              <a:t>TYPE SECTION HERE</a:t>
            </a:r>
          </a:p>
        </p:txBody>
      </p:sp>
      <p:cxnSp>
        <p:nvCxnSpPr>
          <p:cNvPr id="10" name="Straight Connector 9">
            <a:extLst>
              <a:ext uri="{FF2B5EF4-FFF2-40B4-BE49-F238E27FC236}">
                <a16:creationId xmlns:a16="http://schemas.microsoft.com/office/drawing/2014/main" id="{EFCD1E50-9328-4AFE-9F91-F636C677B236}"/>
              </a:ext>
            </a:extLst>
          </p:cNvPr>
          <p:cNvCxnSpPr/>
          <p:nvPr userDrawn="1"/>
        </p:nvCxnSpPr>
        <p:spPr>
          <a:xfrm>
            <a:off x="514417" y="4608338"/>
            <a:ext cx="612396" cy="0"/>
          </a:xfrm>
          <a:prstGeom prst="line">
            <a:avLst/>
          </a:prstGeom>
          <a:ln w="31750">
            <a:gradFill>
              <a:gsLst>
                <a:gs pos="0">
                  <a:schemeClr val="accent1"/>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1" name="Slide Number Placeholder 5">
            <a:extLst>
              <a:ext uri="{FF2B5EF4-FFF2-40B4-BE49-F238E27FC236}">
                <a16:creationId xmlns:a16="http://schemas.microsoft.com/office/drawing/2014/main" id="{FA4D188E-16BE-4F61-8BFD-77E75FA05809}"/>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sz="1000" b="0" i="0" spc="1000" dirty="0">
                <a:solidFill>
                  <a:schemeClr val="tx1"/>
                </a:solidFill>
                <a:ea typeface="Open Sans" panose="020B0606030504020204" pitchFamily="34" charset="0"/>
                <a:cs typeface="Poppins" panose="02000000000000000000" pitchFamily="2" charset="0"/>
              </a:rPr>
              <a:t>SLIDE </a:t>
            </a:r>
            <a:fld id="{696CAF5E-82FD-46C1-8113-274199A6E6F4}" type="slidenum">
              <a:rPr lang="id-ID" sz="1000" b="0" i="0" spc="1000" smtClean="0">
                <a:solidFill>
                  <a:schemeClr val="tx1"/>
                </a:solidFill>
                <a:ea typeface="Open Sans" panose="020B0606030504020204" pitchFamily="34" charset="0"/>
                <a:cs typeface="Poppins" panose="02000000000000000000" pitchFamily="2" charset="0"/>
              </a:rPr>
              <a:pPr algn="r"/>
              <a:t>‹#›</a:t>
            </a:fld>
            <a:endParaRPr lang="id-ID" sz="1000" b="0" i="0" spc="1000" dirty="0">
              <a:solidFill>
                <a:schemeClr val="tx1"/>
              </a:solidFill>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1538142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18" name="Picture Placeholder 2">
            <a:extLst>
              <a:ext uri="{FF2B5EF4-FFF2-40B4-BE49-F238E27FC236}">
                <a16:creationId xmlns:a16="http://schemas.microsoft.com/office/drawing/2014/main" id="{7C53CCEF-AEF2-4269-AD0D-A0DECBF30443}"/>
              </a:ext>
            </a:extLst>
          </p:cNvPr>
          <p:cNvSpPr>
            <a:spLocks noGrp="1"/>
          </p:cNvSpPr>
          <p:nvPr>
            <p:ph type="pic" sz="quarter" idx="16"/>
          </p:nvPr>
        </p:nvSpPr>
        <p:spPr>
          <a:xfrm>
            <a:off x="8971712" y="0"/>
            <a:ext cx="2801187" cy="2801187"/>
          </a:xfrm>
          <a:prstGeom prst="rect">
            <a:avLst/>
          </a:prstGeom>
        </p:spPr>
        <p:txBody>
          <a:bodyPr/>
          <a:lstStyle>
            <a:lvl1pPr>
              <a:defRPr sz="1000"/>
            </a:lvl1pPr>
          </a:lstStyle>
          <a:p>
            <a:endParaRPr lang="en-ID" dirty="0"/>
          </a:p>
        </p:txBody>
      </p:sp>
      <p:sp>
        <p:nvSpPr>
          <p:cNvPr id="5" name="Picture Placeholder 2">
            <a:extLst>
              <a:ext uri="{FF2B5EF4-FFF2-40B4-BE49-F238E27FC236}">
                <a16:creationId xmlns:a16="http://schemas.microsoft.com/office/drawing/2014/main" id="{66AD4EE4-C993-4C31-AD0A-286A963BEF46}"/>
              </a:ext>
            </a:extLst>
          </p:cNvPr>
          <p:cNvSpPr>
            <a:spLocks noGrp="1"/>
          </p:cNvSpPr>
          <p:nvPr>
            <p:ph type="pic" sz="quarter" idx="13"/>
          </p:nvPr>
        </p:nvSpPr>
        <p:spPr>
          <a:xfrm>
            <a:off x="419100" y="0"/>
            <a:ext cx="2801187" cy="2801187"/>
          </a:xfrm>
          <a:prstGeom prst="rect">
            <a:avLst/>
          </a:prstGeom>
        </p:spPr>
        <p:txBody>
          <a:bodyPr/>
          <a:lstStyle>
            <a:lvl1pPr>
              <a:defRPr sz="1000"/>
            </a:lvl1pPr>
          </a:lstStyle>
          <a:p>
            <a:endParaRPr lang="en-ID" dirty="0"/>
          </a:p>
        </p:txBody>
      </p:sp>
      <p:sp>
        <p:nvSpPr>
          <p:cNvPr id="7" name="Text Placeholder 10">
            <a:extLst>
              <a:ext uri="{FF2B5EF4-FFF2-40B4-BE49-F238E27FC236}">
                <a16:creationId xmlns:a16="http://schemas.microsoft.com/office/drawing/2014/main" id="{0040A8F9-BBB6-4F91-8BC9-76DC19B0B003}"/>
              </a:ext>
            </a:extLst>
          </p:cNvPr>
          <p:cNvSpPr>
            <a:spLocks noGrp="1"/>
          </p:cNvSpPr>
          <p:nvPr>
            <p:ph type="body" sz="quarter" idx="10" hasCustomPrompt="1"/>
          </p:nvPr>
        </p:nvSpPr>
        <p:spPr>
          <a:xfrm>
            <a:off x="419101" y="3233681"/>
            <a:ext cx="11353799" cy="914400"/>
          </a:xfrm>
          <a:prstGeom prst="rect">
            <a:avLst/>
          </a:prstGeom>
        </p:spPr>
        <p:txBody>
          <a:bodyPr anchor="ctr"/>
          <a:lstStyle>
            <a:lvl1pPr marL="0" indent="0" algn="l">
              <a:buNone/>
              <a:defRPr sz="3600">
                <a:latin typeface="+mj-lt"/>
              </a:defRPr>
            </a:lvl1pPr>
          </a:lstStyle>
          <a:p>
            <a:pPr lvl="0"/>
            <a:r>
              <a:rPr lang="en-ID" dirty="0"/>
              <a:t>Type Title Here</a:t>
            </a:r>
          </a:p>
        </p:txBody>
      </p:sp>
      <p:sp>
        <p:nvSpPr>
          <p:cNvPr id="8" name="Text Placeholder 10">
            <a:extLst>
              <a:ext uri="{FF2B5EF4-FFF2-40B4-BE49-F238E27FC236}">
                <a16:creationId xmlns:a16="http://schemas.microsoft.com/office/drawing/2014/main" id="{E3669AC5-38AF-4908-A884-589ED24B20D3}"/>
              </a:ext>
            </a:extLst>
          </p:cNvPr>
          <p:cNvSpPr>
            <a:spLocks noGrp="1"/>
          </p:cNvSpPr>
          <p:nvPr>
            <p:ph type="body" sz="quarter" idx="11" hasCustomPrompt="1"/>
          </p:nvPr>
        </p:nvSpPr>
        <p:spPr>
          <a:xfrm>
            <a:off x="419101" y="3027385"/>
            <a:ext cx="11353799" cy="313408"/>
          </a:xfrm>
          <a:prstGeom prst="rect">
            <a:avLst/>
          </a:prstGeom>
        </p:spPr>
        <p:txBody>
          <a:bodyPr anchor="ctr"/>
          <a:lstStyle>
            <a:lvl1pPr marL="0" indent="0" algn="l">
              <a:buNone/>
              <a:defRPr sz="1000" spc="1000" baseline="0">
                <a:latin typeface="+mn-lt"/>
              </a:defRPr>
            </a:lvl1pPr>
          </a:lstStyle>
          <a:p>
            <a:pPr lvl="0"/>
            <a:r>
              <a:rPr lang="en-ID" dirty="0"/>
              <a:t>TYPE SECTION HERE</a:t>
            </a:r>
          </a:p>
        </p:txBody>
      </p:sp>
      <p:cxnSp>
        <p:nvCxnSpPr>
          <p:cNvPr id="10" name="Straight Connector 9">
            <a:extLst>
              <a:ext uri="{FF2B5EF4-FFF2-40B4-BE49-F238E27FC236}">
                <a16:creationId xmlns:a16="http://schemas.microsoft.com/office/drawing/2014/main" id="{EFCD1E50-9328-4AFE-9F91-F636C677B236}"/>
              </a:ext>
            </a:extLst>
          </p:cNvPr>
          <p:cNvCxnSpPr/>
          <p:nvPr userDrawn="1"/>
        </p:nvCxnSpPr>
        <p:spPr>
          <a:xfrm>
            <a:off x="514417" y="4011360"/>
            <a:ext cx="612396" cy="0"/>
          </a:xfrm>
          <a:prstGeom prst="line">
            <a:avLst/>
          </a:prstGeom>
          <a:ln w="31750">
            <a:gradFill>
              <a:gsLst>
                <a:gs pos="0">
                  <a:schemeClr val="accent1"/>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6" name="Picture Placeholder 2">
            <a:extLst>
              <a:ext uri="{FF2B5EF4-FFF2-40B4-BE49-F238E27FC236}">
                <a16:creationId xmlns:a16="http://schemas.microsoft.com/office/drawing/2014/main" id="{93CBC26B-A3AB-41C4-90EE-3F838ECF6670}"/>
              </a:ext>
            </a:extLst>
          </p:cNvPr>
          <p:cNvSpPr>
            <a:spLocks noGrp="1"/>
          </p:cNvSpPr>
          <p:nvPr>
            <p:ph type="pic" sz="quarter" idx="14"/>
          </p:nvPr>
        </p:nvSpPr>
        <p:spPr>
          <a:xfrm>
            <a:off x="3269971" y="0"/>
            <a:ext cx="2801187" cy="2801187"/>
          </a:xfrm>
          <a:prstGeom prst="rect">
            <a:avLst/>
          </a:prstGeom>
        </p:spPr>
        <p:txBody>
          <a:bodyPr/>
          <a:lstStyle>
            <a:lvl1pPr>
              <a:defRPr sz="1000"/>
            </a:lvl1pPr>
          </a:lstStyle>
          <a:p>
            <a:endParaRPr lang="en-ID" dirty="0"/>
          </a:p>
        </p:txBody>
      </p:sp>
      <p:sp>
        <p:nvSpPr>
          <p:cNvPr id="17" name="Picture Placeholder 2">
            <a:extLst>
              <a:ext uri="{FF2B5EF4-FFF2-40B4-BE49-F238E27FC236}">
                <a16:creationId xmlns:a16="http://schemas.microsoft.com/office/drawing/2014/main" id="{877E7531-E2A3-4F14-B7B4-86072CFE5133}"/>
              </a:ext>
            </a:extLst>
          </p:cNvPr>
          <p:cNvSpPr>
            <a:spLocks noGrp="1"/>
          </p:cNvSpPr>
          <p:nvPr>
            <p:ph type="pic" sz="quarter" idx="15"/>
          </p:nvPr>
        </p:nvSpPr>
        <p:spPr>
          <a:xfrm>
            <a:off x="6120841" y="0"/>
            <a:ext cx="2801187" cy="2801187"/>
          </a:xfrm>
          <a:prstGeom prst="rect">
            <a:avLst/>
          </a:prstGeom>
        </p:spPr>
        <p:txBody>
          <a:bodyPr/>
          <a:lstStyle>
            <a:lvl1pPr>
              <a:defRPr sz="1000"/>
            </a:lvl1pPr>
          </a:lstStyle>
          <a:p>
            <a:endParaRPr lang="en-ID" dirty="0"/>
          </a:p>
        </p:txBody>
      </p:sp>
      <p:sp>
        <p:nvSpPr>
          <p:cNvPr id="11" name="Slide Number Placeholder 5">
            <a:extLst>
              <a:ext uri="{FF2B5EF4-FFF2-40B4-BE49-F238E27FC236}">
                <a16:creationId xmlns:a16="http://schemas.microsoft.com/office/drawing/2014/main" id="{31F424A4-D662-43BA-9FB8-ED2371E3E536}"/>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sz="1000" b="0" i="0" spc="1000" dirty="0">
                <a:solidFill>
                  <a:schemeClr val="tx1"/>
                </a:solidFill>
                <a:ea typeface="Open Sans" panose="020B0606030504020204" pitchFamily="34" charset="0"/>
                <a:cs typeface="Poppins" panose="02000000000000000000" pitchFamily="2" charset="0"/>
              </a:rPr>
              <a:t>SLIDE </a:t>
            </a:r>
            <a:fld id="{696CAF5E-82FD-46C1-8113-274199A6E6F4}" type="slidenum">
              <a:rPr lang="id-ID" sz="1000" b="0" i="0" spc="1000" smtClean="0">
                <a:solidFill>
                  <a:schemeClr val="tx1"/>
                </a:solidFill>
                <a:ea typeface="Open Sans" panose="020B0606030504020204" pitchFamily="34" charset="0"/>
                <a:cs typeface="Poppins" panose="02000000000000000000" pitchFamily="2" charset="0"/>
              </a:rPr>
              <a:pPr algn="r"/>
              <a:t>‹#›</a:t>
            </a:fld>
            <a:endParaRPr lang="id-ID" sz="1000" b="0" i="0" spc="1000" dirty="0">
              <a:solidFill>
                <a:schemeClr val="tx1"/>
              </a:solidFill>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1540599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7E6BC48-1E8D-4284-93A2-49F6D554CE1A}"/>
              </a:ext>
            </a:extLst>
          </p:cNvPr>
          <p:cNvSpPr>
            <a:spLocks noGrp="1"/>
          </p:cNvSpPr>
          <p:nvPr>
            <p:ph type="pic" sz="quarter" idx="12"/>
          </p:nvPr>
        </p:nvSpPr>
        <p:spPr>
          <a:xfrm>
            <a:off x="6454192" y="942392"/>
            <a:ext cx="4973216" cy="4973216"/>
          </a:xfrm>
          <a:prstGeom prst="rect">
            <a:avLst/>
          </a:prstGeom>
        </p:spPr>
        <p:txBody>
          <a:bodyPr/>
          <a:lstStyle>
            <a:lvl1pPr>
              <a:defRPr sz="1000"/>
            </a:lvl1pPr>
          </a:lstStyle>
          <a:p>
            <a:endParaRPr lang="en-ID"/>
          </a:p>
        </p:txBody>
      </p:sp>
      <p:sp>
        <p:nvSpPr>
          <p:cNvPr id="7" name="Text Placeholder 10">
            <a:extLst>
              <a:ext uri="{FF2B5EF4-FFF2-40B4-BE49-F238E27FC236}">
                <a16:creationId xmlns:a16="http://schemas.microsoft.com/office/drawing/2014/main" id="{0040A8F9-BBB6-4F91-8BC9-76DC19B0B003}"/>
              </a:ext>
            </a:extLst>
          </p:cNvPr>
          <p:cNvSpPr>
            <a:spLocks noGrp="1"/>
          </p:cNvSpPr>
          <p:nvPr>
            <p:ph type="body" sz="quarter" idx="10" hasCustomPrompt="1"/>
          </p:nvPr>
        </p:nvSpPr>
        <p:spPr>
          <a:xfrm>
            <a:off x="419101" y="591802"/>
            <a:ext cx="11353799" cy="914400"/>
          </a:xfrm>
          <a:prstGeom prst="rect">
            <a:avLst/>
          </a:prstGeom>
        </p:spPr>
        <p:txBody>
          <a:bodyPr anchor="ctr"/>
          <a:lstStyle>
            <a:lvl1pPr marL="0" indent="0" algn="l">
              <a:buNone/>
              <a:defRPr sz="3600">
                <a:latin typeface="+mj-lt"/>
              </a:defRPr>
            </a:lvl1pPr>
          </a:lstStyle>
          <a:p>
            <a:pPr lvl="0"/>
            <a:r>
              <a:rPr lang="en-ID" dirty="0"/>
              <a:t>Type Title Here</a:t>
            </a:r>
          </a:p>
        </p:txBody>
      </p:sp>
      <p:sp>
        <p:nvSpPr>
          <p:cNvPr id="8" name="Text Placeholder 10">
            <a:extLst>
              <a:ext uri="{FF2B5EF4-FFF2-40B4-BE49-F238E27FC236}">
                <a16:creationId xmlns:a16="http://schemas.microsoft.com/office/drawing/2014/main" id="{E3669AC5-38AF-4908-A884-589ED24B20D3}"/>
              </a:ext>
            </a:extLst>
          </p:cNvPr>
          <p:cNvSpPr>
            <a:spLocks noGrp="1"/>
          </p:cNvSpPr>
          <p:nvPr>
            <p:ph type="body" sz="quarter" idx="11" hasCustomPrompt="1"/>
          </p:nvPr>
        </p:nvSpPr>
        <p:spPr>
          <a:xfrm>
            <a:off x="419101" y="385506"/>
            <a:ext cx="11353799" cy="313408"/>
          </a:xfrm>
          <a:prstGeom prst="rect">
            <a:avLst/>
          </a:prstGeom>
        </p:spPr>
        <p:txBody>
          <a:bodyPr anchor="ctr"/>
          <a:lstStyle>
            <a:lvl1pPr marL="0" indent="0" algn="l">
              <a:buNone/>
              <a:defRPr sz="1000" spc="1000" baseline="0">
                <a:latin typeface="+mn-lt"/>
              </a:defRPr>
            </a:lvl1pPr>
          </a:lstStyle>
          <a:p>
            <a:pPr lvl="0"/>
            <a:r>
              <a:rPr lang="en-ID" dirty="0"/>
              <a:t>TYPE SECTION HERE</a:t>
            </a:r>
          </a:p>
        </p:txBody>
      </p:sp>
      <p:sp>
        <p:nvSpPr>
          <p:cNvPr id="6" name="Slide Number Placeholder 5">
            <a:extLst>
              <a:ext uri="{FF2B5EF4-FFF2-40B4-BE49-F238E27FC236}">
                <a16:creationId xmlns:a16="http://schemas.microsoft.com/office/drawing/2014/main" id="{AEE05947-8078-4516-9312-A95B0F2F8EAC}"/>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sz="1000" b="0" i="0" spc="1000" dirty="0">
                <a:solidFill>
                  <a:schemeClr val="tx1"/>
                </a:solidFill>
                <a:ea typeface="Open Sans" panose="020B0606030504020204" pitchFamily="34" charset="0"/>
                <a:cs typeface="Poppins" panose="02000000000000000000" pitchFamily="2" charset="0"/>
              </a:rPr>
              <a:t>SLIDE </a:t>
            </a:r>
            <a:fld id="{696CAF5E-82FD-46C1-8113-274199A6E6F4}" type="slidenum">
              <a:rPr lang="id-ID" sz="1000" b="0" i="0" spc="1000" smtClean="0">
                <a:solidFill>
                  <a:schemeClr val="tx1"/>
                </a:solidFill>
                <a:ea typeface="Open Sans" panose="020B0606030504020204" pitchFamily="34" charset="0"/>
                <a:cs typeface="Poppins" panose="02000000000000000000" pitchFamily="2" charset="0"/>
              </a:rPr>
              <a:pPr algn="r"/>
              <a:t>‹#›</a:t>
            </a:fld>
            <a:endParaRPr lang="id-ID" sz="1000" b="0" i="0" spc="1000" dirty="0">
              <a:solidFill>
                <a:schemeClr val="tx1"/>
              </a:solidFill>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29308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5" Type="http://schemas.openxmlformats.org/officeDocument/2006/relationships/theme" Target="../theme/theme2.xml"/><Relationship Id="rId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945808F-19A6-4022-B078-DFF37146BA18}"/>
              </a:ext>
            </a:extLst>
          </p:cNvPr>
          <p:cNvCxnSpPr/>
          <p:nvPr userDrawn="1"/>
        </p:nvCxnSpPr>
        <p:spPr>
          <a:xfrm>
            <a:off x="514417" y="1369481"/>
            <a:ext cx="612396" cy="0"/>
          </a:xfrm>
          <a:prstGeom prst="line">
            <a:avLst/>
          </a:prstGeom>
          <a:ln w="31750">
            <a:gradFill>
              <a:gsLst>
                <a:gs pos="0">
                  <a:schemeClr val="accent1"/>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4358424"/>
      </p:ext>
    </p:extLst>
  </p:cSld>
  <p:clrMap bg1="lt1" tx1="dk1" bg2="lt2" tx2="dk2" accent1="accent1" accent2="accent2" accent3="accent3" accent4="accent4" accent5="accent5" accent6="accent6" hlink="hlink" folHlink="folHlink"/>
  <p:sldLayoutIdLst>
    <p:sldLayoutId id="2147483675" r:id="rId1"/>
    <p:sldLayoutId id="2147483710" r:id="rId2"/>
    <p:sldLayoutId id="2147483709" r:id="rId3"/>
    <p:sldLayoutId id="2147483703" r:id="rId4"/>
    <p:sldLayoutId id="2147483700" r:id="rId5"/>
    <p:sldLayoutId id="2147483689" r:id="rId6"/>
    <p:sldLayoutId id="2147483680" r:id="rId7"/>
    <p:sldLayoutId id="2147483685" r:id="rId8"/>
    <p:sldLayoutId id="2147483676" r:id="rId9"/>
    <p:sldLayoutId id="2147483690" r:id="rId10"/>
    <p:sldLayoutId id="2147483694" r:id="rId11"/>
    <p:sldLayoutId id="2147483695" r:id="rId12"/>
    <p:sldLayoutId id="2147483693" r:id="rId13"/>
    <p:sldLayoutId id="2147483707" r:id="rId14"/>
    <p:sldLayoutId id="2147483706" r:id="rId15"/>
    <p:sldLayoutId id="2147483704" r:id="rId16"/>
    <p:sldLayoutId id="2147483682" r:id="rId17"/>
    <p:sldLayoutId id="2147483696" r:id="rId18"/>
    <p:sldLayoutId id="2147483698" r:id="rId19"/>
    <p:sldLayoutId id="2147483697" r:id="rId20"/>
    <p:sldLayoutId id="2147483683" r:id="rId21"/>
    <p:sldLayoutId id="2147483681" r:id="rId22"/>
    <p:sldLayoutId id="2147483699"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7517048"/>
      </p:ext>
    </p:extLst>
  </p:cSld>
  <p:clrMap bg1="lt1" tx1="dk1" bg2="lt2" tx2="dk2" accent1="accent1" accent2="accent2" accent3="accent3" accent4="accent4" accent5="accent5" accent6="accent6" hlink="hlink" folHlink="folHlink"/>
  <p:sldLayoutIdLst>
    <p:sldLayoutId id="2147483708" r:id="rId1"/>
    <p:sldLayoutId id="2147483687" r:id="rId2"/>
    <p:sldLayoutId id="2147483692" r:id="rId3"/>
    <p:sldLayoutId id="2147483688"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BAB6B3C-45FE-4DEB-AFBA-27A5F1AC46C7}"/>
              </a:ext>
            </a:extLst>
          </p:cNvPr>
          <p:cNvSpPr txBox="1"/>
          <p:nvPr/>
        </p:nvSpPr>
        <p:spPr>
          <a:xfrm>
            <a:off x="3438864" y="1567485"/>
            <a:ext cx="5314276" cy="1200329"/>
          </a:xfrm>
          <a:prstGeom prst="rect">
            <a:avLst/>
          </a:prstGeom>
          <a:noFill/>
        </p:spPr>
        <p:txBody>
          <a:bodyPr wrap="none" rtlCol="0">
            <a:spAutoFit/>
          </a:bodyPr>
          <a:lstStyle/>
          <a:p>
            <a:pPr algn="ctr"/>
            <a:r>
              <a:rPr lang="en-ID" sz="7200" b="1" dirty="0">
                <a:latin typeface="+mj-lt"/>
                <a:cs typeface="Poppins" panose="02000000000000000000" pitchFamily="2" charset="0"/>
              </a:rPr>
              <a:t>PROJECT 4</a:t>
            </a:r>
            <a:endParaRPr lang="id-ID" sz="7200" b="1" dirty="0">
              <a:latin typeface="+mj-lt"/>
              <a:cs typeface="Poppins" panose="02000000000000000000" pitchFamily="2" charset="0"/>
            </a:endParaRPr>
          </a:p>
        </p:txBody>
      </p:sp>
      <p:sp>
        <p:nvSpPr>
          <p:cNvPr id="12" name="Rectangle 11">
            <a:extLst>
              <a:ext uri="{FF2B5EF4-FFF2-40B4-BE49-F238E27FC236}">
                <a16:creationId xmlns:a16="http://schemas.microsoft.com/office/drawing/2014/main" id="{571B7D3F-94B7-405A-984E-C7F71BC09083}"/>
              </a:ext>
            </a:extLst>
          </p:cNvPr>
          <p:cNvSpPr/>
          <p:nvPr/>
        </p:nvSpPr>
        <p:spPr>
          <a:xfrm>
            <a:off x="846016" y="2624591"/>
            <a:ext cx="10439007" cy="754694"/>
          </a:xfrm>
          <a:prstGeom prst="rect">
            <a:avLst/>
          </a:prstGeom>
        </p:spPr>
        <p:txBody>
          <a:bodyPr wrap="square">
            <a:spAutoFit/>
          </a:bodyPr>
          <a:lstStyle/>
          <a:p>
            <a:pPr algn="ctr">
              <a:lnSpc>
                <a:spcPct val="150000"/>
              </a:lnSpc>
            </a:pPr>
            <a:r>
              <a:rPr lang="en-US" sz="3200" dirty="0">
                <a:latin typeface="Calibri Light" panose="020F0302020204030204" pitchFamily="34" charset="0"/>
                <a:ea typeface="Open Sans Light" panose="020B0306030504020204" pitchFamily="34" charset="0"/>
                <a:cs typeface="Calibri Light" panose="020F0302020204030204" pitchFamily="34" charset="0"/>
              </a:rPr>
              <a:t>FACE RECOGNITION WEBSITE</a:t>
            </a:r>
            <a:endParaRPr lang="id-ID" sz="3200" dirty="0">
              <a:latin typeface="Calibri Light" panose="020F0302020204030204" pitchFamily="34" charset="0"/>
              <a:ea typeface="Open Sans Light" panose="020B0306030504020204" pitchFamily="34" charset="0"/>
              <a:cs typeface="Calibri Light" panose="020F0302020204030204" pitchFamily="34" charset="0"/>
            </a:endParaRPr>
          </a:p>
        </p:txBody>
      </p:sp>
      <p:cxnSp>
        <p:nvCxnSpPr>
          <p:cNvPr id="19" name="Straight Connector 18">
            <a:extLst>
              <a:ext uri="{FF2B5EF4-FFF2-40B4-BE49-F238E27FC236}">
                <a16:creationId xmlns:a16="http://schemas.microsoft.com/office/drawing/2014/main" id="{6C2968A6-58A7-42EB-8131-AF283A90D67F}"/>
              </a:ext>
            </a:extLst>
          </p:cNvPr>
          <p:cNvCxnSpPr/>
          <p:nvPr/>
        </p:nvCxnSpPr>
        <p:spPr>
          <a:xfrm>
            <a:off x="4706112" y="3793415"/>
            <a:ext cx="2718816" cy="0"/>
          </a:xfrm>
          <a:prstGeom prst="line">
            <a:avLst/>
          </a:prstGeom>
          <a:ln w="31750">
            <a:gradFill>
              <a:gsLst>
                <a:gs pos="0">
                  <a:schemeClr val="accent1"/>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6052" y="195409"/>
            <a:ext cx="9366191" cy="1266396"/>
          </a:xfrm>
          <a:prstGeom prst="rect">
            <a:avLst/>
          </a:prstGeom>
        </p:spPr>
      </p:pic>
      <p:sp>
        <p:nvSpPr>
          <p:cNvPr id="5" name="TextBox 4"/>
          <p:cNvSpPr txBox="1"/>
          <p:nvPr/>
        </p:nvSpPr>
        <p:spPr>
          <a:xfrm>
            <a:off x="7063409" y="5165493"/>
            <a:ext cx="4850296" cy="707886"/>
          </a:xfrm>
          <a:prstGeom prst="rect">
            <a:avLst/>
          </a:prstGeom>
          <a:noFill/>
        </p:spPr>
        <p:txBody>
          <a:bodyPr wrap="square" rtlCol="0">
            <a:spAutoFit/>
          </a:bodyPr>
          <a:lstStyle/>
          <a:p>
            <a:r>
              <a:rPr lang="en-US" sz="2000" dirty="0">
                <a:latin typeface="Calibri Light" panose="020F0302020204030204" pitchFamily="34" charset="0"/>
                <a:cs typeface="Calibri Light" panose="020F0302020204030204" pitchFamily="34" charset="0"/>
              </a:rPr>
              <a:t>Group members:  </a:t>
            </a:r>
            <a:r>
              <a:rPr lang="en-US" sz="2000" dirty="0" err="1">
                <a:latin typeface="Calibri Light" panose="020F0302020204030204" pitchFamily="34" charset="0"/>
                <a:cs typeface="Calibri Light" panose="020F0302020204030204" pitchFamily="34" charset="0"/>
              </a:rPr>
              <a:t>Trần</a:t>
            </a:r>
            <a:r>
              <a:rPr lang="en-US" sz="2000" dirty="0">
                <a:latin typeface="Calibri Light" panose="020F0302020204030204" pitchFamily="34" charset="0"/>
                <a:cs typeface="Calibri Light" panose="020F0302020204030204" pitchFamily="34" charset="0"/>
              </a:rPr>
              <a:t> Minh </a:t>
            </a:r>
            <a:r>
              <a:rPr lang="en-US" sz="2000" dirty="0" err="1">
                <a:latin typeface="Calibri Light" panose="020F0302020204030204" pitchFamily="34" charset="0"/>
                <a:cs typeface="Calibri Light" panose="020F0302020204030204" pitchFamily="34" charset="0"/>
              </a:rPr>
              <a:t>Thích</a:t>
            </a:r>
            <a:r>
              <a:rPr lang="en-US" sz="2000" dirty="0">
                <a:latin typeface="Calibri Light" panose="020F0302020204030204" pitchFamily="34" charset="0"/>
                <a:cs typeface="Calibri Light" panose="020F0302020204030204" pitchFamily="34" charset="0"/>
              </a:rPr>
              <a:t> 17IT028</a:t>
            </a:r>
          </a:p>
          <a:p>
            <a:r>
              <a:rPr lang="en-US" sz="2000" dirty="0">
                <a:latin typeface="Calibri Light" panose="020F0302020204030204" pitchFamily="34" charset="0"/>
                <a:cs typeface="Calibri Light" panose="020F0302020204030204" pitchFamily="34" charset="0"/>
              </a:rPr>
              <a:t>		      		</a:t>
            </a:r>
            <a:r>
              <a:rPr lang="en-US" sz="2000" dirty="0" err="1">
                <a:latin typeface="Calibri Light" panose="020F0302020204030204" pitchFamily="34" charset="0"/>
                <a:cs typeface="Calibri Light" panose="020F0302020204030204" pitchFamily="34" charset="0"/>
              </a:rPr>
              <a:t>Trần</a:t>
            </a:r>
            <a:r>
              <a:rPr lang="en-US" sz="2000" dirty="0">
                <a:latin typeface="Calibri Light" panose="020F0302020204030204" pitchFamily="34" charset="0"/>
                <a:cs typeface="Calibri Light" panose="020F0302020204030204" pitchFamily="34" charset="0"/>
              </a:rPr>
              <a:t> </a:t>
            </a:r>
            <a:r>
              <a:rPr lang="en-US" sz="2000" dirty="0" err="1">
                <a:latin typeface="Calibri Light" panose="020F0302020204030204" pitchFamily="34" charset="0"/>
                <a:cs typeface="Calibri Light" panose="020F0302020204030204" pitchFamily="34" charset="0"/>
              </a:rPr>
              <a:t>Đình</a:t>
            </a:r>
            <a:r>
              <a:rPr lang="en-US" sz="2000" dirty="0">
                <a:latin typeface="Calibri Light" panose="020F0302020204030204" pitchFamily="34" charset="0"/>
                <a:cs typeface="Calibri Light" panose="020F0302020204030204" pitchFamily="34" charset="0"/>
              </a:rPr>
              <a:t> </a:t>
            </a:r>
            <a:r>
              <a:rPr lang="en-US" sz="2000" dirty="0" err="1">
                <a:latin typeface="Calibri Light" panose="020F0302020204030204" pitchFamily="34" charset="0"/>
                <a:cs typeface="Calibri Light" panose="020F0302020204030204" pitchFamily="34" charset="0"/>
              </a:rPr>
              <a:t>Nghĩa</a:t>
            </a:r>
            <a:r>
              <a:rPr lang="en-US" sz="2000" dirty="0">
                <a:latin typeface="Calibri Light" panose="020F0302020204030204" pitchFamily="34" charset="0"/>
                <a:cs typeface="Calibri Light" panose="020F0302020204030204" pitchFamily="34" charset="0"/>
              </a:rPr>
              <a:t> 17IT020</a:t>
            </a:r>
          </a:p>
        </p:txBody>
      </p:sp>
      <p:sp>
        <p:nvSpPr>
          <p:cNvPr id="6" name="TextBox 5"/>
          <p:cNvSpPr txBox="1"/>
          <p:nvPr/>
        </p:nvSpPr>
        <p:spPr>
          <a:xfrm>
            <a:off x="3188043" y="6170141"/>
            <a:ext cx="6178379" cy="369332"/>
          </a:xfrm>
          <a:prstGeom prst="rect">
            <a:avLst/>
          </a:prstGeom>
          <a:noFill/>
        </p:spPr>
        <p:txBody>
          <a:bodyPr wrap="square" rtlCol="0">
            <a:spAutoFit/>
          </a:bodyPr>
          <a:lstStyle/>
          <a:p>
            <a:pPr algn="ctr"/>
            <a:r>
              <a:rPr lang="en-US" dirty="0" err="1">
                <a:latin typeface="Calibri Light" panose="020F0302020204030204" pitchFamily="34" charset="0"/>
                <a:cs typeface="Calibri Light" panose="020F0302020204030204" pitchFamily="34" charset="0"/>
              </a:rPr>
              <a:t>Đà</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Nẵng</a:t>
            </a:r>
            <a:r>
              <a:rPr lang="en-US" dirty="0">
                <a:latin typeface="Calibri Light" panose="020F0302020204030204" pitchFamily="34" charset="0"/>
                <a:cs typeface="Calibri Light" panose="020F0302020204030204" pitchFamily="34" charset="0"/>
              </a:rPr>
              <a:t>, 13th January in 2019.</a:t>
            </a:r>
          </a:p>
        </p:txBody>
      </p:sp>
      <p:sp>
        <p:nvSpPr>
          <p:cNvPr id="8" name="TextBox 7">
            <a:extLst>
              <a:ext uri="{FF2B5EF4-FFF2-40B4-BE49-F238E27FC236}">
                <a16:creationId xmlns:a16="http://schemas.microsoft.com/office/drawing/2014/main" id="{9A8F47C2-7CB2-4BF5-8F30-AC4180FC96F2}"/>
              </a:ext>
            </a:extLst>
          </p:cNvPr>
          <p:cNvSpPr txBox="1"/>
          <p:nvPr/>
        </p:nvSpPr>
        <p:spPr>
          <a:xfrm>
            <a:off x="7063409" y="4554022"/>
            <a:ext cx="4850296" cy="400110"/>
          </a:xfrm>
          <a:prstGeom prst="rect">
            <a:avLst/>
          </a:prstGeom>
          <a:noFill/>
        </p:spPr>
        <p:txBody>
          <a:bodyPr wrap="square" rtlCol="0">
            <a:spAutoFit/>
          </a:bodyPr>
          <a:lstStyle/>
          <a:p>
            <a:r>
              <a:rPr lang="en-US" sz="2000" dirty="0">
                <a:latin typeface="Calibri Light" panose="020F0302020204030204" pitchFamily="34" charset="0"/>
                <a:cs typeface="Calibri Light" panose="020F0302020204030204" pitchFamily="34" charset="0"/>
              </a:rPr>
              <a:t>Instructor:		TS. Lê </a:t>
            </a:r>
            <a:r>
              <a:rPr lang="en-US" sz="2000" dirty="0" err="1">
                <a:latin typeface="Calibri Light" panose="020F0302020204030204" pitchFamily="34" charset="0"/>
                <a:cs typeface="Calibri Light" panose="020F0302020204030204" pitchFamily="34" charset="0"/>
              </a:rPr>
              <a:t>Văn</a:t>
            </a:r>
            <a:r>
              <a:rPr lang="en-US" sz="2000" dirty="0">
                <a:latin typeface="Calibri Light" panose="020F0302020204030204" pitchFamily="34" charset="0"/>
                <a:cs typeface="Calibri Light" panose="020F0302020204030204" pitchFamily="34" charset="0"/>
              </a:rPr>
              <a:t> Minh</a:t>
            </a:r>
          </a:p>
        </p:txBody>
      </p:sp>
    </p:spTree>
    <p:extLst>
      <p:ext uri="{BB962C8B-B14F-4D97-AF65-F5344CB8AC3E}">
        <p14:creationId xmlns:p14="http://schemas.microsoft.com/office/powerpoint/2010/main" val="3434388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arn(outVertical)">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a:extLst>
              <a:ext uri="{FF2B5EF4-FFF2-40B4-BE49-F238E27FC236}">
                <a16:creationId xmlns:a16="http://schemas.microsoft.com/office/drawing/2014/main" id="{28E48DC5-4FB5-487E-A211-51D74DE05FEF}"/>
              </a:ext>
            </a:extLst>
          </p:cNvPr>
          <p:cNvSpPr txBox="1">
            <a:spLocks/>
          </p:cNvSpPr>
          <p:nvPr/>
        </p:nvSpPr>
        <p:spPr>
          <a:xfrm>
            <a:off x="419101" y="591802"/>
            <a:ext cx="11353799" cy="914400"/>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D" b="1" dirty="0">
                <a:gradFill>
                  <a:gsLst>
                    <a:gs pos="0">
                      <a:schemeClr val="accent1"/>
                    </a:gs>
                    <a:gs pos="100000">
                      <a:schemeClr val="accent6"/>
                    </a:gs>
                  </a:gsLst>
                  <a:lin ang="3600000" scaled="0"/>
                </a:gradFill>
                <a:cs typeface="Poppins" panose="02000000000000000000" pitchFamily="2" charset="0"/>
              </a:rPr>
              <a:t>Chapter 3 </a:t>
            </a:r>
            <a:r>
              <a:rPr lang="en-ID" b="1" dirty="0"/>
              <a:t>Deploy and install</a:t>
            </a:r>
          </a:p>
        </p:txBody>
      </p:sp>
      <p:sp>
        <p:nvSpPr>
          <p:cNvPr id="6" name="Rectangle 5">
            <a:extLst>
              <a:ext uri="{FF2B5EF4-FFF2-40B4-BE49-F238E27FC236}">
                <a16:creationId xmlns:a16="http://schemas.microsoft.com/office/drawing/2014/main" id="{E6A253CD-FB6B-4CA7-A4C5-A3AF75B62FED}"/>
              </a:ext>
            </a:extLst>
          </p:cNvPr>
          <p:cNvSpPr/>
          <p:nvPr/>
        </p:nvSpPr>
        <p:spPr>
          <a:xfrm>
            <a:off x="419101" y="1506202"/>
            <a:ext cx="11613874" cy="1287212"/>
          </a:xfrm>
          <a:prstGeom prst="rect">
            <a:avLst/>
          </a:prstGeom>
        </p:spPr>
        <p:txBody>
          <a:bodyPr wrap="square">
            <a:spAutoFit/>
          </a:bodyPr>
          <a:lstStyle/>
          <a:p>
            <a:pPr marL="342900" indent="-342900" algn="just">
              <a:lnSpc>
                <a:spcPct val="150000"/>
              </a:lnSpc>
              <a:buClr>
                <a:schemeClr val="accent6"/>
              </a:buClr>
              <a:buFont typeface="+mj-lt"/>
              <a:buAutoNum type="arabicPeriod" startAt="4"/>
            </a:pPr>
            <a:r>
              <a:rPr lang="en-US" dirty="0"/>
              <a:t>Receive a full description for all Faces from an Input Image. There description will be our reference data</a:t>
            </a:r>
          </a:p>
          <a:p>
            <a:pPr marL="342900" indent="-342900" algn="just">
              <a:lnSpc>
                <a:spcPct val="150000"/>
              </a:lnSpc>
              <a:buClr>
                <a:schemeClr val="accent6"/>
              </a:buClr>
              <a:buFont typeface="+mj-lt"/>
              <a:buAutoNum type="arabicPeriod" startAt="4"/>
            </a:pPr>
            <a:r>
              <a:rPr lang="en-US" dirty="0"/>
              <a:t>We have some example images for our subjects available, we first fetch the images from an </a:t>
            </a:r>
            <a:r>
              <a:rPr lang="en-US" dirty="0" err="1"/>
              <a:t>url</a:t>
            </a:r>
            <a:r>
              <a:rPr lang="en-US" dirty="0"/>
              <a:t> and create HTML image elements from their data buffers using ”</a:t>
            </a:r>
            <a:r>
              <a:rPr lang="en-US" dirty="0" err="1"/>
              <a:t>faceapi.fetchImage</a:t>
            </a:r>
            <a:r>
              <a:rPr lang="en-US" dirty="0"/>
              <a:t>”</a:t>
            </a:r>
            <a:r>
              <a:rPr lang="en-US" b="1" i="1" dirty="0"/>
              <a:t>.</a:t>
            </a:r>
          </a:p>
        </p:txBody>
      </p:sp>
      <p:pic>
        <p:nvPicPr>
          <p:cNvPr id="8" name="Picture 7">
            <a:extLst>
              <a:ext uri="{FF2B5EF4-FFF2-40B4-BE49-F238E27FC236}">
                <a16:creationId xmlns:a16="http://schemas.microsoft.com/office/drawing/2014/main" id="{AAD54108-0D47-4E95-95E2-21A8555AC91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2400" y="2908853"/>
            <a:ext cx="5943600" cy="3657600"/>
          </a:xfrm>
          <a:prstGeom prst="rect">
            <a:avLst/>
          </a:prstGeom>
          <a:noFill/>
          <a:ln>
            <a:noFill/>
          </a:ln>
        </p:spPr>
      </p:pic>
      <p:pic>
        <p:nvPicPr>
          <p:cNvPr id="9" name="Picture 8">
            <a:extLst>
              <a:ext uri="{FF2B5EF4-FFF2-40B4-BE49-F238E27FC236}">
                <a16:creationId xmlns:a16="http://schemas.microsoft.com/office/drawing/2014/main" id="{40AE308D-D4E1-4BDC-8DA4-93E118A8B06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105525" y="3097903"/>
            <a:ext cx="5943600" cy="1287212"/>
          </a:xfrm>
          <a:prstGeom prst="rect">
            <a:avLst/>
          </a:prstGeom>
          <a:noFill/>
          <a:ln>
            <a:noFill/>
          </a:ln>
        </p:spPr>
      </p:pic>
    </p:spTree>
    <p:extLst>
      <p:ext uri="{BB962C8B-B14F-4D97-AF65-F5344CB8AC3E}">
        <p14:creationId xmlns:p14="http://schemas.microsoft.com/office/powerpoint/2010/main" val="330843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3F45C6-117E-41B7-997D-A8E134D76558}"/>
              </a:ext>
            </a:extLst>
          </p:cNvPr>
          <p:cNvSpPr/>
          <p:nvPr/>
        </p:nvSpPr>
        <p:spPr>
          <a:xfrm>
            <a:off x="419101" y="1538899"/>
            <a:ext cx="11613874" cy="1338828"/>
          </a:xfrm>
          <a:prstGeom prst="rect">
            <a:avLst/>
          </a:prstGeom>
        </p:spPr>
        <p:txBody>
          <a:bodyPr wrap="square">
            <a:spAutoFit/>
          </a:bodyPr>
          <a:lstStyle/>
          <a:p>
            <a:pPr marL="342900" indent="-342900" algn="just">
              <a:lnSpc>
                <a:spcPct val="150000"/>
              </a:lnSpc>
              <a:buClr>
                <a:schemeClr val="accent6"/>
              </a:buClr>
              <a:buFont typeface="+mj-lt"/>
              <a:buAutoNum type="arabicPeriod" startAt="6"/>
            </a:pPr>
            <a:r>
              <a:rPr lang="en-US" dirty="0">
                <a:ea typeface="Open Sans" panose="020B0606030504020204" pitchFamily="34" charset="0"/>
                <a:cs typeface="Open Sans" panose="020B0606030504020204" pitchFamily="34" charset="0"/>
              </a:rPr>
              <a:t>For each fetched image, we receive a full description for face as Input image. Everything that remains to be done is to match the face descriptors of the detected faces from our input image to our reference data</a:t>
            </a:r>
          </a:p>
          <a:p>
            <a:pPr marL="342900" indent="-342900" algn="just">
              <a:lnSpc>
                <a:spcPct val="150000"/>
              </a:lnSpc>
              <a:buClr>
                <a:schemeClr val="accent6"/>
              </a:buClr>
              <a:buFont typeface="+mj-lt"/>
              <a:buAutoNum type="arabicPeriod" startAt="6"/>
            </a:pPr>
            <a:r>
              <a:rPr lang="en-US" dirty="0"/>
              <a:t>Finally we can draw the bounding boxes together with their labels into a canvas to display the results</a:t>
            </a:r>
            <a:endParaRPr lang="en-US" dirty="0">
              <a:ea typeface="Open Sans" panose="020B0606030504020204" pitchFamily="34" charset="0"/>
              <a:cs typeface="Open Sans" panose="020B0606030504020204" pitchFamily="34" charset="0"/>
            </a:endParaRPr>
          </a:p>
        </p:txBody>
      </p:sp>
      <p:sp>
        <p:nvSpPr>
          <p:cNvPr id="6" name="Text Placeholder 1">
            <a:extLst>
              <a:ext uri="{FF2B5EF4-FFF2-40B4-BE49-F238E27FC236}">
                <a16:creationId xmlns:a16="http://schemas.microsoft.com/office/drawing/2014/main" id="{FF74E7C6-34ED-452E-A163-048E5A406B6D}"/>
              </a:ext>
            </a:extLst>
          </p:cNvPr>
          <p:cNvSpPr txBox="1">
            <a:spLocks/>
          </p:cNvSpPr>
          <p:nvPr/>
        </p:nvSpPr>
        <p:spPr>
          <a:xfrm>
            <a:off x="419101" y="591802"/>
            <a:ext cx="11353799" cy="914400"/>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D" b="1" dirty="0">
                <a:gradFill>
                  <a:gsLst>
                    <a:gs pos="0">
                      <a:schemeClr val="accent1"/>
                    </a:gs>
                    <a:gs pos="100000">
                      <a:schemeClr val="accent6"/>
                    </a:gs>
                  </a:gsLst>
                  <a:lin ang="3600000" scaled="0"/>
                </a:gradFill>
                <a:cs typeface="Poppins" panose="02000000000000000000" pitchFamily="2" charset="0"/>
              </a:rPr>
              <a:t>Chapter 3 </a:t>
            </a:r>
            <a:r>
              <a:rPr lang="en-ID" b="1" dirty="0"/>
              <a:t>Deploy and install</a:t>
            </a:r>
          </a:p>
        </p:txBody>
      </p:sp>
      <p:pic>
        <p:nvPicPr>
          <p:cNvPr id="7" name="Picture 6">
            <a:extLst>
              <a:ext uri="{FF2B5EF4-FFF2-40B4-BE49-F238E27FC236}">
                <a16:creationId xmlns:a16="http://schemas.microsoft.com/office/drawing/2014/main" id="{C796F25C-1931-4E0B-AA9A-564B619EA8E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9876" y="3700754"/>
            <a:ext cx="5730875" cy="871855"/>
          </a:xfrm>
          <a:prstGeom prst="rect">
            <a:avLst/>
          </a:prstGeom>
          <a:noFill/>
          <a:ln>
            <a:noFill/>
          </a:ln>
        </p:spPr>
      </p:pic>
      <p:pic>
        <p:nvPicPr>
          <p:cNvPr id="8" name="Picture 7">
            <a:extLst>
              <a:ext uri="{FF2B5EF4-FFF2-40B4-BE49-F238E27FC236}">
                <a16:creationId xmlns:a16="http://schemas.microsoft.com/office/drawing/2014/main" id="{5AE39E61-8004-4960-882A-974F5D5E5CA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191251" y="2888541"/>
            <a:ext cx="4917891" cy="3407390"/>
          </a:xfrm>
          <a:prstGeom prst="rect">
            <a:avLst/>
          </a:prstGeom>
          <a:noFill/>
          <a:ln>
            <a:noFill/>
          </a:ln>
        </p:spPr>
      </p:pic>
    </p:spTree>
    <p:extLst>
      <p:ext uri="{BB962C8B-B14F-4D97-AF65-F5344CB8AC3E}">
        <p14:creationId xmlns:p14="http://schemas.microsoft.com/office/powerpoint/2010/main" val="1118232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a:extLst>
              <a:ext uri="{FF2B5EF4-FFF2-40B4-BE49-F238E27FC236}">
                <a16:creationId xmlns:a16="http://schemas.microsoft.com/office/drawing/2014/main" id="{0586C117-E59F-4F90-BD9B-3E1CB64AB08F}"/>
              </a:ext>
            </a:extLst>
          </p:cNvPr>
          <p:cNvSpPr txBox="1">
            <a:spLocks/>
          </p:cNvSpPr>
          <p:nvPr/>
        </p:nvSpPr>
        <p:spPr>
          <a:xfrm>
            <a:off x="419101" y="591802"/>
            <a:ext cx="11353799" cy="914400"/>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D" b="1" dirty="0">
                <a:gradFill>
                  <a:gsLst>
                    <a:gs pos="0">
                      <a:schemeClr val="accent1"/>
                    </a:gs>
                    <a:gs pos="100000">
                      <a:schemeClr val="accent6"/>
                    </a:gs>
                  </a:gsLst>
                  <a:lin ang="3600000" scaled="0"/>
                </a:gradFill>
                <a:cs typeface="Poppins" panose="02000000000000000000" pitchFamily="2" charset="0"/>
              </a:rPr>
              <a:t>Chapter 3 </a:t>
            </a:r>
            <a:r>
              <a:rPr lang="en-ID" b="1" dirty="0"/>
              <a:t>Deploy and install</a:t>
            </a:r>
          </a:p>
        </p:txBody>
      </p:sp>
      <p:sp>
        <p:nvSpPr>
          <p:cNvPr id="6" name="Text Placeholder 1">
            <a:extLst>
              <a:ext uri="{FF2B5EF4-FFF2-40B4-BE49-F238E27FC236}">
                <a16:creationId xmlns:a16="http://schemas.microsoft.com/office/drawing/2014/main" id="{6784E43E-E900-49D3-884C-BF91191B96BB}"/>
              </a:ext>
            </a:extLst>
          </p:cNvPr>
          <p:cNvSpPr>
            <a:spLocks noGrp="1"/>
          </p:cNvSpPr>
          <p:nvPr>
            <p:ph type="body" sz="quarter" idx="10"/>
          </p:nvPr>
        </p:nvSpPr>
        <p:spPr>
          <a:xfrm>
            <a:off x="419100" y="1360125"/>
            <a:ext cx="4258917" cy="521684"/>
          </a:xfrm>
        </p:spPr>
        <p:txBody>
          <a:bodyPr/>
          <a:lstStyle/>
          <a:p>
            <a:r>
              <a:rPr lang="en-US" sz="2400" b="1" dirty="0"/>
              <a:t>Tool and environment</a:t>
            </a:r>
            <a:endParaRPr lang="en-ID" sz="2400" b="1" dirty="0"/>
          </a:p>
        </p:txBody>
      </p:sp>
      <p:sp>
        <p:nvSpPr>
          <p:cNvPr id="7" name="TextBox 6">
            <a:extLst>
              <a:ext uri="{FF2B5EF4-FFF2-40B4-BE49-F238E27FC236}">
                <a16:creationId xmlns:a16="http://schemas.microsoft.com/office/drawing/2014/main" id="{686E1CF2-3B45-45B7-BE8E-F90395021334}"/>
              </a:ext>
            </a:extLst>
          </p:cNvPr>
          <p:cNvSpPr txBox="1"/>
          <p:nvPr/>
        </p:nvSpPr>
        <p:spPr>
          <a:xfrm>
            <a:off x="1621926" y="3953176"/>
            <a:ext cx="1734770" cy="338554"/>
          </a:xfrm>
          <a:prstGeom prst="rect">
            <a:avLst/>
          </a:prstGeom>
          <a:noFill/>
        </p:spPr>
        <p:txBody>
          <a:bodyPr wrap="none" rtlCol="0">
            <a:spAutoFit/>
          </a:bodyPr>
          <a:lstStyle/>
          <a:p>
            <a:pPr algn="ctr"/>
            <a:r>
              <a:rPr lang="en-ID" sz="1600" dirty="0">
                <a:latin typeface="+mj-lt"/>
                <a:ea typeface="Open Sans" panose="020B0606030504020204" pitchFamily="34" charset="0"/>
                <a:cs typeface="Open Sans" panose="020B0606030504020204" pitchFamily="34" charset="0"/>
              </a:rPr>
              <a:t>Visual Studio Code</a:t>
            </a:r>
            <a:endParaRPr lang="id-ID" sz="1600" dirty="0">
              <a:latin typeface="+mj-lt"/>
              <a:ea typeface="Open Sans" panose="020B0606030504020204" pitchFamily="34" charset="0"/>
              <a:cs typeface="Open Sans" panose="020B0606030504020204" pitchFamily="34" charset="0"/>
            </a:endParaRPr>
          </a:p>
        </p:txBody>
      </p:sp>
      <p:sp>
        <p:nvSpPr>
          <p:cNvPr id="8" name="TextBox 7">
            <a:extLst>
              <a:ext uri="{FF2B5EF4-FFF2-40B4-BE49-F238E27FC236}">
                <a16:creationId xmlns:a16="http://schemas.microsoft.com/office/drawing/2014/main" id="{A969E27E-CC46-4BD8-B1D2-6A251F1F7D6D}"/>
              </a:ext>
            </a:extLst>
          </p:cNvPr>
          <p:cNvSpPr txBox="1"/>
          <p:nvPr/>
        </p:nvSpPr>
        <p:spPr>
          <a:xfrm>
            <a:off x="5051331" y="3953176"/>
            <a:ext cx="1048236" cy="338554"/>
          </a:xfrm>
          <a:prstGeom prst="rect">
            <a:avLst/>
          </a:prstGeom>
          <a:noFill/>
        </p:spPr>
        <p:txBody>
          <a:bodyPr wrap="none" rtlCol="0">
            <a:spAutoFit/>
          </a:bodyPr>
          <a:lstStyle/>
          <a:p>
            <a:pPr algn="ctr"/>
            <a:r>
              <a:rPr lang="en-US" sz="1600" dirty="0" err="1">
                <a:latin typeface="+mj-lt"/>
                <a:ea typeface="Open Sans" panose="020B0606030504020204" pitchFamily="34" charset="0"/>
                <a:cs typeface="Open Sans" panose="020B0606030504020204" pitchFamily="34" charset="0"/>
              </a:rPr>
              <a:t>LiveServer</a:t>
            </a:r>
            <a:endParaRPr lang="id-ID" sz="1600" dirty="0">
              <a:latin typeface="+mj-lt"/>
              <a:ea typeface="Open Sans" panose="020B0606030504020204" pitchFamily="34" charset="0"/>
              <a:cs typeface="Open Sans" panose="020B0606030504020204" pitchFamily="34" charset="0"/>
            </a:endParaRPr>
          </a:p>
        </p:txBody>
      </p:sp>
      <p:sp>
        <p:nvSpPr>
          <p:cNvPr id="9" name="TextBox 8">
            <a:extLst>
              <a:ext uri="{FF2B5EF4-FFF2-40B4-BE49-F238E27FC236}">
                <a16:creationId xmlns:a16="http://schemas.microsoft.com/office/drawing/2014/main" id="{6D4A7BE6-D8FA-4DDE-A9CC-3309195630B3}"/>
              </a:ext>
            </a:extLst>
          </p:cNvPr>
          <p:cNvSpPr txBox="1"/>
          <p:nvPr/>
        </p:nvSpPr>
        <p:spPr>
          <a:xfrm>
            <a:off x="7946053" y="3953176"/>
            <a:ext cx="1484574" cy="338554"/>
          </a:xfrm>
          <a:prstGeom prst="rect">
            <a:avLst/>
          </a:prstGeom>
          <a:noFill/>
        </p:spPr>
        <p:txBody>
          <a:bodyPr wrap="none" rtlCol="0">
            <a:spAutoFit/>
          </a:bodyPr>
          <a:lstStyle/>
          <a:p>
            <a:pPr algn="ctr"/>
            <a:r>
              <a:rPr lang="en-ID" sz="1600" dirty="0">
                <a:latin typeface="+mj-lt"/>
                <a:ea typeface="Open Sans" panose="020B0606030504020204" pitchFamily="34" charset="0"/>
                <a:cs typeface="Open Sans" panose="020B0606030504020204" pitchFamily="34" charset="0"/>
              </a:rPr>
              <a:t>Google Chrome</a:t>
            </a:r>
            <a:endParaRPr lang="id-ID" sz="1600" dirty="0">
              <a:latin typeface="+mj-lt"/>
              <a:ea typeface="Open Sans" panose="020B0606030504020204" pitchFamily="34" charset="0"/>
              <a:cs typeface="Open Sans" panose="020B0606030504020204" pitchFamily="34" charset="0"/>
            </a:endParaRPr>
          </a:p>
        </p:txBody>
      </p:sp>
      <p:pic>
        <p:nvPicPr>
          <p:cNvPr id="5122" name="Picture 2" descr="Kết quả hình ảnh cho visual studio code">
            <a:extLst>
              <a:ext uri="{FF2B5EF4-FFF2-40B4-BE49-F238E27FC236}">
                <a16:creationId xmlns:a16="http://schemas.microsoft.com/office/drawing/2014/main" id="{072E9840-78A6-4648-9860-351BCC68C92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06270" y="2438783"/>
            <a:ext cx="1484575" cy="14845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Kết quả hình ảnh cho live server with vscode">
            <a:extLst>
              <a:ext uri="{FF2B5EF4-FFF2-40B4-BE49-F238E27FC236}">
                <a16:creationId xmlns:a16="http://schemas.microsoft.com/office/drawing/2014/main" id="{7132E796-4762-45A3-B48B-F9713A768C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5349" y="2323158"/>
            <a:ext cx="16002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Kết quả hình ảnh cho google chrome">
            <a:extLst>
              <a:ext uri="{FF2B5EF4-FFF2-40B4-BE49-F238E27FC236}">
                <a16:creationId xmlns:a16="http://schemas.microsoft.com/office/drawing/2014/main" id="{BC3F35AA-10AB-422A-8C39-31E6F2069D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5655" y="2352976"/>
            <a:ext cx="16002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0252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heel(1)">
                                      <p:cBhvr>
                                        <p:cTn id="13" dur="20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45"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2000"/>
                                        <p:tgtEl>
                                          <p:spTgt spid="9"/>
                                        </p:tgtEl>
                                      </p:cBhvr>
                                    </p:animEffect>
                                    <p:anim calcmode="lin" valueType="num">
                                      <p:cBhvr>
                                        <p:cTn id="19" dur="2000" fill="hold"/>
                                        <p:tgtEl>
                                          <p:spTgt spid="9"/>
                                        </p:tgtEl>
                                        <p:attrNameLst>
                                          <p:attrName>ppt_w</p:attrName>
                                        </p:attrNameLst>
                                      </p:cBhvr>
                                      <p:tavLst>
                                        <p:tav tm="0" fmla="#ppt_w*sin(2.5*pi*$)">
                                          <p:val>
                                            <p:fltVal val="0"/>
                                          </p:val>
                                        </p:tav>
                                        <p:tav tm="100000">
                                          <p:val>
                                            <p:fltVal val="1"/>
                                          </p:val>
                                        </p:tav>
                                      </p:tavLst>
                                    </p:anim>
                                    <p:anim calcmode="lin" valueType="num">
                                      <p:cBhvr>
                                        <p:cTn id="20" dur="20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9100" y="665891"/>
            <a:ext cx="10883213" cy="1200329"/>
          </a:xfrm>
          <a:prstGeom prst="rect">
            <a:avLst/>
          </a:prstGeom>
        </p:spPr>
        <p:txBody>
          <a:bodyPr wrap="square">
            <a:spAutoFit/>
          </a:bodyPr>
          <a:lstStyle/>
          <a:p>
            <a:r>
              <a:rPr lang="en-ID" sz="3600" b="1" dirty="0">
                <a:gradFill>
                  <a:gsLst>
                    <a:gs pos="0">
                      <a:schemeClr val="accent1"/>
                    </a:gs>
                    <a:gs pos="100000">
                      <a:schemeClr val="accent6"/>
                    </a:gs>
                  </a:gsLst>
                  <a:lin ang="3600000" scaled="0"/>
                </a:gradFill>
                <a:latin typeface="+mj-lt"/>
                <a:cs typeface="Poppins" panose="02000000000000000000" pitchFamily="2" charset="0"/>
              </a:rPr>
              <a:t>Chapter 4 </a:t>
            </a:r>
            <a:r>
              <a:rPr lang="id-ID" sz="3600" b="1" dirty="0">
                <a:latin typeface="+mj-lt"/>
                <a:cs typeface="Poppins" panose="02000000000000000000" pitchFamily="2" charset="0"/>
              </a:rPr>
              <a:t>Conclusion and development direction</a:t>
            </a:r>
          </a:p>
          <a:p>
            <a:endParaRPr lang="en-ID" sz="3600" b="1" dirty="0">
              <a:latin typeface="+mj-lt"/>
            </a:endParaRPr>
          </a:p>
        </p:txBody>
      </p:sp>
      <p:sp>
        <p:nvSpPr>
          <p:cNvPr id="6" name="Rectangle 5"/>
          <p:cNvSpPr/>
          <p:nvPr/>
        </p:nvSpPr>
        <p:spPr>
          <a:xfrm>
            <a:off x="659026" y="1717939"/>
            <a:ext cx="11113873" cy="872547"/>
          </a:xfrm>
          <a:prstGeom prst="rect">
            <a:avLst/>
          </a:prstGeom>
        </p:spPr>
        <p:txBody>
          <a:bodyPr wrap="square">
            <a:spAutoFit/>
          </a:bodyPr>
          <a:lstStyle/>
          <a:p>
            <a:pPr>
              <a:lnSpc>
                <a:spcPct val="150000"/>
              </a:lnSpc>
            </a:pPr>
            <a:r>
              <a:rPr lang="en-US" dirty="0"/>
              <a:t>The final product we have perfected the capable website distinguish and recognize each person's face, using the library </a:t>
            </a:r>
            <a:r>
              <a:rPr lang="en-US" dirty="0" err="1"/>
              <a:t>Tensorflow's</a:t>
            </a:r>
            <a:r>
              <a:rPr lang="en-US" dirty="0"/>
              <a:t> Face API.</a:t>
            </a:r>
          </a:p>
        </p:txBody>
      </p:sp>
      <p:sp>
        <p:nvSpPr>
          <p:cNvPr id="7" name="Rectangle 6"/>
          <p:cNvSpPr/>
          <p:nvPr/>
        </p:nvSpPr>
        <p:spPr>
          <a:xfrm>
            <a:off x="1103870" y="2590486"/>
            <a:ext cx="8013626" cy="1702710"/>
          </a:xfrm>
          <a:prstGeom prst="rect">
            <a:avLst/>
          </a:prstGeom>
        </p:spPr>
        <p:txBody>
          <a:bodyPr wrap="square">
            <a:spAutoFit/>
          </a:bodyPr>
          <a:lstStyle/>
          <a:p>
            <a:pPr>
              <a:lnSpc>
                <a:spcPct val="150000"/>
              </a:lnSpc>
            </a:pPr>
            <a:r>
              <a:rPr lang="en-US" dirty="0"/>
              <a:t>Advantages: </a:t>
            </a:r>
          </a:p>
          <a:p>
            <a:pPr marL="285750" indent="-285750">
              <a:lnSpc>
                <a:spcPct val="150000"/>
              </a:lnSpc>
              <a:buFontTx/>
              <a:buChar char="-"/>
            </a:pPr>
            <a:r>
              <a:rPr lang="en-US" dirty="0"/>
              <a:t>Direct photo transfer function is already stored in the computer or phone. </a:t>
            </a:r>
          </a:p>
          <a:p>
            <a:pPr marL="285750" indent="-285750">
              <a:lnSpc>
                <a:spcPct val="150000"/>
              </a:lnSpc>
              <a:buFontTx/>
              <a:buChar char="-"/>
            </a:pPr>
            <a:r>
              <a:rPr lang="en-US" dirty="0"/>
              <a:t>User-friendly interface, easy to use. </a:t>
            </a:r>
          </a:p>
          <a:p>
            <a:pPr marL="285750" indent="-285750">
              <a:lnSpc>
                <a:spcPct val="150000"/>
              </a:lnSpc>
              <a:buFontTx/>
              <a:buChar char="-"/>
            </a:pPr>
            <a:r>
              <a:rPr lang="en-US" dirty="0"/>
              <a:t>Relatively accurate identification of objects in the image.</a:t>
            </a:r>
          </a:p>
        </p:txBody>
      </p:sp>
      <p:sp>
        <p:nvSpPr>
          <p:cNvPr id="8" name="Rectangle 7"/>
          <p:cNvSpPr/>
          <p:nvPr/>
        </p:nvSpPr>
        <p:spPr>
          <a:xfrm>
            <a:off x="1103870" y="4649612"/>
            <a:ext cx="7685903" cy="2031325"/>
          </a:xfrm>
          <a:prstGeom prst="rect">
            <a:avLst/>
          </a:prstGeom>
        </p:spPr>
        <p:txBody>
          <a:bodyPr wrap="square">
            <a:spAutoFit/>
          </a:bodyPr>
          <a:lstStyle/>
          <a:p>
            <a:r>
              <a:rPr lang="en-US" dirty="0"/>
              <a:t>Limit: </a:t>
            </a:r>
          </a:p>
          <a:p>
            <a:pPr marL="285750" indent="-285750">
              <a:buFontTx/>
              <a:buChar char="-"/>
            </a:pPr>
            <a:r>
              <a:rPr lang="en-US" dirty="0"/>
              <a:t>The interface is not really optimal. </a:t>
            </a:r>
          </a:p>
          <a:p>
            <a:pPr marL="285750" indent="-285750">
              <a:buFontTx/>
              <a:buChar char="-"/>
            </a:pPr>
            <a:r>
              <a:rPr lang="en-US" dirty="0"/>
              <a:t>Still quite a few features.</a:t>
            </a:r>
          </a:p>
          <a:p>
            <a:pPr marL="285750" indent="-285750">
              <a:buFontTx/>
              <a:buChar char="-"/>
            </a:pPr>
            <a:r>
              <a:rPr lang="en-US" dirty="0"/>
              <a:t>Has not added the function to count the number of people in the picture image </a:t>
            </a:r>
          </a:p>
          <a:p>
            <a:pPr marL="285750" indent="-285750">
              <a:buFontTx/>
              <a:buChar char="-"/>
            </a:pPr>
            <a:r>
              <a:rPr lang="en-US" dirty="0"/>
              <a:t>The loading time is not really fast. </a:t>
            </a:r>
          </a:p>
          <a:p>
            <a:pPr marL="285750" indent="-285750">
              <a:buFontTx/>
              <a:buChar char="-"/>
            </a:pPr>
            <a:r>
              <a:rPr lang="en-US" dirty="0"/>
              <a:t>Need internet connection to operate.</a:t>
            </a:r>
          </a:p>
        </p:txBody>
      </p:sp>
    </p:spTree>
    <p:extLst>
      <p:ext uri="{BB962C8B-B14F-4D97-AF65-F5344CB8AC3E}">
        <p14:creationId xmlns:p14="http://schemas.microsoft.com/office/powerpoint/2010/main" val="72627473"/>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89186" y="1655099"/>
            <a:ext cx="7644714" cy="2048959"/>
          </a:xfrm>
          <a:prstGeom prst="rect">
            <a:avLst/>
          </a:prstGeom>
        </p:spPr>
        <p:txBody>
          <a:bodyPr wrap="square">
            <a:spAutoFit/>
          </a:bodyPr>
          <a:lstStyle/>
          <a:p>
            <a:pPr marL="285750" indent="-285750">
              <a:lnSpc>
                <a:spcPct val="250000"/>
              </a:lnSpc>
              <a:buFontTx/>
              <a:buChar char="-"/>
            </a:pPr>
            <a:r>
              <a:rPr lang="en-US" dirty="0"/>
              <a:t>Upgrade the website interface. </a:t>
            </a:r>
          </a:p>
          <a:p>
            <a:pPr marL="285750" indent="-285750">
              <a:lnSpc>
                <a:spcPct val="250000"/>
              </a:lnSpc>
              <a:buFontTx/>
              <a:buChar char="-"/>
            </a:pPr>
            <a:r>
              <a:rPr lang="en-US" dirty="0"/>
              <a:t>Build function direct image transmission from URL. </a:t>
            </a:r>
          </a:p>
          <a:p>
            <a:pPr marL="285750" indent="-285750">
              <a:lnSpc>
                <a:spcPct val="250000"/>
              </a:lnSpc>
              <a:buFontTx/>
              <a:buChar char="-"/>
            </a:pPr>
            <a:r>
              <a:rPr lang="en-US" dirty="0"/>
              <a:t>Complete data, identity recognition function, attendance.</a:t>
            </a:r>
          </a:p>
        </p:txBody>
      </p:sp>
      <p:sp>
        <p:nvSpPr>
          <p:cNvPr id="6" name="Rectangle 5"/>
          <p:cNvSpPr/>
          <p:nvPr/>
        </p:nvSpPr>
        <p:spPr>
          <a:xfrm>
            <a:off x="593124" y="534085"/>
            <a:ext cx="5160387" cy="646331"/>
          </a:xfrm>
          <a:prstGeom prst="rect">
            <a:avLst/>
          </a:prstGeom>
        </p:spPr>
        <p:txBody>
          <a:bodyPr wrap="none">
            <a:spAutoFit/>
          </a:bodyPr>
          <a:lstStyle/>
          <a:p>
            <a:r>
              <a:rPr lang="en-US" sz="3600" b="1" dirty="0">
                <a:latin typeface="+mj-lt"/>
                <a:cs typeface="Poppins" panose="02000000000000000000" pitchFamily="2" charset="0"/>
              </a:rPr>
              <a:t>D</a:t>
            </a:r>
            <a:r>
              <a:rPr lang="id-ID" sz="3600" b="1" dirty="0">
                <a:latin typeface="+mj-lt"/>
                <a:cs typeface="Poppins" panose="02000000000000000000" pitchFamily="2" charset="0"/>
              </a:rPr>
              <a:t>evelopment direction</a:t>
            </a:r>
            <a:endParaRPr lang="en-US" sz="3600" dirty="0">
              <a:latin typeface="+mj-lt"/>
            </a:endParaRPr>
          </a:p>
        </p:txBody>
      </p:sp>
    </p:spTree>
    <p:extLst>
      <p:ext uri="{BB962C8B-B14F-4D97-AF65-F5344CB8AC3E}">
        <p14:creationId xmlns:p14="http://schemas.microsoft.com/office/powerpoint/2010/main" val="1124161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BAB6B3C-45FE-4DEB-AFBA-27A5F1AC46C7}"/>
              </a:ext>
            </a:extLst>
          </p:cNvPr>
          <p:cNvSpPr txBox="1"/>
          <p:nvPr/>
        </p:nvSpPr>
        <p:spPr>
          <a:xfrm>
            <a:off x="2574984" y="2223755"/>
            <a:ext cx="7053534" cy="1569660"/>
          </a:xfrm>
          <a:prstGeom prst="rect">
            <a:avLst/>
          </a:prstGeom>
          <a:noFill/>
        </p:spPr>
        <p:txBody>
          <a:bodyPr wrap="none" rtlCol="0">
            <a:spAutoFit/>
          </a:bodyPr>
          <a:lstStyle/>
          <a:p>
            <a:pPr algn="ctr"/>
            <a:r>
              <a:rPr lang="en-ID" sz="9600" b="1" dirty="0">
                <a:latin typeface="+mj-lt"/>
                <a:cs typeface="Poppins" panose="02000000000000000000" pitchFamily="2" charset="0"/>
              </a:rPr>
              <a:t>Thank You</a:t>
            </a:r>
            <a:endParaRPr lang="id-ID" sz="9600" b="1" dirty="0">
              <a:latin typeface="+mj-lt"/>
              <a:cs typeface="Poppins" panose="02000000000000000000" pitchFamily="2" charset="0"/>
            </a:endParaRPr>
          </a:p>
        </p:txBody>
      </p:sp>
      <p:sp>
        <p:nvSpPr>
          <p:cNvPr id="12" name="Rectangle 11">
            <a:extLst>
              <a:ext uri="{FF2B5EF4-FFF2-40B4-BE49-F238E27FC236}">
                <a16:creationId xmlns:a16="http://schemas.microsoft.com/office/drawing/2014/main" id="{571B7D3F-94B7-405A-984E-C7F71BC09083}"/>
              </a:ext>
            </a:extLst>
          </p:cNvPr>
          <p:cNvSpPr/>
          <p:nvPr/>
        </p:nvSpPr>
        <p:spPr>
          <a:xfrm>
            <a:off x="2751803" y="3793415"/>
            <a:ext cx="6688393" cy="504818"/>
          </a:xfrm>
          <a:prstGeom prst="rect">
            <a:avLst/>
          </a:prstGeom>
        </p:spPr>
        <p:txBody>
          <a:bodyPr wrap="square">
            <a:spAutoFit/>
          </a:bodyPr>
          <a:lstStyle/>
          <a:p>
            <a:pPr algn="ctr">
              <a:lnSpc>
                <a:spcPct val="150000"/>
              </a:lnSpc>
            </a:pPr>
            <a:r>
              <a:rPr lang="en-US" sz="2000" spc="600" dirty="0">
                <a:ea typeface="Open Sans Light" panose="020B0306030504020204" pitchFamily="34" charset="0"/>
                <a:cs typeface="Open Sans Light" panose="020B0306030504020204" pitchFamily="34" charset="0"/>
              </a:rPr>
              <a:t>FOR THE ATTENTION</a:t>
            </a:r>
            <a:endParaRPr lang="id-ID" sz="2000" spc="600" dirty="0">
              <a:ea typeface="Open Sans Light" panose="020B0306030504020204" pitchFamily="34" charset="0"/>
              <a:cs typeface="Open Sans Light" panose="020B0306030504020204" pitchFamily="34" charset="0"/>
            </a:endParaRPr>
          </a:p>
        </p:txBody>
      </p:sp>
      <p:cxnSp>
        <p:nvCxnSpPr>
          <p:cNvPr id="19" name="Straight Connector 18">
            <a:extLst>
              <a:ext uri="{FF2B5EF4-FFF2-40B4-BE49-F238E27FC236}">
                <a16:creationId xmlns:a16="http://schemas.microsoft.com/office/drawing/2014/main" id="{6C2968A6-58A7-42EB-8131-AF283A90D67F}"/>
              </a:ext>
            </a:extLst>
          </p:cNvPr>
          <p:cNvCxnSpPr/>
          <p:nvPr/>
        </p:nvCxnSpPr>
        <p:spPr>
          <a:xfrm>
            <a:off x="5789802" y="3671246"/>
            <a:ext cx="612396" cy="0"/>
          </a:xfrm>
          <a:prstGeom prst="line">
            <a:avLst/>
          </a:prstGeom>
          <a:ln w="31750">
            <a:gradFill>
              <a:gsLst>
                <a:gs pos="0">
                  <a:schemeClr val="accent1"/>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950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arn(outVertical)">
                                      <p:cBhvr>
                                        <p:cTn id="10" dur="500"/>
                                        <p:tgtEl>
                                          <p:spTgt spid="12"/>
                                        </p:tgtEl>
                                      </p:cBhvr>
                                    </p:animEffect>
                                  </p:childTnLst>
                                </p:cTn>
                              </p:par>
                              <p:par>
                                <p:cTn id="11" presetID="16" presetClass="entr" presetSubtype="37"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barn(outVertical)">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FB93F4-7019-4AA5-93FE-5EC44AE88AFA}"/>
              </a:ext>
            </a:extLst>
          </p:cNvPr>
          <p:cNvSpPr>
            <a:spLocks noGrp="1"/>
          </p:cNvSpPr>
          <p:nvPr>
            <p:ph type="body" sz="quarter" idx="10"/>
          </p:nvPr>
        </p:nvSpPr>
        <p:spPr/>
        <p:txBody>
          <a:bodyPr/>
          <a:lstStyle/>
          <a:p>
            <a:r>
              <a:rPr lang="en-ID" b="1" dirty="0"/>
              <a:t>Table of contents</a:t>
            </a:r>
          </a:p>
        </p:txBody>
      </p:sp>
      <p:sp>
        <p:nvSpPr>
          <p:cNvPr id="58" name="TextBox 57">
            <a:extLst>
              <a:ext uri="{FF2B5EF4-FFF2-40B4-BE49-F238E27FC236}">
                <a16:creationId xmlns:a16="http://schemas.microsoft.com/office/drawing/2014/main" id="{73181192-74E1-4AEF-B12B-94A6BEBD9EC8}"/>
              </a:ext>
            </a:extLst>
          </p:cNvPr>
          <p:cNvSpPr txBox="1"/>
          <p:nvPr/>
        </p:nvSpPr>
        <p:spPr>
          <a:xfrm>
            <a:off x="759027" y="1675271"/>
            <a:ext cx="2733816" cy="646331"/>
          </a:xfrm>
          <a:prstGeom prst="rect">
            <a:avLst/>
          </a:prstGeom>
          <a:noFill/>
        </p:spPr>
        <p:txBody>
          <a:bodyPr wrap="square" rtlCol="0">
            <a:spAutoFit/>
          </a:bodyPr>
          <a:lstStyle/>
          <a:p>
            <a:r>
              <a:rPr lang="en-ID" sz="3600" b="1" dirty="0">
                <a:gradFill>
                  <a:gsLst>
                    <a:gs pos="0">
                      <a:schemeClr val="accent1"/>
                    </a:gs>
                    <a:gs pos="100000">
                      <a:schemeClr val="accent6"/>
                    </a:gs>
                  </a:gsLst>
                  <a:lin ang="3600000" scaled="0"/>
                </a:gradFill>
                <a:latin typeface="+mj-lt"/>
                <a:cs typeface="Poppins" panose="02000000000000000000" pitchFamily="2" charset="0"/>
              </a:rPr>
              <a:t>Chapter 1</a:t>
            </a:r>
            <a:endParaRPr lang="id-ID" sz="3600" b="1" dirty="0">
              <a:gradFill>
                <a:gsLst>
                  <a:gs pos="0">
                    <a:schemeClr val="accent1"/>
                  </a:gs>
                  <a:gs pos="100000">
                    <a:schemeClr val="accent6"/>
                  </a:gs>
                </a:gsLst>
                <a:lin ang="3600000" scaled="0"/>
              </a:gradFill>
              <a:latin typeface="+mj-lt"/>
              <a:cs typeface="Poppins" panose="02000000000000000000" pitchFamily="2" charset="0"/>
            </a:endParaRPr>
          </a:p>
        </p:txBody>
      </p:sp>
      <p:sp>
        <p:nvSpPr>
          <p:cNvPr id="59" name="TextBox 58">
            <a:extLst>
              <a:ext uri="{FF2B5EF4-FFF2-40B4-BE49-F238E27FC236}">
                <a16:creationId xmlns:a16="http://schemas.microsoft.com/office/drawing/2014/main" id="{04664193-F7A2-46EE-AD92-7DEF9C8C8009}"/>
              </a:ext>
            </a:extLst>
          </p:cNvPr>
          <p:cNvSpPr txBox="1"/>
          <p:nvPr/>
        </p:nvSpPr>
        <p:spPr>
          <a:xfrm>
            <a:off x="3492843" y="1736826"/>
            <a:ext cx="2573140" cy="584775"/>
          </a:xfrm>
          <a:prstGeom prst="rect">
            <a:avLst/>
          </a:prstGeom>
          <a:noFill/>
        </p:spPr>
        <p:txBody>
          <a:bodyPr wrap="none" rtlCol="0">
            <a:spAutoFit/>
          </a:bodyPr>
          <a:lstStyle/>
          <a:p>
            <a:r>
              <a:rPr lang="en-ID" sz="3200" b="1" dirty="0">
                <a:latin typeface="+mj-lt"/>
                <a:cs typeface="Poppins" panose="02000000000000000000" pitchFamily="2" charset="0"/>
              </a:rPr>
              <a:t>Introduction</a:t>
            </a:r>
            <a:endParaRPr lang="id-ID" sz="3200" b="1" dirty="0">
              <a:latin typeface="+mj-lt"/>
              <a:cs typeface="Poppins" panose="02000000000000000000" pitchFamily="2" charset="0"/>
            </a:endParaRPr>
          </a:p>
        </p:txBody>
      </p:sp>
      <p:sp>
        <p:nvSpPr>
          <p:cNvPr id="62" name="TextBox 61">
            <a:extLst>
              <a:ext uri="{FF2B5EF4-FFF2-40B4-BE49-F238E27FC236}">
                <a16:creationId xmlns:a16="http://schemas.microsoft.com/office/drawing/2014/main" id="{919CCE34-FED6-484D-844F-CE24D1EE98F8}"/>
              </a:ext>
            </a:extLst>
          </p:cNvPr>
          <p:cNvSpPr txBox="1"/>
          <p:nvPr/>
        </p:nvSpPr>
        <p:spPr>
          <a:xfrm>
            <a:off x="3492843" y="2586966"/>
            <a:ext cx="3674076" cy="584775"/>
          </a:xfrm>
          <a:prstGeom prst="rect">
            <a:avLst/>
          </a:prstGeom>
          <a:noFill/>
        </p:spPr>
        <p:txBody>
          <a:bodyPr wrap="square" rtlCol="0">
            <a:spAutoFit/>
          </a:bodyPr>
          <a:lstStyle/>
          <a:p>
            <a:r>
              <a:rPr lang="en-US" sz="3200" b="1" dirty="0">
                <a:latin typeface="+mj-lt"/>
              </a:rPr>
              <a:t>Project research</a:t>
            </a:r>
            <a:endParaRPr lang="id-ID" sz="3200" b="1" dirty="0">
              <a:latin typeface="+mj-lt"/>
              <a:cs typeface="Poppins" panose="02000000000000000000" pitchFamily="2" charset="0"/>
            </a:endParaRPr>
          </a:p>
        </p:txBody>
      </p:sp>
      <p:sp>
        <p:nvSpPr>
          <p:cNvPr id="128" name="TextBox 127">
            <a:extLst>
              <a:ext uri="{FF2B5EF4-FFF2-40B4-BE49-F238E27FC236}">
                <a16:creationId xmlns:a16="http://schemas.microsoft.com/office/drawing/2014/main" id="{3DBEC7F7-5126-4AC3-B53F-12EA0F4E83A8}"/>
              </a:ext>
            </a:extLst>
          </p:cNvPr>
          <p:cNvSpPr txBox="1"/>
          <p:nvPr/>
        </p:nvSpPr>
        <p:spPr>
          <a:xfrm>
            <a:off x="3492842" y="4339393"/>
            <a:ext cx="7809471" cy="584775"/>
          </a:xfrm>
          <a:prstGeom prst="rect">
            <a:avLst/>
          </a:prstGeom>
          <a:noFill/>
        </p:spPr>
        <p:txBody>
          <a:bodyPr wrap="square" rtlCol="0">
            <a:spAutoFit/>
          </a:bodyPr>
          <a:lstStyle/>
          <a:p>
            <a:r>
              <a:rPr lang="id-ID" sz="3200" b="1" dirty="0">
                <a:latin typeface="+mj-lt"/>
                <a:cs typeface="Poppins" panose="02000000000000000000" pitchFamily="2" charset="0"/>
              </a:rPr>
              <a:t>Conclusion and development direction</a:t>
            </a:r>
          </a:p>
        </p:txBody>
      </p:sp>
      <p:sp>
        <p:nvSpPr>
          <p:cNvPr id="5" name="Rectangle 4"/>
          <p:cNvSpPr/>
          <p:nvPr/>
        </p:nvSpPr>
        <p:spPr>
          <a:xfrm>
            <a:off x="3492843" y="3482884"/>
            <a:ext cx="3688830" cy="584775"/>
          </a:xfrm>
          <a:prstGeom prst="rect">
            <a:avLst/>
          </a:prstGeom>
        </p:spPr>
        <p:txBody>
          <a:bodyPr wrap="none">
            <a:spAutoFit/>
          </a:bodyPr>
          <a:lstStyle/>
          <a:p>
            <a:r>
              <a:rPr lang="en-US" sz="3200" b="1" dirty="0">
                <a:latin typeface="+mj-lt"/>
              </a:rPr>
              <a:t>Deploy and install</a:t>
            </a:r>
          </a:p>
        </p:txBody>
      </p:sp>
      <p:sp>
        <p:nvSpPr>
          <p:cNvPr id="14" name="TextBox 13">
            <a:extLst>
              <a:ext uri="{FF2B5EF4-FFF2-40B4-BE49-F238E27FC236}">
                <a16:creationId xmlns:a16="http://schemas.microsoft.com/office/drawing/2014/main" id="{7B46FEDB-494E-4E3B-88F4-8DA8D3B02A53}"/>
              </a:ext>
            </a:extLst>
          </p:cNvPr>
          <p:cNvSpPr txBox="1"/>
          <p:nvPr/>
        </p:nvSpPr>
        <p:spPr>
          <a:xfrm>
            <a:off x="759026" y="2533140"/>
            <a:ext cx="2511395" cy="646331"/>
          </a:xfrm>
          <a:prstGeom prst="rect">
            <a:avLst/>
          </a:prstGeom>
          <a:noFill/>
        </p:spPr>
        <p:txBody>
          <a:bodyPr wrap="square" rtlCol="0">
            <a:spAutoFit/>
          </a:bodyPr>
          <a:lstStyle/>
          <a:p>
            <a:r>
              <a:rPr lang="en-ID" sz="3600" b="1" dirty="0">
                <a:gradFill>
                  <a:gsLst>
                    <a:gs pos="0">
                      <a:schemeClr val="accent1"/>
                    </a:gs>
                    <a:gs pos="100000">
                      <a:schemeClr val="accent6"/>
                    </a:gs>
                  </a:gsLst>
                  <a:lin ang="3600000" scaled="0"/>
                </a:gradFill>
                <a:latin typeface="+mj-lt"/>
                <a:cs typeface="Poppins" panose="02000000000000000000" pitchFamily="2" charset="0"/>
              </a:rPr>
              <a:t>Chapter 2</a:t>
            </a:r>
            <a:endParaRPr lang="id-ID" sz="3600" b="1" dirty="0">
              <a:gradFill>
                <a:gsLst>
                  <a:gs pos="0">
                    <a:schemeClr val="accent1"/>
                  </a:gs>
                  <a:gs pos="100000">
                    <a:schemeClr val="accent6"/>
                  </a:gs>
                </a:gsLst>
                <a:lin ang="3600000" scaled="0"/>
              </a:gradFill>
              <a:latin typeface="+mj-lt"/>
              <a:cs typeface="Poppins" panose="02000000000000000000" pitchFamily="2" charset="0"/>
            </a:endParaRPr>
          </a:p>
        </p:txBody>
      </p:sp>
      <p:sp>
        <p:nvSpPr>
          <p:cNvPr id="15" name="TextBox 14">
            <a:extLst>
              <a:ext uri="{FF2B5EF4-FFF2-40B4-BE49-F238E27FC236}">
                <a16:creationId xmlns:a16="http://schemas.microsoft.com/office/drawing/2014/main" id="{228B6453-55E0-42EB-914D-58825C554A36}"/>
              </a:ext>
            </a:extLst>
          </p:cNvPr>
          <p:cNvSpPr txBox="1"/>
          <p:nvPr/>
        </p:nvSpPr>
        <p:spPr>
          <a:xfrm>
            <a:off x="759027" y="3457678"/>
            <a:ext cx="2511394" cy="646331"/>
          </a:xfrm>
          <a:prstGeom prst="rect">
            <a:avLst/>
          </a:prstGeom>
          <a:noFill/>
        </p:spPr>
        <p:txBody>
          <a:bodyPr wrap="square" rtlCol="0">
            <a:spAutoFit/>
          </a:bodyPr>
          <a:lstStyle/>
          <a:p>
            <a:r>
              <a:rPr lang="en-ID" sz="3600" b="1" dirty="0">
                <a:gradFill>
                  <a:gsLst>
                    <a:gs pos="0">
                      <a:schemeClr val="accent1"/>
                    </a:gs>
                    <a:gs pos="100000">
                      <a:schemeClr val="accent6"/>
                    </a:gs>
                  </a:gsLst>
                  <a:lin ang="3600000" scaled="0"/>
                </a:gradFill>
                <a:latin typeface="+mj-lt"/>
                <a:cs typeface="Poppins" panose="02000000000000000000" pitchFamily="2" charset="0"/>
              </a:rPr>
              <a:t>Chapter 3</a:t>
            </a:r>
            <a:endParaRPr lang="id-ID" sz="3600" b="1" dirty="0">
              <a:gradFill>
                <a:gsLst>
                  <a:gs pos="0">
                    <a:schemeClr val="accent1"/>
                  </a:gs>
                  <a:gs pos="100000">
                    <a:schemeClr val="accent6"/>
                  </a:gs>
                </a:gsLst>
                <a:lin ang="3600000" scaled="0"/>
              </a:gradFill>
              <a:latin typeface="+mj-lt"/>
              <a:cs typeface="Poppins" panose="02000000000000000000" pitchFamily="2" charset="0"/>
            </a:endParaRPr>
          </a:p>
        </p:txBody>
      </p:sp>
      <p:sp>
        <p:nvSpPr>
          <p:cNvPr id="16" name="TextBox 15">
            <a:extLst>
              <a:ext uri="{FF2B5EF4-FFF2-40B4-BE49-F238E27FC236}">
                <a16:creationId xmlns:a16="http://schemas.microsoft.com/office/drawing/2014/main" id="{E54473F0-6CD8-422A-94ED-061754277656}"/>
              </a:ext>
            </a:extLst>
          </p:cNvPr>
          <p:cNvSpPr txBox="1"/>
          <p:nvPr/>
        </p:nvSpPr>
        <p:spPr>
          <a:xfrm>
            <a:off x="759027" y="4333024"/>
            <a:ext cx="2414060" cy="646331"/>
          </a:xfrm>
          <a:prstGeom prst="rect">
            <a:avLst/>
          </a:prstGeom>
          <a:noFill/>
        </p:spPr>
        <p:txBody>
          <a:bodyPr wrap="square" rtlCol="0">
            <a:spAutoFit/>
          </a:bodyPr>
          <a:lstStyle/>
          <a:p>
            <a:r>
              <a:rPr lang="en-ID" sz="3600" b="1" dirty="0">
                <a:gradFill>
                  <a:gsLst>
                    <a:gs pos="0">
                      <a:schemeClr val="accent1"/>
                    </a:gs>
                    <a:gs pos="100000">
                      <a:schemeClr val="accent6"/>
                    </a:gs>
                  </a:gsLst>
                  <a:lin ang="3600000" scaled="0"/>
                </a:gradFill>
                <a:latin typeface="+mj-lt"/>
                <a:cs typeface="Poppins" panose="02000000000000000000" pitchFamily="2" charset="0"/>
              </a:rPr>
              <a:t>Chapter 4</a:t>
            </a:r>
            <a:endParaRPr lang="id-ID" sz="3600" b="1" dirty="0">
              <a:gradFill>
                <a:gsLst>
                  <a:gs pos="0">
                    <a:schemeClr val="accent1"/>
                  </a:gs>
                  <a:gs pos="100000">
                    <a:schemeClr val="accent6"/>
                  </a:gs>
                </a:gsLst>
                <a:lin ang="3600000" scaled="0"/>
              </a:gradFill>
              <a:latin typeface="+mj-lt"/>
              <a:cs typeface="Poppins" panose="02000000000000000000" pitchFamily="2" charset="0"/>
            </a:endParaRPr>
          </a:p>
        </p:txBody>
      </p:sp>
    </p:spTree>
    <p:extLst>
      <p:ext uri="{BB962C8B-B14F-4D97-AF65-F5344CB8AC3E}">
        <p14:creationId xmlns:p14="http://schemas.microsoft.com/office/powerpoint/2010/main" val="469637521"/>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FB93F4-7019-4AA5-93FE-5EC44AE88AFA}"/>
              </a:ext>
            </a:extLst>
          </p:cNvPr>
          <p:cNvSpPr>
            <a:spLocks noGrp="1"/>
          </p:cNvSpPr>
          <p:nvPr>
            <p:ph type="body" sz="quarter" idx="10"/>
          </p:nvPr>
        </p:nvSpPr>
        <p:spPr/>
        <p:txBody>
          <a:bodyPr/>
          <a:lstStyle/>
          <a:p>
            <a:r>
              <a:rPr lang="en-ID" b="1" dirty="0">
                <a:gradFill>
                  <a:gsLst>
                    <a:gs pos="0">
                      <a:schemeClr val="accent1"/>
                    </a:gs>
                    <a:gs pos="100000">
                      <a:schemeClr val="accent6"/>
                    </a:gs>
                  </a:gsLst>
                  <a:lin ang="3600000" scaled="0"/>
                </a:gradFill>
                <a:cs typeface="Poppins" panose="02000000000000000000" pitchFamily="2" charset="0"/>
              </a:rPr>
              <a:t>Chapter 1 </a:t>
            </a:r>
            <a:r>
              <a:rPr lang="en-ID" b="1" dirty="0"/>
              <a:t>Introduction</a:t>
            </a:r>
          </a:p>
        </p:txBody>
      </p:sp>
      <p:sp>
        <p:nvSpPr>
          <p:cNvPr id="10" name="Rectangle 9">
            <a:extLst>
              <a:ext uri="{FF2B5EF4-FFF2-40B4-BE49-F238E27FC236}">
                <a16:creationId xmlns:a16="http://schemas.microsoft.com/office/drawing/2014/main" id="{8248F478-66C1-4475-8B37-DFE32F5AA7DA}"/>
              </a:ext>
            </a:extLst>
          </p:cNvPr>
          <p:cNvSpPr/>
          <p:nvPr/>
        </p:nvSpPr>
        <p:spPr>
          <a:xfrm>
            <a:off x="6874069" y="1362269"/>
            <a:ext cx="4133462" cy="4133462"/>
          </a:xfrm>
          <a:prstGeom prst="rect">
            <a:avLst/>
          </a:prstGeom>
          <a:noFill/>
          <a:ln w="95250">
            <a:gradFill>
              <a:gsLst>
                <a:gs pos="0">
                  <a:schemeClr val="accent1"/>
                </a:gs>
                <a:gs pos="100000">
                  <a:schemeClr val="accent6"/>
                </a:gs>
              </a:gsLst>
              <a:lin ang="126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Rectangle 5"/>
          <p:cNvSpPr/>
          <p:nvPr/>
        </p:nvSpPr>
        <p:spPr>
          <a:xfrm>
            <a:off x="419100" y="1716298"/>
            <a:ext cx="6454967" cy="3416320"/>
          </a:xfrm>
          <a:prstGeom prst="rect">
            <a:avLst/>
          </a:prstGeom>
        </p:spPr>
        <p:txBody>
          <a:bodyPr wrap="square">
            <a:spAutoFit/>
          </a:bodyPr>
          <a:lstStyle/>
          <a:p>
            <a:pPr>
              <a:lnSpc>
                <a:spcPct val="150000"/>
              </a:lnSpc>
            </a:pPr>
            <a:endParaRPr lang="en-US" dirty="0"/>
          </a:p>
          <a:p>
            <a:pPr>
              <a:lnSpc>
                <a:spcPct val="150000"/>
              </a:lnSpc>
            </a:pPr>
            <a:r>
              <a:rPr lang="en-US" dirty="0"/>
              <a:t>Today, along with the development of society, security issues are demanding in every country of the world. The system human recognition system was born with increasing reliability.</a:t>
            </a:r>
          </a:p>
          <a:p>
            <a:pPr>
              <a:lnSpc>
                <a:spcPct val="150000"/>
              </a:lnSpc>
            </a:pPr>
            <a:endParaRPr lang="en-US" dirty="0"/>
          </a:p>
          <a:p>
            <a:pPr>
              <a:lnSpc>
                <a:spcPct val="150000"/>
              </a:lnSpc>
            </a:pPr>
            <a:r>
              <a:rPr lang="en-US" dirty="0"/>
              <a:t>The face recognition problem serves strongly in many fields areas of life especially in the areas of high technology required ensure security and confidentiality ...</a:t>
            </a:r>
          </a:p>
        </p:txBody>
      </p:sp>
      <p:pic>
        <p:nvPicPr>
          <p:cNvPr id="1026" name="Picture 2" descr="Kết quả hình ảnh cho face recognition">
            <a:extLst>
              <a:ext uri="{FF2B5EF4-FFF2-40B4-BE49-F238E27FC236}">
                <a16:creationId xmlns:a16="http://schemas.microsoft.com/office/drawing/2014/main" id="{E4F5FCE5-BE0F-42C4-9866-AE8407854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4070" y="1362269"/>
            <a:ext cx="4133462" cy="4133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75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FB93F4-7019-4AA5-93FE-5EC44AE88AFA}"/>
              </a:ext>
            </a:extLst>
          </p:cNvPr>
          <p:cNvSpPr>
            <a:spLocks noGrp="1"/>
          </p:cNvSpPr>
          <p:nvPr>
            <p:ph type="body" sz="quarter" idx="10"/>
          </p:nvPr>
        </p:nvSpPr>
        <p:spPr>
          <a:xfrm>
            <a:off x="419100" y="1360125"/>
            <a:ext cx="3742702" cy="914400"/>
          </a:xfrm>
        </p:spPr>
        <p:txBody>
          <a:bodyPr/>
          <a:lstStyle/>
          <a:p>
            <a:r>
              <a:rPr lang="en-ID" sz="2400" b="1" dirty="0"/>
              <a:t>Results towards</a:t>
            </a:r>
          </a:p>
        </p:txBody>
      </p:sp>
      <p:sp>
        <p:nvSpPr>
          <p:cNvPr id="6" name="Rectangle 5">
            <a:extLst>
              <a:ext uri="{FF2B5EF4-FFF2-40B4-BE49-F238E27FC236}">
                <a16:creationId xmlns:a16="http://schemas.microsoft.com/office/drawing/2014/main" id="{C231232E-56B6-41E6-BBA5-74E5F8AE6281}"/>
              </a:ext>
            </a:extLst>
          </p:cNvPr>
          <p:cNvSpPr/>
          <p:nvPr/>
        </p:nvSpPr>
        <p:spPr>
          <a:xfrm>
            <a:off x="419100" y="2276302"/>
            <a:ext cx="6796302" cy="2262671"/>
          </a:xfrm>
          <a:prstGeom prst="rect">
            <a:avLst/>
          </a:prstGeom>
        </p:spPr>
        <p:txBody>
          <a:bodyPr wrap="square">
            <a:spAutoFit/>
          </a:bodyPr>
          <a:lstStyle/>
          <a:p>
            <a:pPr>
              <a:lnSpc>
                <a:spcPct val="150000"/>
              </a:lnSpc>
              <a:buClr>
                <a:schemeClr val="accent6"/>
              </a:buClr>
            </a:pPr>
            <a:br>
              <a:rPr lang="en-US" sz="1600" dirty="0">
                <a:latin typeface="+mj-lt"/>
              </a:rPr>
            </a:br>
            <a:r>
              <a:rPr lang="en-US" sz="1600" dirty="0">
                <a:latin typeface="+mj-lt"/>
              </a:rPr>
              <a:t>A website with a simple, easy-to-use interface.</a:t>
            </a:r>
          </a:p>
          <a:p>
            <a:pPr>
              <a:lnSpc>
                <a:spcPct val="150000"/>
              </a:lnSpc>
              <a:buClr>
                <a:schemeClr val="accent6"/>
              </a:buClr>
            </a:pPr>
            <a:endParaRPr lang="en-US" sz="1600" dirty="0">
              <a:latin typeface="+mj-lt"/>
            </a:endParaRPr>
          </a:p>
          <a:p>
            <a:pPr>
              <a:lnSpc>
                <a:spcPct val="150000"/>
              </a:lnSpc>
              <a:buClr>
                <a:schemeClr val="accent6"/>
              </a:buClr>
            </a:pPr>
            <a:r>
              <a:rPr lang="en-US" sz="1600" dirty="0">
                <a:latin typeface="+mj-lt"/>
              </a:rPr>
              <a:t>The website has the ability to detect and identify information of the object in the image.</a:t>
            </a:r>
          </a:p>
          <a:p>
            <a:pPr algn="just">
              <a:lnSpc>
                <a:spcPct val="150000"/>
              </a:lnSpc>
              <a:buClr>
                <a:schemeClr val="accent6"/>
              </a:buClr>
            </a:pPr>
            <a:endParaRPr lang="en-US" sz="1600" dirty="0">
              <a:latin typeface="+mj-lt"/>
              <a:ea typeface="Open Sans" panose="020B0606030504020204" pitchFamily="34" charset="0"/>
              <a:cs typeface="Open Sans" panose="020B0606030504020204" pitchFamily="34" charset="0"/>
            </a:endParaRPr>
          </a:p>
        </p:txBody>
      </p:sp>
      <p:pic>
        <p:nvPicPr>
          <p:cNvPr id="1028" name="Picture 4" descr="Image result for face ap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15402" y="1293405"/>
            <a:ext cx="4286250" cy="3848101"/>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1">
            <a:extLst>
              <a:ext uri="{FF2B5EF4-FFF2-40B4-BE49-F238E27FC236}">
                <a16:creationId xmlns:a16="http://schemas.microsoft.com/office/drawing/2014/main" id="{61F26B83-5876-44E6-9EB4-444EBECE4143}"/>
              </a:ext>
            </a:extLst>
          </p:cNvPr>
          <p:cNvSpPr txBox="1">
            <a:spLocks/>
          </p:cNvSpPr>
          <p:nvPr/>
        </p:nvSpPr>
        <p:spPr>
          <a:xfrm>
            <a:off x="419101" y="591802"/>
            <a:ext cx="11353799" cy="914400"/>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D" b="1" dirty="0">
                <a:gradFill>
                  <a:gsLst>
                    <a:gs pos="0">
                      <a:schemeClr val="accent1"/>
                    </a:gs>
                    <a:gs pos="100000">
                      <a:schemeClr val="accent6"/>
                    </a:gs>
                  </a:gsLst>
                  <a:lin ang="3600000" scaled="0"/>
                </a:gradFill>
                <a:cs typeface="Poppins" panose="02000000000000000000" pitchFamily="2" charset="0"/>
              </a:rPr>
              <a:t>Chapter 1 </a:t>
            </a:r>
            <a:r>
              <a:rPr lang="en-ID" b="1" dirty="0"/>
              <a:t>Introduction</a:t>
            </a:r>
          </a:p>
        </p:txBody>
      </p:sp>
    </p:spTree>
    <p:extLst>
      <p:ext uri="{BB962C8B-B14F-4D97-AF65-F5344CB8AC3E}">
        <p14:creationId xmlns:p14="http://schemas.microsoft.com/office/powerpoint/2010/main" val="62563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fade">
                                      <p:cBhvr>
                                        <p:cTn id="12" dur="1000"/>
                                        <p:tgtEl>
                                          <p:spTgt spid="1028"/>
                                        </p:tgtEl>
                                      </p:cBhvr>
                                    </p:animEffect>
                                    <p:anim calcmode="lin" valueType="num">
                                      <p:cBhvr>
                                        <p:cTn id="13" dur="1000" fill="hold"/>
                                        <p:tgtEl>
                                          <p:spTgt spid="1028"/>
                                        </p:tgtEl>
                                        <p:attrNameLst>
                                          <p:attrName>ppt_x</p:attrName>
                                        </p:attrNameLst>
                                      </p:cBhvr>
                                      <p:tavLst>
                                        <p:tav tm="0">
                                          <p:val>
                                            <p:strVal val="#ppt_x"/>
                                          </p:val>
                                        </p:tav>
                                        <p:tav tm="100000">
                                          <p:val>
                                            <p:strVal val="#ppt_x"/>
                                          </p:val>
                                        </p:tav>
                                      </p:tavLst>
                                    </p:anim>
                                    <p:anim calcmode="lin" valueType="num">
                                      <p:cBhvr>
                                        <p:cTn id="14"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a:extLst>
              <a:ext uri="{FF2B5EF4-FFF2-40B4-BE49-F238E27FC236}">
                <a16:creationId xmlns:a16="http://schemas.microsoft.com/office/drawing/2014/main" id="{527399F4-0543-4A18-BC40-87F6C5DF5315}"/>
              </a:ext>
            </a:extLst>
          </p:cNvPr>
          <p:cNvSpPr txBox="1">
            <a:spLocks/>
          </p:cNvSpPr>
          <p:nvPr/>
        </p:nvSpPr>
        <p:spPr>
          <a:xfrm>
            <a:off x="419101" y="591802"/>
            <a:ext cx="11353799" cy="914400"/>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D" b="1" dirty="0">
                <a:gradFill>
                  <a:gsLst>
                    <a:gs pos="0">
                      <a:schemeClr val="accent1"/>
                    </a:gs>
                    <a:gs pos="100000">
                      <a:schemeClr val="accent6"/>
                    </a:gs>
                  </a:gsLst>
                  <a:lin ang="3600000" scaled="0"/>
                </a:gradFill>
                <a:cs typeface="Poppins" panose="02000000000000000000" pitchFamily="2" charset="0"/>
              </a:rPr>
              <a:t>Chapter 2 </a:t>
            </a:r>
            <a:r>
              <a:rPr lang="en-ID" b="1" dirty="0"/>
              <a:t>Project research</a:t>
            </a:r>
          </a:p>
        </p:txBody>
      </p:sp>
      <p:sp>
        <p:nvSpPr>
          <p:cNvPr id="6" name="Text Placeholder 1">
            <a:extLst>
              <a:ext uri="{FF2B5EF4-FFF2-40B4-BE49-F238E27FC236}">
                <a16:creationId xmlns:a16="http://schemas.microsoft.com/office/drawing/2014/main" id="{FBA97519-E698-4805-B301-E3BF25131B65}"/>
              </a:ext>
            </a:extLst>
          </p:cNvPr>
          <p:cNvSpPr>
            <a:spLocks noGrp="1"/>
          </p:cNvSpPr>
          <p:nvPr>
            <p:ph type="body" sz="quarter" idx="10"/>
          </p:nvPr>
        </p:nvSpPr>
        <p:spPr>
          <a:xfrm>
            <a:off x="419100" y="1360125"/>
            <a:ext cx="4258917" cy="521684"/>
          </a:xfrm>
        </p:spPr>
        <p:txBody>
          <a:bodyPr/>
          <a:lstStyle/>
          <a:p>
            <a:r>
              <a:rPr lang="en-ID" sz="2400" b="1" dirty="0"/>
              <a:t>There are t</a:t>
            </a:r>
            <a:r>
              <a:rPr lang="en-US" sz="2400" b="1" dirty="0"/>
              <a:t>wo methods</a:t>
            </a:r>
            <a:endParaRPr lang="en-ID" sz="2400" b="1" dirty="0"/>
          </a:p>
        </p:txBody>
      </p:sp>
      <p:sp>
        <p:nvSpPr>
          <p:cNvPr id="7" name="Text Placeholder 1">
            <a:extLst>
              <a:ext uri="{FF2B5EF4-FFF2-40B4-BE49-F238E27FC236}">
                <a16:creationId xmlns:a16="http://schemas.microsoft.com/office/drawing/2014/main" id="{589DEF69-C16C-435B-B90B-FEE79506BB12}"/>
              </a:ext>
            </a:extLst>
          </p:cNvPr>
          <p:cNvSpPr txBox="1">
            <a:spLocks/>
          </p:cNvSpPr>
          <p:nvPr/>
        </p:nvSpPr>
        <p:spPr>
          <a:xfrm>
            <a:off x="419100" y="2013683"/>
            <a:ext cx="10288657" cy="521684"/>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t>1. The Face API JS library built on </a:t>
            </a:r>
            <a:r>
              <a:rPr lang="en-US" sz="2400" b="1" dirty="0" err="1"/>
              <a:t>Tensorflow</a:t>
            </a:r>
            <a:r>
              <a:rPr lang="en-US" sz="2400" b="1" dirty="0"/>
              <a:t> </a:t>
            </a:r>
            <a:endParaRPr lang="en-ID" sz="2400" b="1" dirty="0"/>
          </a:p>
        </p:txBody>
      </p:sp>
      <p:pic>
        <p:nvPicPr>
          <p:cNvPr id="2050" name="Picture 2" descr="Kết quả hình ảnh cho face api js tensorflow">
            <a:extLst>
              <a:ext uri="{FF2B5EF4-FFF2-40B4-BE49-F238E27FC236}">
                <a16:creationId xmlns:a16="http://schemas.microsoft.com/office/drawing/2014/main" id="{6A460127-DEEF-4181-AD2C-1EAE110CE72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89738" y="2076629"/>
            <a:ext cx="4083162" cy="285549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FC843BF-14AC-4078-B3CA-72617D88C2FA}"/>
              </a:ext>
            </a:extLst>
          </p:cNvPr>
          <p:cNvSpPr/>
          <p:nvPr/>
        </p:nvSpPr>
        <p:spPr>
          <a:xfrm>
            <a:off x="1036129" y="2650132"/>
            <a:ext cx="5675168" cy="1754326"/>
          </a:xfrm>
          <a:prstGeom prst="rect">
            <a:avLst/>
          </a:prstGeom>
        </p:spPr>
        <p:txBody>
          <a:bodyPr wrap="square">
            <a:spAutoFit/>
          </a:bodyPr>
          <a:lstStyle/>
          <a:p>
            <a:pPr marL="171450" indent="-171450" algn="just">
              <a:lnSpc>
                <a:spcPct val="200000"/>
              </a:lnSpc>
              <a:buClr>
                <a:schemeClr val="accent6"/>
              </a:buClr>
              <a:buFont typeface="Arial" panose="020B0604020202020204" pitchFamily="34" charset="0"/>
              <a:buChar char="•"/>
            </a:pPr>
            <a:r>
              <a:rPr lang="en-US" dirty="0">
                <a:ea typeface="Open Sans" panose="020B0606030504020204" pitchFamily="34" charset="0"/>
                <a:cs typeface="Open Sans" panose="020B0606030504020204" pitchFamily="34" charset="0"/>
              </a:rPr>
              <a:t>SSD MobileNetV1</a:t>
            </a:r>
          </a:p>
          <a:p>
            <a:pPr marL="171450" indent="-171450" algn="just">
              <a:lnSpc>
                <a:spcPct val="200000"/>
              </a:lnSpc>
              <a:buClr>
                <a:schemeClr val="accent6"/>
              </a:buClr>
              <a:buFont typeface="Arial" panose="020B0604020202020204" pitchFamily="34" charset="0"/>
              <a:buChar char="•"/>
            </a:pPr>
            <a:r>
              <a:rPr lang="en-US" dirty="0">
                <a:ea typeface="Open Sans" panose="020B0606030504020204" pitchFamily="34" charset="0"/>
                <a:cs typeface="Open Sans" panose="020B0606030504020204" pitchFamily="34" charset="0"/>
              </a:rPr>
              <a:t>Face </a:t>
            </a:r>
            <a:r>
              <a:rPr lang="en-US" dirty="0" err="1">
                <a:ea typeface="Open Sans" panose="020B0606030504020204" pitchFamily="34" charset="0"/>
                <a:cs typeface="Open Sans" panose="020B0606030504020204" pitchFamily="34" charset="0"/>
              </a:rPr>
              <a:t>LandMark</a:t>
            </a:r>
            <a:endParaRPr lang="en-US" dirty="0">
              <a:ea typeface="Open Sans" panose="020B0606030504020204" pitchFamily="34" charset="0"/>
              <a:cs typeface="Open Sans" panose="020B0606030504020204" pitchFamily="34" charset="0"/>
            </a:endParaRPr>
          </a:p>
          <a:p>
            <a:pPr marL="171450" indent="-171450" algn="just">
              <a:lnSpc>
                <a:spcPct val="200000"/>
              </a:lnSpc>
              <a:buClr>
                <a:schemeClr val="accent6"/>
              </a:buClr>
              <a:buFont typeface="Arial" panose="020B0604020202020204" pitchFamily="34" charset="0"/>
              <a:buChar char="•"/>
            </a:pPr>
            <a:r>
              <a:rPr lang="en-US" dirty="0">
                <a:ea typeface="Open Sans" panose="020B0606030504020204" pitchFamily="34" charset="0"/>
                <a:cs typeface="Open Sans" panose="020B0606030504020204" pitchFamily="34" charset="0"/>
              </a:rPr>
              <a:t>Face Recognition</a:t>
            </a:r>
          </a:p>
        </p:txBody>
      </p:sp>
    </p:spTree>
    <p:extLst>
      <p:ext uri="{BB962C8B-B14F-4D97-AF65-F5344CB8AC3E}">
        <p14:creationId xmlns:p14="http://schemas.microsoft.com/office/powerpoint/2010/main" val="2068352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a:extLst>
              <a:ext uri="{FF2B5EF4-FFF2-40B4-BE49-F238E27FC236}">
                <a16:creationId xmlns:a16="http://schemas.microsoft.com/office/drawing/2014/main" id="{E983C816-7851-4F1A-99C8-D3CB94A048F3}"/>
              </a:ext>
            </a:extLst>
          </p:cNvPr>
          <p:cNvSpPr txBox="1">
            <a:spLocks/>
          </p:cNvSpPr>
          <p:nvPr/>
        </p:nvSpPr>
        <p:spPr>
          <a:xfrm>
            <a:off x="419101" y="591802"/>
            <a:ext cx="11353799" cy="914400"/>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D" b="1" dirty="0">
                <a:gradFill>
                  <a:gsLst>
                    <a:gs pos="0">
                      <a:schemeClr val="accent1"/>
                    </a:gs>
                    <a:gs pos="100000">
                      <a:schemeClr val="accent6"/>
                    </a:gs>
                  </a:gsLst>
                  <a:lin ang="3600000" scaled="0"/>
                </a:gradFill>
                <a:cs typeface="Poppins" panose="02000000000000000000" pitchFamily="2" charset="0"/>
              </a:rPr>
              <a:t>Chapter 2 </a:t>
            </a:r>
            <a:r>
              <a:rPr lang="en-ID" b="1" dirty="0"/>
              <a:t>Project research</a:t>
            </a:r>
          </a:p>
        </p:txBody>
      </p:sp>
      <p:sp>
        <p:nvSpPr>
          <p:cNvPr id="6" name="Text Placeholder 1">
            <a:extLst>
              <a:ext uri="{FF2B5EF4-FFF2-40B4-BE49-F238E27FC236}">
                <a16:creationId xmlns:a16="http://schemas.microsoft.com/office/drawing/2014/main" id="{41141477-C6C2-48BA-9CB3-63FB7EDDED47}"/>
              </a:ext>
            </a:extLst>
          </p:cNvPr>
          <p:cNvSpPr txBox="1">
            <a:spLocks/>
          </p:cNvSpPr>
          <p:nvPr/>
        </p:nvSpPr>
        <p:spPr>
          <a:xfrm>
            <a:off x="419100" y="2013683"/>
            <a:ext cx="10288657" cy="521684"/>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t>2. Microsoft API </a:t>
            </a:r>
            <a:endParaRPr lang="en-ID" sz="2400" b="1" dirty="0"/>
          </a:p>
        </p:txBody>
      </p:sp>
      <p:sp>
        <p:nvSpPr>
          <p:cNvPr id="10" name="TextBox 9">
            <a:extLst>
              <a:ext uri="{FF2B5EF4-FFF2-40B4-BE49-F238E27FC236}">
                <a16:creationId xmlns:a16="http://schemas.microsoft.com/office/drawing/2014/main" id="{714712DB-29C4-4868-904B-7DCD11023DC5}"/>
              </a:ext>
            </a:extLst>
          </p:cNvPr>
          <p:cNvSpPr txBox="1"/>
          <p:nvPr/>
        </p:nvSpPr>
        <p:spPr>
          <a:xfrm>
            <a:off x="273685" y="3984080"/>
            <a:ext cx="2072363" cy="338554"/>
          </a:xfrm>
          <a:prstGeom prst="rect">
            <a:avLst/>
          </a:prstGeom>
          <a:noFill/>
        </p:spPr>
        <p:txBody>
          <a:bodyPr wrap="none" rtlCol="0">
            <a:spAutoFit/>
          </a:bodyPr>
          <a:lstStyle/>
          <a:p>
            <a:pPr algn="ctr"/>
            <a:r>
              <a:rPr lang="en-ID" sz="1600" dirty="0">
                <a:latin typeface="+mj-lt"/>
                <a:ea typeface="Open Sans" panose="020B0606030504020204" pitchFamily="34" charset="0"/>
                <a:cs typeface="Open Sans" panose="020B0606030504020204" pitchFamily="34" charset="0"/>
              </a:rPr>
              <a:t>Computer Vision API</a:t>
            </a:r>
            <a:endParaRPr lang="id-ID" sz="1600" dirty="0">
              <a:latin typeface="+mj-lt"/>
              <a:ea typeface="Open Sans" panose="020B0606030504020204" pitchFamily="34" charset="0"/>
              <a:cs typeface="Open Sans" panose="020B0606030504020204" pitchFamily="34" charset="0"/>
            </a:endParaRPr>
          </a:p>
        </p:txBody>
      </p:sp>
      <p:sp>
        <p:nvSpPr>
          <p:cNvPr id="11" name="TextBox 10">
            <a:extLst>
              <a:ext uri="{FF2B5EF4-FFF2-40B4-BE49-F238E27FC236}">
                <a16:creationId xmlns:a16="http://schemas.microsoft.com/office/drawing/2014/main" id="{5DF47ABF-99F6-4468-BAD7-9760EC9ED32F}"/>
              </a:ext>
            </a:extLst>
          </p:cNvPr>
          <p:cNvSpPr txBox="1"/>
          <p:nvPr/>
        </p:nvSpPr>
        <p:spPr>
          <a:xfrm>
            <a:off x="3739478" y="3984080"/>
            <a:ext cx="1313052" cy="338554"/>
          </a:xfrm>
          <a:prstGeom prst="rect">
            <a:avLst/>
          </a:prstGeom>
          <a:noFill/>
        </p:spPr>
        <p:txBody>
          <a:bodyPr wrap="none" rtlCol="0">
            <a:spAutoFit/>
          </a:bodyPr>
          <a:lstStyle/>
          <a:p>
            <a:pPr algn="ctr"/>
            <a:r>
              <a:rPr lang="id-ID" sz="1600" dirty="0">
                <a:latin typeface="+mj-lt"/>
                <a:ea typeface="Open Sans" panose="020B0606030504020204" pitchFamily="34" charset="0"/>
                <a:cs typeface="Open Sans" panose="020B0606030504020204" pitchFamily="34" charset="0"/>
              </a:rPr>
              <a:t>Emotion API</a:t>
            </a:r>
          </a:p>
        </p:txBody>
      </p:sp>
      <p:sp>
        <p:nvSpPr>
          <p:cNvPr id="12" name="TextBox 11">
            <a:extLst>
              <a:ext uri="{FF2B5EF4-FFF2-40B4-BE49-F238E27FC236}">
                <a16:creationId xmlns:a16="http://schemas.microsoft.com/office/drawing/2014/main" id="{A844C5A8-49CF-45D2-8988-C2173E516FE7}"/>
              </a:ext>
            </a:extLst>
          </p:cNvPr>
          <p:cNvSpPr txBox="1"/>
          <p:nvPr/>
        </p:nvSpPr>
        <p:spPr>
          <a:xfrm>
            <a:off x="6968844" y="3984080"/>
            <a:ext cx="1080104" cy="338554"/>
          </a:xfrm>
          <a:prstGeom prst="rect">
            <a:avLst/>
          </a:prstGeom>
          <a:noFill/>
        </p:spPr>
        <p:txBody>
          <a:bodyPr wrap="none" rtlCol="0">
            <a:spAutoFit/>
          </a:bodyPr>
          <a:lstStyle/>
          <a:p>
            <a:pPr algn="ctr"/>
            <a:r>
              <a:rPr lang="en-ID" sz="1600" dirty="0">
                <a:latin typeface="+mj-lt"/>
                <a:ea typeface="Open Sans" panose="020B0606030504020204" pitchFamily="34" charset="0"/>
                <a:cs typeface="Open Sans" panose="020B0606030504020204" pitchFamily="34" charset="0"/>
              </a:rPr>
              <a:t>Video API</a:t>
            </a:r>
            <a:endParaRPr lang="id-ID" sz="1600" dirty="0">
              <a:latin typeface="+mj-lt"/>
              <a:ea typeface="Open Sans" panose="020B0606030504020204" pitchFamily="34" charset="0"/>
              <a:cs typeface="Open Sans" panose="020B0606030504020204" pitchFamily="34" charset="0"/>
            </a:endParaRPr>
          </a:p>
        </p:txBody>
      </p:sp>
      <p:sp>
        <p:nvSpPr>
          <p:cNvPr id="13" name="TextBox 12">
            <a:extLst>
              <a:ext uri="{FF2B5EF4-FFF2-40B4-BE49-F238E27FC236}">
                <a16:creationId xmlns:a16="http://schemas.microsoft.com/office/drawing/2014/main" id="{C06946F6-B141-44F3-8032-CE5E721D9F3A}"/>
              </a:ext>
            </a:extLst>
          </p:cNvPr>
          <p:cNvSpPr txBox="1"/>
          <p:nvPr/>
        </p:nvSpPr>
        <p:spPr>
          <a:xfrm>
            <a:off x="10365321" y="3984080"/>
            <a:ext cx="1016497" cy="338554"/>
          </a:xfrm>
          <a:prstGeom prst="rect">
            <a:avLst/>
          </a:prstGeom>
          <a:noFill/>
        </p:spPr>
        <p:txBody>
          <a:bodyPr wrap="none" rtlCol="0">
            <a:spAutoFit/>
          </a:bodyPr>
          <a:lstStyle/>
          <a:p>
            <a:pPr algn="ctr"/>
            <a:r>
              <a:rPr lang="en-ID" sz="1600" dirty="0">
                <a:latin typeface="+mj-lt"/>
                <a:ea typeface="Open Sans" panose="020B0606030504020204" pitchFamily="34" charset="0"/>
                <a:cs typeface="Open Sans" panose="020B0606030504020204" pitchFamily="34" charset="0"/>
              </a:rPr>
              <a:t>Face API</a:t>
            </a:r>
            <a:endParaRPr lang="id-ID" sz="1600" dirty="0">
              <a:latin typeface="+mj-lt"/>
              <a:ea typeface="Open Sans" panose="020B0606030504020204" pitchFamily="34" charset="0"/>
              <a:cs typeface="Open Sans" panose="020B0606030504020204" pitchFamily="34" charset="0"/>
            </a:endParaRPr>
          </a:p>
        </p:txBody>
      </p:sp>
      <p:pic>
        <p:nvPicPr>
          <p:cNvPr id="14" name="Picture 2" descr="Image result for computer vision icon">
            <a:extLst>
              <a:ext uri="{FF2B5EF4-FFF2-40B4-BE49-F238E27FC236}">
                <a16:creationId xmlns:a16="http://schemas.microsoft.com/office/drawing/2014/main" id="{90C23297-F99B-4D1D-B074-ED642D75D27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6883" y="2697852"/>
            <a:ext cx="1125966" cy="112596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Image result for emotion api icon">
            <a:extLst>
              <a:ext uri="{FF2B5EF4-FFF2-40B4-BE49-F238E27FC236}">
                <a16:creationId xmlns:a16="http://schemas.microsoft.com/office/drawing/2014/main" id="{242D9FCB-14EA-40FD-BDFA-CF6803003E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9478" y="2690425"/>
            <a:ext cx="1138790" cy="11333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2" descr="Image result for Video  icon">
            <a:extLst>
              <a:ext uri="{FF2B5EF4-FFF2-40B4-BE49-F238E27FC236}">
                <a16:creationId xmlns:a16="http://schemas.microsoft.com/office/drawing/2014/main" id="{9E5F3919-407D-429E-B154-673B657147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9501" y="2681036"/>
            <a:ext cx="1138790" cy="113376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4" descr="Image result for face api icon">
            <a:extLst>
              <a:ext uri="{FF2B5EF4-FFF2-40B4-BE49-F238E27FC236}">
                <a16:creationId xmlns:a16="http://schemas.microsoft.com/office/drawing/2014/main" id="{ECC9D865-146D-4759-8B34-FBBF7046F4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06685" y="2681035"/>
            <a:ext cx="1133767" cy="113376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Kết quả hình ảnh cho face api microsoft">
            <a:extLst>
              <a:ext uri="{FF2B5EF4-FFF2-40B4-BE49-F238E27FC236}">
                <a16:creationId xmlns:a16="http://schemas.microsoft.com/office/drawing/2014/main" id="{1D8BC167-459B-4971-BADC-56D8752BBBB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833" y="4491911"/>
            <a:ext cx="4604583" cy="2025819"/>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Kết quả hình ảnh cho face api microsoft">
            <a:extLst>
              <a:ext uri="{FF2B5EF4-FFF2-40B4-BE49-F238E27FC236}">
                <a16:creationId xmlns:a16="http://schemas.microsoft.com/office/drawing/2014/main" id="{A777F21F-7815-472F-B95E-E24F98276B2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3343" y="4491911"/>
            <a:ext cx="4411317" cy="2025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305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heel(1)">
                                      <p:cBhvr>
                                        <p:cTn id="17" dur="2000"/>
                                        <p:tgtEl>
                                          <p:spTgt spid="11"/>
                                        </p:tgtEl>
                                      </p:cBhvr>
                                    </p:animEffect>
                                  </p:childTnLst>
                                </p:cTn>
                              </p:par>
                              <p:par>
                                <p:cTn id="18" presetID="21" presetClass="entr" presetSubtype="1"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heel(1)">
                                      <p:cBhvr>
                                        <p:cTn id="20" dur="20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2000"/>
                                        <p:tgtEl>
                                          <p:spTgt spid="12"/>
                                        </p:tgtEl>
                                      </p:cBhvr>
                                    </p:animEffect>
                                    <p:anim calcmode="lin" valueType="num">
                                      <p:cBhvr>
                                        <p:cTn id="26" dur="2000" fill="hold"/>
                                        <p:tgtEl>
                                          <p:spTgt spid="12"/>
                                        </p:tgtEl>
                                        <p:attrNameLst>
                                          <p:attrName>ppt_w</p:attrName>
                                        </p:attrNameLst>
                                      </p:cBhvr>
                                      <p:tavLst>
                                        <p:tav tm="0" fmla="#ppt_w*sin(2.5*pi*$)">
                                          <p:val>
                                            <p:fltVal val="0"/>
                                          </p:val>
                                        </p:tav>
                                        <p:tav tm="100000">
                                          <p:val>
                                            <p:fltVal val="1"/>
                                          </p:val>
                                        </p:tav>
                                      </p:tavLst>
                                    </p:anim>
                                    <p:anim calcmode="lin" valueType="num">
                                      <p:cBhvr>
                                        <p:cTn id="27" dur="2000" fill="hold"/>
                                        <p:tgtEl>
                                          <p:spTgt spid="12"/>
                                        </p:tgtEl>
                                        <p:attrNameLst>
                                          <p:attrName>ppt_h</p:attrName>
                                        </p:attrNameLst>
                                      </p:cBhvr>
                                      <p:tavLst>
                                        <p:tav tm="0">
                                          <p:val>
                                            <p:strVal val="#ppt_h"/>
                                          </p:val>
                                        </p:tav>
                                        <p:tav tm="100000">
                                          <p:val>
                                            <p:strVal val="#ppt_h"/>
                                          </p:val>
                                        </p:tav>
                                      </p:tavLst>
                                    </p:anim>
                                  </p:childTnLst>
                                </p:cTn>
                              </p:par>
                              <p:par>
                                <p:cTn id="28" presetID="45" presetClass="entr" presetSubtype="0"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2000"/>
                                        <p:tgtEl>
                                          <p:spTgt spid="16"/>
                                        </p:tgtEl>
                                      </p:cBhvr>
                                    </p:animEffect>
                                    <p:anim calcmode="lin" valueType="num">
                                      <p:cBhvr>
                                        <p:cTn id="31" dur="2000" fill="hold"/>
                                        <p:tgtEl>
                                          <p:spTgt spid="16"/>
                                        </p:tgtEl>
                                        <p:attrNameLst>
                                          <p:attrName>ppt_w</p:attrName>
                                        </p:attrNameLst>
                                      </p:cBhvr>
                                      <p:tavLst>
                                        <p:tav tm="0" fmla="#ppt_w*sin(2.5*pi*$)">
                                          <p:val>
                                            <p:fltVal val="0"/>
                                          </p:val>
                                        </p:tav>
                                        <p:tav tm="100000">
                                          <p:val>
                                            <p:fltVal val="1"/>
                                          </p:val>
                                        </p:tav>
                                      </p:tavLst>
                                    </p:anim>
                                    <p:anim calcmode="lin" valueType="num">
                                      <p:cBhvr>
                                        <p:cTn id="32" dur="2000" fill="hold"/>
                                        <p:tgtEl>
                                          <p:spTgt spid="16"/>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6"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down)">
                                      <p:cBhvr>
                                        <p:cTn id="37" dur="580">
                                          <p:stCondLst>
                                            <p:cond delay="0"/>
                                          </p:stCondLst>
                                        </p:cTn>
                                        <p:tgtEl>
                                          <p:spTgt spid="13"/>
                                        </p:tgtEl>
                                      </p:cBhvr>
                                    </p:animEffect>
                                    <p:anim calcmode="lin" valueType="num">
                                      <p:cBhvr>
                                        <p:cTn id="38"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43" dur="26">
                                          <p:stCondLst>
                                            <p:cond delay="650"/>
                                          </p:stCondLst>
                                        </p:cTn>
                                        <p:tgtEl>
                                          <p:spTgt spid="13"/>
                                        </p:tgtEl>
                                      </p:cBhvr>
                                      <p:to x="100000" y="60000"/>
                                    </p:animScale>
                                    <p:animScale>
                                      <p:cBhvr>
                                        <p:cTn id="44" dur="166" decel="50000">
                                          <p:stCondLst>
                                            <p:cond delay="676"/>
                                          </p:stCondLst>
                                        </p:cTn>
                                        <p:tgtEl>
                                          <p:spTgt spid="13"/>
                                        </p:tgtEl>
                                      </p:cBhvr>
                                      <p:to x="100000" y="100000"/>
                                    </p:animScale>
                                    <p:animScale>
                                      <p:cBhvr>
                                        <p:cTn id="45" dur="26">
                                          <p:stCondLst>
                                            <p:cond delay="1312"/>
                                          </p:stCondLst>
                                        </p:cTn>
                                        <p:tgtEl>
                                          <p:spTgt spid="13"/>
                                        </p:tgtEl>
                                      </p:cBhvr>
                                      <p:to x="100000" y="80000"/>
                                    </p:animScale>
                                    <p:animScale>
                                      <p:cBhvr>
                                        <p:cTn id="46" dur="166" decel="50000">
                                          <p:stCondLst>
                                            <p:cond delay="1338"/>
                                          </p:stCondLst>
                                        </p:cTn>
                                        <p:tgtEl>
                                          <p:spTgt spid="13"/>
                                        </p:tgtEl>
                                      </p:cBhvr>
                                      <p:to x="100000" y="100000"/>
                                    </p:animScale>
                                    <p:animScale>
                                      <p:cBhvr>
                                        <p:cTn id="47" dur="26">
                                          <p:stCondLst>
                                            <p:cond delay="1642"/>
                                          </p:stCondLst>
                                        </p:cTn>
                                        <p:tgtEl>
                                          <p:spTgt spid="13"/>
                                        </p:tgtEl>
                                      </p:cBhvr>
                                      <p:to x="100000" y="90000"/>
                                    </p:animScale>
                                    <p:animScale>
                                      <p:cBhvr>
                                        <p:cTn id="48" dur="166" decel="50000">
                                          <p:stCondLst>
                                            <p:cond delay="1668"/>
                                          </p:stCondLst>
                                        </p:cTn>
                                        <p:tgtEl>
                                          <p:spTgt spid="13"/>
                                        </p:tgtEl>
                                      </p:cBhvr>
                                      <p:to x="100000" y="100000"/>
                                    </p:animScale>
                                    <p:animScale>
                                      <p:cBhvr>
                                        <p:cTn id="49" dur="26">
                                          <p:stCondLst>
                                            <p:cond delay="1808"/>
                                          </p:stCondLst>
                                        </p:cTn>
                                        <p:tgtEl>
                                          <p:spTgt spid="13"/>
                                        </p:tgtEl>
                                      </p:cBhvr>
                                      <p:to x="100000" y="95000"/>
                                    </p:animScale>
                                    <p:animScale>
                                      <p:cBhvr>
                                        <p:cTn id="50" dur="166" decel="50000">
                                          <p:stCondLst>
                                            <p:cond delay="1834"/>
                                          </p:stCondLst>
                                        </p:cTn>
                                        <p:tgtEl>
                                          <p:spTgt spid="13"/>
                                        </p:tgtEl>
                                      </p:cBhvr>
                                      <p:to x="100000" y="100000"/>
                                    </p:animScale>
                                  </p:childTnLst>
                                </p:cTn>
                              </p:par>
                              <p:par>
                                <p:cTn id="51" presetID="26" presetClass="entr" presetSubtype="0" fill="hold" nodeType="with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down)">
                                      <p:cBhvr>
                                        <p:cTn id="53" dur="580">
                                          <p:stCondLst>
                                            <p:cond delay="0"/>
                                          </p:stCondLst>
                                        </p:cTn>
                                        <p:tgtEl>
                                          <p:spTgt spid="17"/>
                                        </p:tgtEl>
                                      </p:cBhvr>
                                    </p:animEffect>
                                    <p:anim calcmode="lin" valueType="num">
                                      <p:cBhvr>
                                        <p:cTn id="54"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55"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56"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57"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58"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59" dur="26">
                                          <p:stCondLst>
                                            <p:cond delay="650"/>
                                          </p:stCondLst>
                                        </p:cTn>
                                        <p:tgtEl>
                                          <p:spTgt spid="17"/>
                                        </p:tgtEl>
                                      </p:cBhvr>
                                      <p:to x="100000" y="60000"/>
                                    </p:animScale>
                                    <p:animScale>
                                      <p:cBhvr>
                                        <p:cTn id="60" dur="166" decel="50000">
                                          <p:stCondLst>
                                            <p:cond delay="676"/>
                                          </p:stCondLst>
                                        </p:cTn>
                                        <p:tgtEl>
                                          <p:spTgt spid="17"/>
                                        </p:tgtEl>
                                      </p:cBhvr>
                                      <p:to x="100000" y="100000"/>
                                    </p:animScale>
                                    <p:animScale>
                                      <p:cBhvr>
                                        <p:cTn id="61" dur="26">
                                          <p:stCondLst>
                                            <p:cond delay="1312"/>
                                          </p:stCondLst>
                                        </p:cTn>
                                        <p:tgtEl>
                                          <p:spTgt spid="17"/>
                                        </p:tgtEl>
                                      </p:cBhvr>
                                      <p:to x="100000" y="80000"/>
                                    </p:animScale>
                                    <p:animScale>
                                      <p:cBhvr>
                                        <p:cTn id="62" dur="166" decel="50000">
                                          <p:stCondLst>
                                            <p:cond delay="1338"/>
                                          </p:stCondLst>
                                        </p:cTn>
                                        <p:tgtEl>
                                          <p:spTgt spid="17"/>
                                        </p:tgtEl>
                                      </p:cBhvr>
                                      <p:to x="100000" y="100000"/>
                                    </p:animScale>
                                    <p:animScale>
                                      <p:cBhvr>
                                        <p:cTn id="63" dur="26">
                                          <p:stCondLst>
                                            <p:cond delay="1642"/>
                                          </p:stCondLst>
                                        </p:cTn>
                                        <p:tgtEl>
                                          <p:spTgt spid="17"/>
                                        </p:tgtEl>
                                      </p:cBhvr>
                                      <p:to x="100000" y="90000"/>
                                    </p:animScale>
                                    <p:animScale>
                                      <p:cBhvr>
                                        <p:cTn id="64" dur="166" decel="50000">
                                          <p:stCondLst>
                                            <p:cond delay="1668"/>
                                          </p:stCondLst>
                                        </p:cTn>
                                        <p:tgtEl>
                                          <p:spTgt spid="17"/>
                                        </p:tgtEl>
                                      </p:cBhvr>
                                      <p:to x="100000" y="100000"/>
                                    </p:animScale>
                                    <p:animScale>
                                      <p:cBhvr>
                                        <p:cTn id="65" dur="26">
                                          <p:stCondLst>
                                            <p:cond delay="1808"/>
                                          </p:stCondLst>
                                        </p:cTn>
                                        <p:tgtEl>
                                          <p:spTgt spid="17"/>
                                        </p:tgtEl>
                                      </p:cBhvr>
                                      <p:to x="100000" y="95000"/>
                                    </p:animScale>
                                    <p:animScale>
                                      <p:cBhvr>
                                        <p:cTn id="66"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a:extLst>
              <a:ext uri="{FF2B5EF4-FFF2-40B4-BE49-F238E27FC236}">
                <a16:creationId xmlns:a16="http://schemas.microsoft.com/office/drawing/2014/main" id="{527399F4-0543-4A18-BC40-87F6C5DF5315}"/>
              </a:ext>
            </a:extLst>
          </p:cNvPr>
          <p:cNvSpPr txBox="1">
            <a:spLocks/>
          </p:cNvSpPr>
          <p:nvPr/>
        </p:nvSpPr>
        <p:spPr>
          <a:xfrm>
            <a:off x="393464" y="506344"/>
            <a:ext cx="11353799" cy="914400"/>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D" b="1" dirty="0">
                <a:gradFill>
                  <a:gsLst>
                    <a:gs pos="0">
                      <a:schemeClr val="accent1"/>
                    </a:gs>
                    <a:gs pos="100000">
                      <a:schemeClr val="accent6"/>
                    </a:gs>
                  </a:gsLst>
                  <a:lin ang="3600000" scaled="0"/>
                </a:gradFill>
                <a:cs typeface="Poppins" panose="02000000000000000000" pitchFamily="2" charset="0"/>
              </a:rPr>
              <a:t>Chapter 2 </a:t>
            </a:r>
            <a:r>
              <a:rPr lang="en-ID" b="1" dirty="0"/>
              <a:t>Project research</a:t>
            </a:r>
          </a:p>
        </p:txBody>
      </p:sp>
      <p:sp>
        <p:nvSpPr>
          <p:cNvPr id="7" name="Rectangle 6"/>
          <p:cNvSpPr/>
          <p:nvPr/>
        </p:nvSpPr>
        <p:spPr>
          <a:xfrm>
            <a:off x="774819" y="1717595"/>
            <a:ext cx="10086886" cy="2862322"/>
          </a:xfrm>
          <a:prstGeom prst="rect">
            <a:avLst/>
          </a:prstGeom>
        </p:spPr>
        <p:txBody>
          <a:bodyPr wrap="square">
            <a:spAutoFit/>
          </a:bodyPr>
          <a:lstStyle/>
          <a:p>
            <a:pPr>
              <a:lnSpc>
                <a:spcPct val="150000"/>
              </a:lnSpc>
            </a:pPr>
            <a:r>
              <a:rPr lang="en-US" sz="2000" dirty="0"/>
              <a:t>These API libraries make it easy for developers to build built and application, user friendly, save effort, more time than technology Deep Learning, ML. However accuracy yet to be comparable with Deep Learning technology. </a:t>
            </a:r>
          </a:p>
          <a:p>
            <a:pPr>
              <a:lnSpc>
                <a:spcPct val="150000"/>
              </a:lnSpc>
            </a:pPr>
            <a:endParaRPr lang="en-US" sz="2000" dirty="0"/>
          </a:p>
          <a:p>
            <a:pPr>
              <a:lnSpc>
                <a:spcPct val="150000"/>
              </a:lnSpc>
            </a:pPr>
            <a:r>
              <a:rPr lang="en-US" sz="2000" dirty="0"/>
              <a:t>Face API's Library </a:t>
            </a:r>
            <a:r>
              <a:rPr lang="en-US" sz="2000" dirty="0" err="1"/>
              <a:t>Tensorflow</a:t>
            </a:r>
            <a:r>
              <a:rPr lang="en-US" sz="2000" dirty="0"/>
              <a:t> is completely free, accessible and easier to use than Face API Microsoft so we decided to choose </a:t>
            </a:r>
            <a:r>
              <a:rPr lang="en-US" sz="2000" dirty="0" err="1"/>
              <a:t>Tensorflow's</a:t>
            </a:r>
            <a:r>
              <a:rPr lang="en-US" sz="2000" dirty="0"/>
              <a:t> library to implement this project.</a:t>
            </a:r>
          </a:p>
        </p:txBody>
      </p:sp>
    </p:spTree>
    <p:extLst>
      <p:ext uri="{BB962C8B-B14F-4D97-AF65-F5344CB8AC3E}">
        <p14:creationId xmlns:p14="http://schemas.microsoft.com/office/powerpoint/2010/main" val="190246987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a:extLst>
              <a:ext uri="{FF2B5EF4-FFF2-40B4-BE49-F238E27FC236}">
                <a16:creationId xmlns:a16="http://schemas.microsoft.com/office/drawing/2014/main" id="{7E775C91-BEAF-42BA-AA79-E36DEC579023}"/>
              </a:ext>
            </a:extLst>
          </p:cNvPr>
          <p:cNvSpPr txBox="1">
            <a:spLocks/>
          </p:cNvSpPr>
          <p:nvPr/>
        </p:nvSpPr>
        <p:spPr>
          <a:xfrm>
            <a:off x="419101" y="591802"/>
            <a:ext cx="11353799" cy="914400"/>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D" b="1" dirty="0">
                <a:gradFill>
                  <a:gsLst>
                    <a:gs pos="0">
                      <a:schemeClr val="accent1"/>
                    </a:gs>
                    <a:gs pos="100000">
                      <a:schemeClr val="accent6"/>
                    </a:gs>
                  </a:gsLst>
                  <a:lin ang="3600000" scaled="0"/>
                </a:gradFill>
                <a:cs typeface="Poppins" panose="02000000000000000000" pitchFamily="2" charset="0"/>
              </a:rPr>
              <a:t>Chapter 3 </a:t>
            </a:r>
            <a:r>
              <a:rPr lang="en-ID" b="1" dirty="0"/>
              <a:t>Deploy and install</a:t>
            </a:r>
          </a:p>
        </p:txBody>
      </p:sp>
      <p:sp>
        <p:nvSpPr>
          <p:cNvPr id="6" name="Text Placeholder 1">
            <a:extLst>
              <a:ext uri="{FF2B5EF4-FFF2-40B4-BE49-F238E27FC236}">
                <a16:creationId xmlns:a16="http://schemas.microsoft.com/office/drawing/2014/main" id="{13A3736D-7BC2-4EF4-95E3-CDCA2AE4220B}"/>
              </a:ext>
            </a:extLst>
          </p:cNvPr>
          <p:cNvSpPr>
            <a:spLocks noGrp="1"/>
          </p:cNvSpPr>
          <p:nvPr>
            <p:ph type="body" sz="quarter" idx="10"/>
          </p:nvPr>
        </p:nvSpPr>
        <p:spPr>
          <a:xfrm>
            <a:off x="419100" y="1360125"/>
            <a:ext cx="4258917" cy="521684"/>
          </a:xfrm>
        </p:spPr>
        <p:txBody>
          <a:bodyPr/>
          <a:lstStyle/>
          <a:p>
            <a:r>
              <a:rPr lang="en-US" sz="2400" b="1" dirty="0"/>
              <a:t>Folder structure</a:t>
            </a:r>
            <a:endParaRPr lang="en-ID" sz="2400" b="1" dirty="0"/>
          </a:p>
        </p:txBody>
      </p:sp>
      <p:pic>
        <p:nvPicPr>
          <p:cNvPr id="7" name="Picture 6">
            <a:extLst>
              <a:ext uri="{FF2B5EF4-FFF2-40B4-BE49-F238E27FC236}">
                <a16:creationId xmlns:a16="http://schemas.microsoft.com/office/drawing/2014/main" id="{FB6EDA00-7685-499A-B563-E406A6BFC4B9}"/>
              </a:ext>
            </a:extLst>
          </p:cNvPr>
          <p:cNvPicPr>
            <a:picLocks noChangeAspect="1"/>
          </p:cNvPicPr>
          <p:nvPr/>
        </p:nvPicPr>
        <p:blipFill>
          <a:blip r:embed="rId2"/>
          <a:stretch>
            <a:fillRect/>
          </a:stretch>
        </p:blipFill>
        <p:spPr>
          <a:xfrm>
            <a:off x="419100" y="2451444"/>
            <a:ext cx="2219325" cy="1743075"/>
          </a:xfrm>
          <a:prstGeom prst="rect">
            <a:avLst/>
          </a:prstGeom>
        </p:spPr>
      </p:pic>
      <p:sp>
        <p:nvSpPr>
          <p:cNvPr id="8" name="Rectangle 7">
            <a:extLst>
              <a:ext uri="{FF2B5EF4-FFF2-40B4-BE49-F238E27FC236}">
                <a16:creationId xmlns:a16="http://schemas.microsoft.com/office/drawing/2014/main" id="{C276FB92-664D-4F65-97B0-E7A5B863A3D1}"/>
              </a:ext>
            </a:extLst>
          </p:cNvPr>
          <p:cNvSpPr/>
          <p:nvPr/>
        </p:nvSpPr>
        <p:spPr>
          <a:xfrm>
            <a:off x="3533360" y="2387012"/>
            <a:ext cx="8239539" cy="2533707"/>
          </a:xfrm>
          <a:prstGeom prst="rect">
            <a:avLst/>
          </a:prstGeom>
        </p:spPr>
        <p:txBody>
          <a:bodyPr wrap="square">
            <a:spAutoFit/>
          </a:bodyPr>
          <a:lstStyle/>
          <a:p>
            <a:pPr marL="342900" indent="-342900" algn="just">
              <a:lnSpc>
                <a:spcPct val="150000"/>
              </a:lnSpc>
              <a:buClr>
                <a:schemeClr val="accent6"/>
              </a:buClr>
              <a:buFont typeface="Arial" panose="020B0604020202020204" pitchFamily="34" charset="0"/>
              <a:buChar char="•"/>
            </a:pPr>
            <a:r>
              <a:rPr lang="en-US" dirty="0" err="1">
                <a:ea typeface="Open Sans" panose="020B0606030504020204" pitchFamily="34" charset="0"/>
                <a:cs typeface="Open Sans" panose="020B0606030504020204" pitchFamily="34" charset="0"/>
              </a:rPr>
              <a:t>Labeled_images</a:t>
            </a:r>
            <a:r>
              <a:rPr lang="en-US" dirty="0">
                <a:ea typeface="Open Sans" panose="020B0606030504020204" pitchFamily="34" charset="0"/>
                <a:cs typeface="Open Sans" panose="020B0606030504020204" pitchFamily="34" charset="0"/>
              </a:rPr>
              <a:t>: contain the folder of image labels of characters</a:t>
            </a:r>
          </a:p>
          <a:p>
            <a:pPr marL="342900" indent="-342900" algn="just">
              <a:lnSpc>
                <a:spcPct val="150000"/>
              </a:lnSpc>
              <a:buClr>
                <a:schemeClr val="accent6"/>
              </a:buClr>
              <a:buFont typeface="Arial" panose="020B0604020202020204" pitchFamily="34" charset="0"/>
              <a:buChar char="•"/>
            </a:pPr>
            <a:r>
              <a:rPr lang="en-US" dirty="0">
                <a:ea typeface="Open Sans" panose="020B0606030504020204" pitchFamily="34" charset="0"/>
                <a:cs typeface="Open Sans" panose="020B0606030504020204" pitchFamily="34" charset="0"/>
              </a:rPr>
              <a:t>Models: contain the models can be used in project</a:t>
            </a:r>
          </a:p>
          <a:p>
            <a:pPr marL="342900" indent="-342900" algn="just">
              <a:lnSpc>
                <a:spcPct val="150000"/>
              </a:lnSpc>
              <a:buClr>
                <a:schemeClr val="accent6"/>
              </a:buClr>
              <a:buFont typeface="Arial" panose="020B0604020202020204" pitchFamily="34" charset="0"/>
              <a:buChar char="•"/>
            </a:pPr>
            <a:r>
              <a:rPr lang="en-US" dirty="0" err="1">
                <a:ea typeface="Open Sans" panose="020B0606030504020204" pitchFamily="34" charset="0"/>
                <a:cs typeface="Open Sans" panose="020B0606030504020204" pitchFamily="34" charset="0"/>
              </a:rPr>
              <a:t>Test_images</a:t>
            </a:r>
            <a:r>
              <a:rPr lang="en-US" dirty="0">
                <a:ea typeface="Open Sans" panose="020B0606030504020204" pitchFamily="34" charset="0"/>
                <a:cs typeface="Open Sans" panose="020B0606030504020204" pitchFamily="34" charset="0"/>
              </a:rPr>
              <a:t>: contain images for testing</a:t>
            </a:r>
          </a:p>
          <a:p>
            <a:pPr marL="342900" indent="-342900" algn="just">
              <a:lnSpc>
                <a:spcPct val="150000"/>
              </a:lnSpc>
              <a:buClr>
                <a:schemeClr val="accent6"/>
              </a:buClr>
              <a:buFont typeface="Arial" panose="020B0604020202020204" pitchFamily="34" charset="0"/>
              <a:buChar char="•"/>
            </a:pPr>
            <a:r>
              <a:rPr lang="en-US" dirty="0">
                <a:ea typeface="Open Sans" panose="020B0606030504020204" pitchFamily="34" charset="0"/>
                <a:cs typeface="Open Sans" panose="020B0606030504020204" pitchFamily="34" charset="0"/>
              </a:rPr>
              <a:t>Face-api.min.js: the Face API minimize library</a:t>
            </a:r>
          </a:p>
          <a:p>
            <a:pPr marL="342900" indent="-342900" algn="just">
              <a:lnSpc>
                <a:spcPct val="150000"/>
              </a:lnSpc>
              <a:buClr>
                <a:schemeClr val="accent6"/>
              </a:buClr>
              <a:buFont typeface="Arial" panose="020B0604020202020204" pitchFamily="34" charset="0"/>
              <a:buChar char="•"/>
            </a:pPr>
            <a:r>
              <a:rPr lang="en-US" dirty="0">
                <a:ea typeface="Open Sans" panose="020B0606030504020204" pitchFamily="34" charset="0"/>
                <a:cs typeface="Open Sans" panose="020B0606030504020204" pitchFamily="34" charset="0"/>
              </a:rPr>
              <a:t>Index.html: rendering page</a:t>
            </a:r>
          </a:p>
          <a:p>
            <a:pPr marL="342900" indent="-342900" algn="just">
              <a:lnSpc>
                <a:spcPct val="150000"/>
              </a:lnSpc>
              <a:buClr>
                <a:schemeClr val="accent6"/>
              </a:buClr>
              <a:buFont typeface="Arial" panose="020B0604020202020204" pitchFamily="34" charset="0"/>
              <a:buChar char="•"/>
            </a:pPr>
            <a:r>
              <a:rPr lang="en-US" dirty="0">
                <a:ea typeface="Open Sans" panose="020B0606030504020204" pitchFamily="34" charset="0"/>
                <a:cs typeface="Open Sans" panose="020B0606030504020204" pitchFamily="34" charset="0"/>
              </a:rPr>
              <a:t>Script.js: custom code for recognizing</a:t>
            </a:r>
          </a:p>
        </p:txBody>
      </p:sp>
    </p:spTree>
    <p:extLst>
      <p:ext uri="{BB962C8B-B14F-4D97-AF65-F5344CB8AC3E}">
        <p14:creationId xmlns:p14="http://schemas.microsoft.com/office/powerpoint/2010/main" val="3824629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a:extLst>
              <a:ext uri="{FF2B5EF4-FFF2-40B4-BE49-F238E27FC236}">
                <a16:creationId xmlns:a16="http://schemas.microsoft.com/office/drawing/2014/main" id="{FC76C631-5C93-4559-843A-943A1CB8535D}"/>
              </a:ext>
            </a:extLst>
          </p:cNvPr>
          <p:cNvSpPr txBox="1">
            <a:spLocks/>
          </p:cNvSpPr>
          <p:nvPr/>
        </p:nvSpPr>
        <p:spPr>
          <a:xfrm>
            <a:off x="419101" y="591802"/>
            <a:ext cx="11353799" cy="914400"/>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D" b="1" dirty="0">
                <a:gradFill>
                  <a:gsLst>
                    <a:gs pos="0">
                      <a:schemeClr val="accent1"/>
                    </a:gs>
                    <a:gs pos="100000">
                      <a:schemeClr val="accent6"/>
                    </a:gs>
                  </a:gsLst>
                  <a:lin ang="3600000" scaled="0"/>
                </a:gradFill>
                <a:cs typeface="Poppins" panose="02000000000000000000" pitchFamily="2" charset="0"/>
              </a:rPr>
              <a:t>Chapter 3 </a:t>
            </a:r>
            <a:r>
              <a:rPr lang="en-ID" b="1" dirty="0"/>
              <a:t>Deploy and install</a:t>
            </a:r>
          </a:p>
        </p:txBody>
      </p:sp>
      <p:sp>
        <p:nvSpPr>
          <p:cNvPr id="6" name="Text Placeholder 1">
            <a:extLst>
              <a:ext uri="{FF2B5EF4-FFF2-40B4-BE49-F238E27FC236}">
                <a16:creationId xmlns:a16="http://schemas.microsoft.com/office/drawing/2014/main" id="{30A2D233-3A14-43E2-8E2A-9DEFBF82BBDC}"/>
              </a:ext>
            </a:extLst>
          </p:cNvPr>
          <p:cNvSpPr>
            <a:spLocks noGrp="1"/>
          </p:cNvSpPr>
          <p:nvPr>
            <p:ph type="body" sz="quarter" idx="10"/>
          </p:nvPr>
        </p:nvSpPr>
        <p:spPr>
          <a:xfrm>
            <a:off x="419100" y="1360125"/>
            <a:ext cx="4258917" cy="521684"/>
          </a:xfrm>
        </p:spPr>
        <p:txBody>
          <a:bodyPr/>
          <a:lstStyle/>
          <a:p>
            <a:r>
              <a:rPr lang="en-US" sz="2400" b="1" dirty="0"/>
              <a:t>Deployment </a:t>
            </a:r>
            <a:endParaRPr lang="en-ID" sz="2400" b="1" dirty="0"/>
          </a:p>
        </p:txBody>
      </p:sp>
      <p:sp>
        <p:nvSpPr>
          <p:cNvPr id="8" name="Rectangle 7">
            <a:extLst>
              <a:ext uri="{FF2B5EF4-FFF2-40B4-BE49-F238E27FC236}">
                <a16:creationId xmlns:a16="http://schemas.microsoft.com/office/drawing/2014/main" id="{46FD69F7-A547-4DA4-A84A-9A58C0A1542B}"/>
              </a:ext>
            </a:extLst>
          </p:cNvPr>
          <p:cNvSpPr/>
          <p:nvPr/>
        </p:nvSpPr>
        <p:spPr>
          <a:xfrm>
            <a:off x="419100" y="2030020"/>
            <a:ext cx="11613874" cy="1287212"/>
          </a:xfrm>
          <a:prstGeom prst="rect">
            <a:avLst/>
          </a:prstGeom>
        </p:spPr>
        <p:txBody>
          <a:bodyPr wrap="square">
            <a:spAutoFit/>
          </a:bodyPr>
          <a:lstStyle/>
          <a:p>
            <a:pPr marL="342900" indent="-342900" algn="just">
              <a:lnSpc>
                <a:spcPct val="150000"/>
              </a:lnSpc>
              <a:buClr>
                <a:schemeClr val="accent6"/>
              </a:buClr>
              <a:buFont typeface="+mj-lt"/>
              <a:buAutoNum type="arabicPeriod"/>
            </a:pPr>
            <a:r>
              <a:rPr lang="en-US" dirty="0">
                <a:ea typeface="Open Sans" panose="020B0606030504020204" pitchFamily="34" charset="0"/>
                <a:cs typeface="Open Sans" panose="020B0606030504020204" pitchFamily="34" charset="0"/>
              </a:rPr>
              <a:t>Add 2 files: Index.html for rendering page, Script.js for custom code that we are writing for recognizing </a:t>
            </a:r>
          </a:p>
          <a:p>
            <a:pPr marL="342900" indent="-342900" algn="just">
              <a:lnSpc>
                <a:spcPct val="150000"/>
              </a:lnSpc>
              <a:buClr>
                <a:schemeClr val="accent6"/>
              </a:buClr>
              <a:buFont typeface="+mj-lt"/>
              <a:buAutoNum type="arabicPeriod"/>
            </a:pPr>
            <a:r>
              <a:rPr lang="en-US" dirty="0">
                <a:ea typeface="Open Sans" panose="020B0606030504020204" pitchFamily="34" charset="0"/>
                <a:cs typeface="Open Sans" panose="020B0606030504020204" pitchFamily="34" charset="0"/>
              </a:rPr>
              <a:t>Set up file Index.html and include “face-api.min.js”</a:t>
            </a:r>
          </a:p>
          <a:p>
            <a:pPr marL="342900" indent="-342900" algn="just">
              <a:lnSpc>
                <a:spcPct val="150000"/>
              </a:lnSpc>
              <a:buClr>
                <a:schemeClr val="accent6"/>
              </a:buClr>
              <a:buFont typeface="+mj-lt"/>
              <a:buAutoNum type="arabicPeriod"/>
            </a:pPr>
            <a:r>
              <a:rPr lang="en-US" dirty="0">
                <a:ea typeface="Open Sans" panose="020B0606030504020204" pitchFamily="34" charset="0"/>
                <a:cs typeface="Open Sans" panose="020B0606030504020204" pitchFamily="34" charset="0"/>
              </a:rPr>
              <a:t>In file Script.js, we load models data and upload image</a:t>
            </a:r>
          </a:p>
        </p:txBody>
      </p:sp>
      <p:pic>
        <p:nvPicPr>
          <p:cNvPr id="10" name="Picture 9">
            <a:extLst>
              <a:ext uri="{FF2B5EF4-FFF2-40B4-BE49-F238E27FC236}">
                <a16:creationId xmlns:a16="http://schemas.microsoft.com/office/drawing/2014/main" id="{C3107F43-1518-4D7F-A408-2E9E5CD84A7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05674" y="3429000"/>
            <a:ext cx="4434951" cy="665922"/>
          </a:xfrm>
          <a:prstGeom prst="rect">
            <a:avLst/>
          </a:prstGeom>
          <a:noFill/>
          <a:ln>
            <a:noFill/>
          </a:ln>
        </p:spPr>
      </p:pic>
    </p:spTree>
    <p:extLst>
      <p:ext uri="{BB962C8B-B14F-4D97-AF65-F5344CB8AC3E}">
        <p14:creationId xmlns:p14="http://schemas.microsoft.com/office/powerpoint/2010/main" val="1997173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Custom Design">
  <a:themeElements>
    <a:clrScheme name="20 Dark">
      <a:dk1>
        <a:srgbClr val="F9F9F9"/>
      </a:dk1>
      <a:lt1>
        <a:srgbClr val="1A242E"/>
      </a:lt1>
      <a:dk2>
        <a:srgbClr val="E7E6E6"/>
      </a:dk2>
      <a:lt2>
        <a:srgbClr val="2C3E50"/>
      </a:lt2>
      <a:accent1>
        <a:srgbClr val="449BB5"/>
      </a:accent1>
      <a:accent2>
        <a:srgbClr val="043D5D"/>
      </a:accent2>
      <a:accent3>
        <a:srgbClr val="4B5554"/>
      </a:accent3>
      <a:accent4>
        <a:srgbClr val="F5E653"/>
      </a:accent4>
      <a:accent5>
        <a:srgbClr val="EB5055"/>
      </a:accent5>
      <a:accent6>
        <a:srgbClr val="68C39F"/>
      </a:accent6>
      <a:hlink>
        <a:srgbClr val="0563C1"/>
      </a:hlink>
      <a:folHlink>
        <a:srgbClr val="954F72"/>
      </a:folHlink>
    </a:clrScheme>
    <a:fontScheme name="Custom 7">
      <a:majorFont>
        <a:latin typeface="Montserrat"/>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20 Dark">
      <a:dk1>
        <a:srgbClr val="F9F9F9"/>
      </a:dk1>
      <a:lt1>
        <a:srgbClr val="1A242E"/>
      </a:lt1>
      <a:dk2>
        <a:srgbClr val="E7E6E6"/>
      </a:dk2>
      <a:lt2>
        <a:srgbClr val="2C3E50"/>
      </a:lt2>
      <a:accent1>
        <a:srgbClr val="449BB5"/>
      </a:accent1>
      <a:accent2>
        <a:srgbClr val="043D5D"/>
      </a:accent2>
      <a:accent3>
        <a:srgbClr val="4B5554"/>
      </a:accent3>
      <a:accent4>
        <a:srgbClr val="F5E653"/>
      </a:accent4>
      <a:accent5>
        <a:srgbClr val="EB5055"/>
      </a:accent5>
      <a:accent6>
        <a:srgbClr val="68C39F"/>
      </a:accent6>
      <a:hlink>
        <a:srgbClr val="0563C1"/>
      </a:hlink>
      <a:folHlink>
        <a:srgbClr val="954F72"/>
      </a:folHlink>
    </a:clrScheme>
    <a:fontScheme name="Custom 7">
      <a:majorFont>
        <a:latin typeface="Montserrat"/>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5859</TotalTime>
  <Words>652</Words>
  <Application>Microsoft Office PowerPoint</Application>
  <PresentationFormat>Widescreen</PresentationFormat>
  <Paragraphs>83</Paragraphs>
  <Slides>15</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Arial</vt:lpstr>
      <vt:lpstr>Calibri</vt:lpstr>
      <vt:lpstr>Calibri Light</vt:lpstr>
      <vt:lpstr>Montserrat</vt:lpstr>
      <vt:lpstr>Open Sans</vt:lpstr>
      <vt:lpstr>Open Sans Light</vt:lpstr>
      <vt:lpstr>Custom Design</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Dz</dc:creator>
  <cp:lastModifiedBy>PC</cp:lastModifiedBy>
  <cp:revision>225</cp:revision>
  <dcterms:created xsi:type="dcterms:W3CDTF">2016-11-04T05:31:34Z</dcterms:created>
  <dcterms:modified xsi:type="dcterms:W3CDTF">2020-01-13T07:38:05Z</dcterms:modified>
</cp:coreProperties>
</file>