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98" r:id="rId1"/>
  </p:sldMasterIdLst>
  <p:sldIdLst>
    <p:sldId id="256" r:id="rId2"/>
    <p:sldId id="257" r:id="rId3"/>
    <p:sldId id="280" r:id="rId4"/>
    <p:sldId id="266" r:id="rId5"/>
    <p:sldId id="258" r:id="rId6"/>
    <p:sldId id="267" r:id="rId7"/>
    <p:sldId id="259" r:id="rId8"/>
    <p:sldId id="268" r:id="rId9"/>
    <p:sldId id="260" r:id="rId10"/>
    <p:sldId id="269" r:id="rId11"/>
    <p:sldId id="270" r:id="rId12"/>
    <p:sldId id="271" r:id="rId13"/>
    <p:sldId id="261" r:id="rId14"/>
    <p:sldId id="272" r:id="rId15"/>
    <p:sldId id="262" r:id="rId16"/>
    <p:sldId id="273" r:id="rId17"/>
    <p:sldId id="263" r:id="rId18"/>
    <p:sldId id="274" r:id="rId19"/>
    <p:sldId id="264" r:id="rId20"/>
    <p:sldId id="275" r:id="rId21"/>
    <p:sldId id="276" r:id="rId22"/>
    <p:sldId id="277" r:id="rId23"/>
    <p:sldId id="278" r:id="rId24"/>
    <p:sldId id="279" r:id="rId25"/>
    <p:sldId id="26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rhman Amr" initials="AA" lastIdx="1" clrIdx="0">
    <p:extLst>
      <p:ext uri="{19B8F6BF-5375-455C-9EA6-DF929625EA0E}">
        <p15:presenceInfo xmlns:p15="http://schemas.microsoft.com/office/powerpoint/2012/main" userId="9dabc13c98c1e2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36FA22-56C8-4B3F-9B76-FA079928A423}" v="59" dt="2022-12-25T14:46:21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rhman Amr" userId="9dabc13c98c1e280" providerId="LiveId" clId="{2D36FA22-56C8-4B3F-9B76-FA079928A423}"/>
    <pc:docChg chg="undo redo custSel addSld modSld sldOrd">
      <pc:chgData name="Abdulrhman Amr" userId="9dabc13c98c1e280" providerId="LiveId" clId="{2D36FA22-56C8-4B3F-9B76-FA079928A423}" dt="2022-12-25T20:05:11.499" v="3343"/>
      <pc:docMkLst>
        <pc:docMk/>
      </pc:docMkLst>
      <pc:sldChg chg="modTransition">
        <pc:chgData name="Abdulrhman Amr" userId="9dabc13c98c1e280" providerId="LiveId" clId="{2D36FA22-56C8-4B3F-9B76-FA079928A423}" dt="2022-12-25T14:45:32.560" v="1493"/>
        <pc:sldMkLst>
          <pc:docMk/>
          <pc:sldMk cId="3460511905" sldId="256"/>
        </pc:sldMkLst>
      </pc:sldChg>
      <pc:sldChg chg="modSp mod modTransition">
        <pc:chgData name="Abdulrhman Amr" userId="9dabc13c98c1e280" providerId="LiveId" clId="{2D36FA22-56C8-4B3F-9B76-FA079928A423}" dt="2022-12-25T14:42:26.369" v="1474"/>
        <pc:sldMkLst>
          <pc:docMk/>
          <pc:sldMk cId="2129653017" sldId="257"/>
        </pc:sldMkLst>
        <pc:spChg chg="mod">
          <ac:chgData name="Abdulrhman Amr" userId="9dabc13c98c1e280" providerId="LiveId" clId="{2D36FA22-56C8-4B3F-9B76-FA079928A423}" dt="2022-12-25T13:37:56.151" v="582" actId="14100"/>
          <ac:spMkLst>
            <pc:docMk/>
            <pc:sldMk cId="2129653017" sldId="257"/>
            <ac:spMk id="3" creationId="{0BD4D122-F74D-4FCE-8C9D-AA5A0EFC4DB0}"/>
          </ac:spMkLst>
        </pc:spChg>
      </pc:sldChg>
      <pc:sldChg chg="addSp delSp modSp mod modTransition setBg addCm delCm">
        <pc:chgData name="Abdulrhman Amr" userId="9dabc13c98c1e280" providerId="LiveId" clId="{2D36FA22-56C8-4B3F-9B76-FA079928A423}" dt="2022-12-25T14:42:45.738" v="1475"/>
        <pc:sldMkLst>
          <pc:docMk/>
          <pc:sldMk cId="3843772493" sldId="258"/>
        </pc:sldMkLst>
        <pc:spChg chg="mod">
          <ac:chgData name="Abdulrhman Amr" userId="9dabc13c98c1e280" providerId="LiveId" clId="{2D36FA22-56C8-4B3F-9B76-FA079928A423}" dt="2022-12-25T13:35:54.532" v="557" actId="26606"/>
          <ac:spMkLst>
            <pc:docMk/>
            <pc:sldMk cId="3843772493" sldId="258"/>
            <ac:spMk id="2" creationId="{3FD7A443-AC1C-4294-8636-8217AAEDB7DE}"/>
          </ac:spMkLst>
        </pc:spChg>
        <pc:spChg chg="mod">
          <ac:chgData name="Abdulrhman Amr" userId="9dabc13c98c1e280" providerId="LiveId" clId="{2D36FA22-56C8-4B3F-9B76-FA079928A423}" dt="2022-12-25T13:38:07.762" v="584" actId="27636"/>
          <ac:spMkLst>
            <pc:docMk/>
            <pc:sldMk cId="3843772493" sldId="258"/>
            <ac:spMk id="3" creationId="{A79B7A59-4A25-414F-A396-8F614D7C36AF}"/>
          </ac:spMkLst>
        </pc:spChg>
        <pc:spChg chg="add del">
          <ac:chgData name="Abdulrhman Amr" userId="9dabc13c98c1e280" providerId="LiveId" clId="{2D36FA22-56C8-4B3F-9B76-FA079928A423}" dt="2022-12-25T13:35:41.967" v="551" actId="26606"/>
          <ac:spMkLst>
            <pc:docMk/>
            <pc:sldMk cId="3843772493" sldId="258"/>
            <ac:spMk id="9" creationId="{82FDEACC-D224-4F5B-A0BE-6581493C366D}"/>
          </ac:spMkLst>
        </pc:spChg>
        <pc:spChg chg="add del">
          <ac:chgData name="Abdulrhman Amr" userId="9dabc13c98c1e280" providerId="LiveId" clId="{2D36FA22-56C8-4B3F-9B76-FA079928A423}" dt="2022-12-25T13:35:41.967" v="551" actId="26606"/>
          <ac:spMkLst>
            <pc:docMk/>
            <pc:sldMk cId="3843772493" sldId="258"/>
            <ac:spMk id="11" creationId="{567B8489-9450-4A50-94AF-90283270FF40}"/>
          </ac:spMkLst>
        </pc:spChg>
        <pc:spChg chg="add del">
          <ac:chgData name="Abdulrhman Amr" userId="9dabc13c98c1e280" providerId="LiveId" clId="{2D36FA22-56C8-4B3F-9B76-FA079928A423}" dt="2022-12-25T13:35:41.967" v="551" actId="26606"/>
          <ac:spMkLst>
            <pc:docMk/>
            <pc:sldMk cId="3843772493" sldId="258"/>
            <ac:spMk id="13" creationId="{9D81556A-CBCA-4ADE-9ACA-F18F2F5E3126}"/>
          </ac:spMkLst>
        </pc:spChg>
        <pc:picChg chg="add del mod">
          <ac:chgData name="Abdulrhman Amr" userId="9dabc13c98c1e280" providerId="LiveId" clId="{2D36FA22-56C8-4B3F-9B76-FA079928A423}" dt="2022-12-25T13:35:54.532" v="557" actId="26606"/>
          <ac:picMkLst>
            <pc:docMk/>
            <pc:sldMk cId="3843772493" sldId="258"/>
            <ac:picMk id="4" creationId="{9B151D28-F192-4B37-BEC0-096F0A1DD86C}"/>
          </ac:picMkLst>
        </pc:picChg>
      </pc:sldChg>
      <pc:sldChg chg="addSp delSp modSp mod modTransition">
        <pc:chgData name="Abdulrhman Amr" userId="9dabc13c98c1e280" providerId="LiveId" clId="{2D36FA22-56C8-4B3F-9B76-FA079928A423}" dt="2022-12-25T18:39:46.569" v="3241" actId="20577"/>
        <pc:sldMkLst>
          <pc:docMk/>
          <pc:sldMk cId="3219366146" sldId="259"/>
        </pc:sldMkLst>
        <pc:spChg chg="mod">
          <ac:chgData name="Abdulrhman Amr" userId="9dabc13c98c1e280" providerId="LiveId" clId="{2D36FA22-56C8-4B3F-9B76-FA079928A423}" dt="2022-12-25T13:36:31.532" v="569" actId="20577"/>
          <ac:spMkLst>
            <pc:docMk/>
            <pc:sldMk cId="3219366146" sldId="259"/>
            <ac:spMk id="4" creationId="{9A6C5E86-1440-476A-BE7B-E8165B5D59E3}"/>
          </ac:spMkLst>
        </pc:spChg>
        <pc:spChg chg="add del mod">
          <ac:chgData name="Abdulrhman Amr" userId="9dabc13c98c1e280" providerId="LiveId" clId="{2D36FA22-56C8-4B3F-9B76-FA079928A423}" dt="2022-12-25T18:39:46.569" v="3241" actId="20577"/>
          <ac:spMkLst>
            <pc:docMk/>
            <pc:sldMk cId="3219366146" sldId="259"/>
            <ac:spMk id="5" creationId="{C9F9A3E2-88CB-4263-AC30-9BC90E35941B}"/>
          </ac:spMkLst>
        </pc:spChg>
        <pc:graphicFrameChg chg="add del">
          <ac:chgData name="Abdulrhman Amr" userId="9dabc13c98c1e280" providerId="LiveId" clId="{2D36FA22-56C8-4B3F-9B76-FA079928A423}" dt="2022-12-25T13:32:50.861" v="522" actId="26606"/>
          <ac:graphicFrameMkLst>
            <pc:docMk/>
            <pc:sldMk cId="3219366146" sldId="259"/>
            <ac:graphicFrameMk id="8" creationId="{2168C587-632B-27F3-2D2F-F88B77924789}"/>
          </ac:graphicFrameMkLst>
        </pc:graphicFrameChg>
      </pc:sldChg>
      <pc:sldChg chg="modSp mod modTransition">
        <pc:chgData name="Abdulrhman Amr" userId="9dabc13c98c1e280" providerId="LiveId" clId="{2D36FA22-56C8-4B3F-9B76-FA079928A423}" dt="2022-12-25T18:40:06.923" v="3246" actId="20577"/>
        <pc:sldMkLst>
          <pc:docMk/>
          <pc:sldMk cId="1598704204" sldId="260"/>
        </pc:sldMkLst>
        <pc:spChg chg="mod">
          <ac:chgData name="Abdulrhman Amr" userId="9dabc13c98c1e280" providerId="LiveId" clId="{2D36FA22-56C8-4B3F-9B76-FA079928A423}" dt="2022-12-25T18:40:06.923" v="3246" actId="20577"/>
          <ac:spMkLst>
            <pc:docMk/>
            <pc:sldMk cId="1598704204" sldId="260"/>
            <ac:spMk id="6" creationId="{F4AB3F13-C553-47A6-A890-084473D416AD}"/>
          </ac:spMkLst>
        </pc:spChg>
      </pc:sldChg>
      <pc:sldChg chg="addSp delSp modSp new mod modTransition setBg modClrScheme chgLayout">
        <pc:chgData name="Abdulrhman Amr" userId="9dabc13c98c1e280" providerId="LiveId" clId="{2D36FA22-56C8-4B3F-9B76-FA079928A423}" dt="2022-12-25T14:43:20.985" v="1479"/>
        <pc:sldMkLst>
          <pc:docMk/>
          <pc:sldMk cId="4280929853" sldId="261"/>
        </pc:sldMkLst>
        <pc:spChg chg="add mod">
          <ac:chgData name="Abdulrhman Amr" userId="9dabc13c98c1e280" providerId="LiveId" clId="{2D36FA22-56C8-4B3F-9B76-FA079928A423}" dt="2022-12-25T13:43:54.323" v="600" actId="1076"/>
          <ac:spMkLst>
            <pc:docMk/>
            <pc:sldMk cId="4280929853" sldId="261"/>
            <ac:spMk id="4" creationId="{41FFE9F1-8556-4336-8A01-8D6B5F23E3C5}"/>
          </ac:spMkLst>
        </pc:spChg>
        <pc:spChg chg="add del mod">
          <ac:chgData name="Abdulrhman Amr" userId="9dabc13c98c1e280" providerId="LiveId" clId="{2D36FA22-56C8-4B3F-9B76-FA079928A423}" dt="2022-12-25T13:52:33.339" v="1023" actId="14100"/>
          <ac:spMkLst>
            <pc:docMk/>
            <pc:sldMk cId="4280929853" sldId="261"/>
            <ac:spMk id="5" creationId="{E6C95229-21DE-423D-B9FB-E461C10C9BEA}"/>
          </ac:spMkLst>
        </pc:spChg>
        <pc:graphicFrameChg chg="add del">
          <ac:chgData name="Abdulrhman Amr" userId="9dabc13c98c1e280" providerId="LiveId" clId="{2D36FA22-56C8-4B3F-9B76-FA079928A423}" dt="2022-12-25T13:33:01.114" v="524" actId="26606"/>
          <ac:graphicFrameMkLst>
            <pc:docMk/>
            <pc:sldMk cId="4280929853" sldId="261"/>
            <ac:graphicFrameMk id="11" creationId="{B91D3361-2A9D-CFBC-54E6-3D297AD9A91A}"/>
          </ac:graphicFrameMkLst>
        </pc:graphicFrameChg>
        <pc:graphicFrameChg chg="add del">
          <ac:chgData name="Abdulrhman Amr" userId="9dabc13c98c1e280" providerId="LiveId" clId="{2D36FA22-56C8-4B3F-9B76-FA079928A423}" dt="2022-12-25T13:37:02.940" v="571" actId="26606"/>
          <ac:graphicFrameMkLst>
            <pc:docMk/>
            <pc:sldMk cId="4280929853" sldId="261"/>
            <ac:graphicFrameMk id="16" creationId="{3B46A6C9-C48F-04DA-1DBF-4A45E2D7629A}"/>
          </ac:graphicFrameMkLst>
        </pc:graphicFrameChg>
        <pc:picChg chg="add del mod">
          <ac:chgData name="Abdulrhman Amr" userId="9dabc13c98c1e280" providerId="LiveId" clId="{2D36FA22-56C8-4B3F-9B76-FA079928A423}" dt="2022-12-25T13:07:51.088" v="155" actId="478"/>
          <ac:picMkLst>
            <pc:docMk/>
            <pc:sldMk cId="4280929853" sldId="261"/>
            <ac:picMk id="3" creationId="{189DAC1C-751F-45ED-85D7-404AEBBEE41E}"/>
          </ac:picMkLst>
        </pc:picChg>
        <pc:picChg chg="add del mod">
          <ac:chgData name="Abdulrhman Amr" userId="9dabc13c98c1e280" providerId="LiveId" clId="{2D36FA22-56C8-4B3F-9B76-FA079928A423}" dt="2022-12-25T13:33:18.661" v="532" actId="478"/>
          <ac:picMkLst>
            <pc:docMk/>
            <pc:sldMk cId="4280929853" sldId="261"/>
            <ac:picMk id="7" creationId="{34DF072E-BEFD-43EF-A1F7-BBE1C8B4CF91}"/>
          </ac:picMkLst>
        </pc:picChg>
        <pc:picChg chg="add del mod">
          <ac:chgData name="Abdulrhman Amr" userId="9dabc13c98c1e280" providerId="LiveId" clId="{2D36FA22-56C8-4B3F-9B76-FA079928A423}" dt="2022-12-25T13:33:01.144" v="528"/>
          <ac:picMkLst>
            <pc:docMk/>
            <pc:sldMk cId="4280929853" sldId="261"/>
            <ac:picMk id="9" creationId="{0610D2FC-E2BC-4454-9CD3-81CFDA08223D}"/>
          </ac:picMkLst>
        </pc:picChg>
        <pc:picChg chg="add del mod">
          <ac:chgData name="Abdulrhman Amr" userId="9dabc13c98c1e280" providerId="LiveId" clId="{2D36FA22-56C8-4B3F-9B76-FA079928A423}" dt="2022-12-25T13:34:55.485" v="539" actId="478"/>
          <ac:picMkLst>
            <pc:docMk/>
            <pc:sldMk cId="4280929853" sldId="261"/>
            <ac:picMk id="12" creationId="{32F77174-62C8-4B50-BB1D-4B1C272831E6}"/>
          </ac:picMkLst>
        </pc:picChg>
        <pc:picChg chg="add del mod">
          <ac:chgData name="Abdulrhman Amr" userId="9dabc13c98c1e280" providerId="LiveId" clId="{2D36FA22-56C8-4B3F-9B76-FA079928A423}" dt="2022-12-25T13:38:36.407" v="585" actId="478"/>
          <ac:picMkLst>
            <pc:docMk/>
            <pc:sldMk cId="4280929853" sldId="261"/>
            <ac:picMk id="14" creationId="{0004FD97-AF77-454C-89DE-2F8B3B476077}"/>
          </ac:picMkLst>
        </pc:picChg>
        <pc:picChg chg="add mod">
          <ac:chgData name="Abdulrhman Amr" userId="9dabc13c98c1e280" providerId="LiveId" clId="{2D36FA22-56C8-4B3F-9B76-FA079928A423}" dt="2022-12-25T13:43:27.359" v="593" actId="1076"/>
          <ac:picMkLst>
            <pc:docMk/>
            <pc:sldMk cId="4280929853" sldId="261"/>
            <ac:picMk id="17" creationId="{E458B6F6-78BD-4DD1-92FA-DDC3D4A88F5C}"/>
          </ac:picMkLst>
        </pc:picChg>
      </pc:sldChg>
      <pc:sldChg chg="addSp modSp new mod modTransition">
        <pc:chgData name="Abdulrhman Amr" userId="9dabc13c98c1e280" providerId="LiveId" clId="{2D36FA22-56C8-4B3F-9B76-FA079928A423}" dt="2022-12-25T14:43:38.490" v="1481"/>
        <pc:sldMkLst>
          <pc:docMk/>
          <pc:sldMk cId="4274458729" sldId="262"/>
        </pc:sldMkLst>
        <pc:spChg chg="mod">
          <ac:chgData name="Abdulrhman Amr" userId="9dabc13c98c1e280" providerId="LiveId" clId="{2D36FA22-56C8-4B3F-9B76-FA079928A423}" dt="2022-12-25T13:43:57.994" v="601"/>
          <ac:spMkLst>
            <pc:docMk/>
            <pc:sldMk cId="4274458729" sldId="262"/>
            <ac:spMk id="2" creationId="{F79E08D1-708B-4BEB-B54A-B3B2A5C432C3}"/>
          </ac:spMkLst>
        </pc:spChg>
        <pc:spChg chg="mod">
          <ac:chgData name="Abdulrhman Amr" userId="9dabc13c98c1e280" providerId="LiveId" clId="{2D36FA22-56C8-4B3F-9B76-FA079928A423}" dt="2022-12-25T14:18:31.324" v="1379" actId="20577"/>
          <ac:spMkLst>
            <pc:docMk/>
            <pc:sldMk cId="4274458729" sldId="262"/>
            <ac:spMk id="3" creationId="{C4F48729-F3FD-469B-B889-B9846E1CB9D9}"/>
          </ac:spMkLst>
        </pc:spChg>
        <pc:picChg chg="add mod">
          <ac:chgData name="Abdulrhman Amr" userId="9dabc13c98c1e280" providerId="LiveId" clId="{2D36FA22-56C8-4B3F-9B76-FA079928A423}" dt="2022-12-25T13:45:18.887" v="646" actId="1076"/>
          <ac:picMkLst>
            <pc:docMk/>
            <pc:sldMk cId="4274458729" sldId="262"/>
            <ac:picMk id="4" creationId="{00C97079-8CDD-4589-8803-9213EE006F5C}"/>
          </ac:picMkLst>
        </pc:picChg>
      </pc:sldChg>
      <pc:sldChg chg="addSp delSp modSp new mod ord modTransition modClrScheme chgLayout">
        <pc:chgData name="Abdulrhman Amr" userId="9dabc13c98c1e280" providerId="LiveId" clId="{2D36FA22-56C8-4B3F-9B76-FA079928A423}" dt="2022-12-25T14:43:44.409" v="1482"/>
        <pc:sldMkLst>
          <pc:docMk/>
          <pc:sldMk cId="3038957271" sldId="263"/>
        </pc:sldMkLst>
        <pc:spChg chg="del">
          <ac:chgData name="Abdulrhman Amr" userId="9dabc13c98c1e280" providerId="LiveId" clId="{2D36FA22-56C8-4B3F-9B76-FA079928A423}" dt="2022-12-25T13:52:55.091" v="1025" actId="700"/>
          <ac:spMkLst>
            <pc:docMk/>
            <pc:sldMk cId="3038957271" sldId="263"/>
            <ac:spMk id="2" creationId="{4AF706B3-8E93-4780-A9B7-A2318C9BF3AD}"/>
          </ac:spMkLst>
        </pc:spChg>
        <pc:spChg chg="del">
          <ac:chgData name="Abdulrhman Amr" userId="9dabc13c98c1e280" providerId="LiveId" clId="{2D36FA22-56C8-4B3F-9B76-FA079928A423}" dt="2022-12-25T13:52:55.091" v="1025" actId="700"/>
          <ac:spMkLst>
            <pc:docMk/>
            <pc:sldMk cId="3038957271" sldId="263"/>
            <ac:spMk id="3" creationId="{793A7A13-CF21-4AAF-B8D1-6F1E6AE25EE7}"/>
          </ac:spMkLst>
        </pc:spChg>
        <pc:spChg chg="add mod">
          <ac:chgData name="Abdulrhman Amr" userId="9dabc13c98c1e280" providerId="LiveId" clId="{2D36FA22-56C8-4B3F-9B76-FA079928A423}" dt="2022-12-25T13:52:56.292" v="1026"/>
          <ac:spMkLst>
            <pc:docMk/>
            <pc:sldMk cId="3038957271" sldId="263"/>
            <ac:spMk id="4" creationId="{2E84207A-0642-41FB-AE22-5AD1DEF3BD76}"/>
          </ac:spMkLst>
        </pc:spChg>
        <pc:spChg chg="add mod">
          <ac:chgData name="Abdulrhman Amr" userId="9dabc13c98c1e280" providerId="LiveId" clId="{2D36FA22-56C8-4B3F-9B76-FA079928A423}" dt="2022-12-25T14:19:32.013" v="1397" actId="20577"/>
          <ac:spMkLst>
            <pc:docMk/>
            <pc:sldMk cId="3038957271" sldId="263"/>
            <ac:spMk id="5" creationId="{398E81BF-5925-4237-B2CD-C60C99C94439}"/>
          </ac:spMkLst>
        </pc:spChg>
        <pc:picChg chg="add mod">
          <ac:chgData name="Abdulrhman Amr" userId="9dabc13c98c1e280" providerId="LiveId" clId="{2D36FA22-56C8-4B3F-9B76-FA079928A423}" dt="2022-12-25T13:52:56.292" v="1026"/>
          <ac:picMkLst>
            <pc:docMk/>
            <pc:sldMk cId="3038957271" sldId="263"/>
            <ac:picMk id="6" creationId="{F02EA18E-DEAF-415D-8C51-91C6A5F27F7F}"/>
          </ac:picMkLst>
        </pc:picChg>
      </pc:sldChg>
      <pc:sldChg chg="addSp delSp modSp new mod ord modTransition setBg modClrScheme chgLayout">
        <pc:chgData name="Abdulrhman Amr" userId="9dabc13c98c1e280" providerId="LiveId" clId="{2D36FA22-56C8-4B3F-9B76-FA079928A423}" dt="2022-12-25T14:43:50.650" v="1483"/>
        <pc:sldMkLst>
          <pc:docMk/>
          <pc:sldMk cId="2924350882" sldId="264"/>
        </pc:sldMkLst>
        <pc:spChg chg="add mod">
          <ac:chgData name="Abdulrhman Amr" userId="9dabc13c98c1e280" providerId="LiveId" clId="{2D36FA22-56C8-4B3F-9B76-FA079928A423}" dt="2022-12-25T13:58:08.811" v="1221" actId="26606"/>
          <ac:spMkLst>
            <pc:docMk/>
            <pc:sldMk cId="2924350882" sldId="264"/>
            <ac:spMk id="2" creationId="{69EDF463-4EA7-451B-9C72-7A5229F5FC9A}"/>
          </ac:spMkLst>
        </pc:spChg>
        <pc:spChg chg="add del mod">
          <ac:chgData name="Abdulrhman Amr" userId="9dabc13c98c1e280" providerId="LiveId" clId="{2D36FA22-56C8-4B3F-9B76-FA079928A423}" dt="2022-12-25T13:57:26.241" v="1218" actId="931"/>
          <ac:spMkLst>
            <pc:docMk/>
            <pc:sldMk cId="2924350882" sldId="264"/>
            <ac:spMk id="3" creationId="{7010C977-D0AD-401A-AD34-B7874016159A}"/>
          </ac:spMkLst>
        </pc:spChg>
        <pc:spChg chg="add mod">
          <ac:chgData name="Abdulrhman Amr" userId="9dabc13c98c1e280" providerId="LiveId" clId="{2D36FA22-56C8-4B3F-9B76-FA079928A423}" dt="2022-12-25T14:17:55.532" v="1373" actId="20577"/>
          <ac:spMkLst>
            <pc:docMk/>
            <pc:sldMk cId="2924350882" sldId="264"/>
            <ac:spMk id="9" creationId="{815FCC14-26A8-0FA1-8A25-988AC5F6929E}"/>
          </ac:spMkLst>
        </pc:spChg>
        <pc:picChg chg="add mod">
          <ac:chgData name="Abdulrhman Amr" userId="9dabc13c98c1e280" providerId="LiveId" clId="{2D36FA22-56C8-4B3F-9B76-FA079928A423}" dt="2022-12-25T13:58:08.811" v="1221" actId="26606"/>
          <ac:picMkLst>
            <pc:docMk/>
            <pc:sldMk cId="2924350882" sldId="264"/>
            <ac:picMk id="5" creationId="{302E259F-8D46-43A7-8295-EFA25767B05A}"/>
          </ac:picMkLst>
        </pc:picChg>
      </pc:sldChg>
      <pc:sldChg chg="addSp delSp modSp new mod modTransition setBg addAnim">
        <pc:chgData name="Abdulrhman Amr" userId="9dabc13c98c1e280" providerId="LiveId" clId="{2D36FA22-56C8-4B3F-9B76-FA079928A423}" dt="2022-12-25T20:05:11.499" v="3343"/>
        <pc:sldMkLst>
          <pc:docMk/>
          <pc:sldMk cId="3803212416" sldId="265"/>
        </pc:sldMkLst>
        <pc:spChg chg="mod">
          <ac:chgData name="Abdulrhman Amr" userId="9dabc13c98c1e280" providerId="LiveId" clId="{2D36FA22-56C8-4B3F-9B76-FA079928A423}" dt="2022-12-25T14:40:11.460" v="1448" actId="26606"/>
          <ac:spMkLst>
            <pc:docMk/>
            <pc:sldMk cId="3803212416" sldId="265"/>
            <ac:spMk id="2" creationId="{EF45406D-02A5-434D-BFF1-731C2F6094A7}"/>
          </ac:spMkLst>
        </pc:spChg>
        <pc:spChg chg="del">
          <ac:chgData name="Abdulrhman Amr" userId="9dabc13c98c1e280" providerId="LiveId" clId="{2D36FA22-56C8-4B3F-9B76-FA079928A423}" dt="2022-12-25T14:25:53.665" v="1413" actId="478"/>
          <ac:spMkLst>
            <pc:docMk/>
            <pc:sldMk cId="3803212416" sldId="265"/>
            <ac:spMk id="3" creationId="{9806B6BD-883D-450C-993F-5CE6DF1DB87D}"/>
          </ac:spMkLst>
        </pc:spChg>
        <pc:spChg chg="add del">
          <ac:chgData name="Abdulrhman Amr" userId="9dabc13c98c1e280" providerId="LiveId" clId="{2D36FA22-56C8-4B3F-9B76-FA079928A423}" dt="2022-12-25T14:40:16.163" v="1449" actId="26606"/>
          <ac:spMkLst>
            <pc:docMk/>
            <pc:sldMk cId="3803212416" sldId="265"/>
            <ac:spMk id="36" creationId="{4EB21FA6-8B6A-4699-8408-91E69980018A}"/>
          </ac:spMkLst>
        </pc:spChg>
        <pc:spChg chg="add del">
          <ac:chgData name="Abdulrhman Amr" userId="9dabc13c98c1e280" providerId="LiveId" clId="{2D36FA22-56C8-4B3F-9B76-FA079928A423}" dt="2022-12-25T14:40:16.163" v="1449" actId="26606"/>
          <ac:spMkLst>
            <pc:docMk/>
            <pc:sldMk cId="3803212416" sldId="265"/>
            <ac:spMk id="38" creationId="{BA1AABB7-0FD0-4445-8B8B-7A0C680C5CE8}"/>
          </ac:spMkLst>
        </pc:spChg>
        <pc:spChg chg="add del">
          <ac:chgData name="Abdulrhman Amr" userId="9dabc13c98c1e280" providerId="LiveId" clId="{2D36FA22-56C8-4B3F-9B76-FA079928A423}" dt="2022-12-25T14:40:16.163" v="1449" actId="26606"/>
          <ac:spMkLst>
            <pc:docMk/>
            <pc:sldMk cId="3803212416" sldId="265"/>
            <ac:spMk id="40" creationId="{B8B04C4B-AC68-4DAC-B6E9-4BA106EEA20B}"/>
          </ac:spMkLst>
        </pc:spChg>
        <pc:spChg chg="add del">
          <ac:chgData name="Abdulrhman Amr" userId="9dabc13c98c1e280" providerId="LiveId" clId="{2D36FA22-56C8-4B3F-9B76-FA079928A423}" dt="2022-12-25T14:40:16.163" v="1449" actId="26606"/>
          <ac:spMkLst>
            <pc:docMk/>
            <pc:sldMk cId="3803212416" sldId="265"/>
            <ac:spMk id="42" creationId="{83B8F510-7BD8-444A-82C8-5DA7E5E2A19B}"/>
          </ac:spMkLst>
        </pc:spChg>
        <pc:spChg chg="add del">
          <ac:chgData name="Abdulrhman Amr" userId="9dabc13c98c1e280" providerId="LiveId" clId="{2D36FA22-56C8-4B3F-9B76-FA079928A423}" dt="2022-12-25T14:40:16.163" v="1449" actId="26606"/>
          <ac:spMkLst>
            <pc:docMk/>
            <pc:sldMk cId="3803212416" sldId="265"/>
            <ac:spMk id="44" creationId="{760B9607-D73D-493B-848E-23B932717968}"/>
          </ac:spMkLst>
        </pc:spChg>
        <pc:spChg chg="add">
          <ac:chgData name="Abdulrhman Amr" userId="9dabc13c98c1e280" providerId="LiveId" clId="{2D36FA22-56C8-4B3F-9B76-FA079928A423}" dt="2022-12-25T14:40:16.163" v="1449" actId="26606"/>
          <ac:spMkLst>
            <pc:docMk/>
            <pc:sldMk cId="3803212416" sldId="265"/>
            <ac:spMk id="48" creationId="{4EB21FA6-8B6A-4699-8408-91E69980018A}"/>
          </ac:spMkLst>
        </pc:spChg>
        <pc:spChg chg="add">
          <ac:chgData name="Abdulrhman Amr" userId="9dabc13c98c1e280" providerId="LiveId" clId="{2D36FA22-56C8-4B3F-9B76-FA079928A423}" dt="2022-12-25T14:40:16.163" v="1449" actId="26606"/>
          <ac:spMkLst>
            <pc:docMk/>
            <pc:sldMk cId="3803212416" sldId="265"/>
            <ac:spMk id="62" creationId="{BA1AABB7-0FD0-4445-8B8B-7A0C680C5CE8}"/>
          </ac:spMkLst>
        </pc:spChg>
        <pc:spChg chg="add">
          <ac:chgData name="Abdulrhman Amr" userId="9dabc13c98c1e280" providerId="LiveId" clId="{2D36FA22-56C8-4B3F-9B76-FA079928A423}" dt="2022-12-25T14:40:16.163" v="1449" actId="26606"/>
          <ac:spMkLst>
            <pc:docMk/>
            <pc:sldMk cId="3803212416" sldId="265"/>
            <ac:spMk id="76" creationId="{B8B04C4B-AC68-4DAC-B6E9-4BA106EEA20B}"/>
          </ac:spMkLst>
        </pc:spChg>
        <pc:spChg chg="add del">
          <ac:chgData name="Abdulrhman Amr" userId="9dabc13c98c1e280" providerId="LiveId" clId="{2D36FA22-56C8-4B3F-9B76-FA079928A423}" dt="2022-12-25T14:39:27.519" v="1438" actId="26606"/>
          <ac:spMkLst>
            <pc:docMk/>
            <pc:sldMk cId="3803212416" sldId="265"/>
            <ac:spMk id="77" creationId="{B8FE8EF1-7AF2-4864-A8DE-7EE3481DA1D4}"/>
          </ac:spMkLst>
        </pc:spChg>
        <pc:spChg chg="add">
          <ac:chgData name="Abdulrhman Amr" userId="9dabc13c98c1e280" providerId="LiveId" clId="{2D36FA22-56C8-4B3F-9B76-FA079928A423}" dt="2022-12-25T14:40:16.163" v="1449" actId="26606"/>
          <ac:spMkLst>
            <pc:docMk/>
            <pc:sldMk cId="3803212416" sldId="265"/>
            <ac:spMk id="78" creationId="{83B8F510-7BD8-444A-82C8-5DA7E5E2A19B}"/>
          </ac:spMkLst>
        </pc:spChg>
        <pc:spChg chg="add del">
          <ac:chgData name="Abdulrhman Amr" userId="9dabc13c98c1e280" providerId="LiveId" clId="{2D36FA22-56C8-4B3F-9B76-FA079928A423}" dt="2022-12-25T14:39:27.519" v="1438" actId="26606"/>
          <ac:spMkLst>
            <pc:docMk/>
            <pc:sldMk cId="3803212416" sldId="265"/>
            <ac:spMk id="79" creationId="{76CB6AE4-A444-41E5-A744-47F048A15E7D}"/>
          </ac:spMkLst>
        </pc:spChg>
        <pc:spChg chg="add">
          <ac:chgData name="Abdulrhman Amr" userId="9dabc13c98c1e280" providerId="LiveId" clId="{2D36FA22-56C8-4B3F-9B76-FA079928A423}" dt="2022-12-25T14:40:16.163" v="1449" actId="26606"/>
          <ac:spMkLst>
            <pc:docMk/>
            <pc:sldMk cId="3803212416" sldId="265"/>
            <ac:spMk id="80" creationId="{760B9607-D73D-493B-848E-23B932717968}"/>
          </ac:spMkLst>
        </pc:spChg>
        <pc:spChg chg="add del">
          <ac:chgData name="Abdulrhman Amr" userId="9dabc13c98c1e280" providerId="LiveId" clId="{2D36FA22-56C8-4B3F-9B76-FA079928A423}" dt="2022-12-25T14:39:27.519" v="1438" actId="26606"/>
          <ac:spMkLst>
            <pc:docMk/>
            <pc:sldMk cId="3803212416" sldId="265"/>
            <ac:spMk id="81" creationId="{25F129D9-8F3D-4302-AB5D-DE987A6B127A}"/>
          </ac:spMkLst>
        </pc:spChg>
        <pc:spChg chg="add del">
          <ac:chgData name="Abdulrhman Amr" userId="9dabc13c98c1e280" providerId="LiveId" clId="{2D36FA22-56C8-4B3F-9B76-FA079928A423}" dt="2022-12-25T14:39:27.519" v="1438" actId="26606"/>
          <ac:spMkLst>
            <pc:docMk/>
            <pc:sldMk cId="3803212416" sldId="265"/>
            <ac:spMk id="83" creationId="{1F4A57F6-BEF1-4CA6-A0F1-3A01F6AB48EE}"/>
          </ac:spMkLst>
        </pc:spChg>
        <pc:spChg chg="add del">
          <ac:chgData name="Abdulrhman Amr" userId="9dabc13c98c1e280" providerId="LiveId" clId="{2D36FA22-56C8-4B3F-9B76-FA079928A423}" dt="2022-12-25T14:39:27.519" v="1438" actId="26606"/>
          <ac:spMkLst>
            <pc:docMk/>
            <pc:sldMk cId="3803212416" sldId="265"/>
            <ac:spMk id="85" creationId="{E3336A73-1C9B-4BAA-A893-AD3C79E66607}"/>
          </ac:spMkLst>
        </pc:spChg>
        <pc:spChg chg="add del">
          <ac:chgData name="Abdulrhman Amr" userId="9dabc13c98c1e280" providerId="LiveId" clId="{2D36FA22-56C8-4B3F-9B76-FA079928A423}" dt="2022-12-25T14:39:29.303" v="1440" actId="26606"/>
          <ac:spMkLst>
            <pc:docMk/>
            <pc:sldMk cId="3803212416" sldId="265"/>
            <ac:spMk id="89" creationId="{B8FE8EF1-7AF2-4864-A8DE-7EE3481DA1D4}"/>
          </ac:spMkLst>
        </pc:spChg>
        <pc:spChg chg="add del">
          <ac:chgData name="Abdulrhman Amr" userId="9dabc13c98c1e280" providerId="LiveId" clId="{2D36FA22-56C8-4B3F-9B76-FA079928A423}" dt="2022-12-25T14:39:29.303" v="1440" actId="26606"/>
          <ac:spMkLst>
            <pc:docMk/>
            <pc:sldMk cId="3803212416" sldId="265"/>
            <ac:spMk id="90" creationId="{76CB6AE4-A444-41E5-A744-47F048A15E7D}"/>
          </ac:spMkLst>
        </pc:spChg>
        <pc:spChg chg="add del">
          <ac:chgData name="Abdulrhman Amr" userId="9dabc13c98c1e280" providerId="LiveId" clId="{2D36FA22-56C8-4B3F-9B76-FA079928A423}" dt="2022-12-25T14:39:29.303" v="1440" actId="26606"/>
          <ac:spMkLst>
            <pc:docMk/>
            <pc:sldMk cId="3803212416" sldId="265"/>
            <ac:spMk id="91" creationId="{CC84BC9B-7114-4B85-8360-6C0CF0EF88A4}"/>
          </ac:spMkLst>
        </pc:spChg>
        <pc:spChg chg="add del">
          <ac:chgData name="Abdulrhman Amr" userId="9dabc13c98c1e280" providerId="LiveId" clId="{2D36FA22-56C8-4B3F-9B76-FA079928A423}" dt="2022-12-25T14:39:29.303" v="1440" actId="26606"/>
          <ac:spMkLst>
            <pc:docMk/>
            <pc:sldMk cId="3803212416" sldId="265"/>
            <ac:spMk id="92" creationId="{D7E1DAA0-19B9-4062-B00B-5D20EFCFF915}"/>
          </ac:spMkLst>
        </pc:spChg>
        <pc:spChg chg="add del">
          <ac:chgData name="Abdulrhman Amr" userId="9dabc13c98c1e280" providerId="LiveId" clId="{2D36FA22-56C8-4B3F-9B76-FA079928A423}" dt="2022-12-25T14:39:29.303" v="1440" actId="26606"/>
          <ac:spMkLst>
            <pc:docMk/>
            <pc:sldMk cId="3803212416" sldId="265"/>
            <ac:spMk id="93" creationId="{E888E6CC-387D-4DB1-B167-26993959EA35}"/>
          </ac:spMkLst>
        </pc:spChg>
        <pc:spChg chg="add del">
          <ac:chgData name="Abdulrhman Amr" userId="9dabc13c98c1e280" providerId="LiveId" clId="{2D36FA22-56C8-4B3F-9B76-FA079928A423}" dt="2022-12-25T14:39:33.016" v="1442" actId="26606"/>
          <ac:spMkLst>
            <pc:docMk/>
            <pc:sldMk cId="3803212416" sldId="265"/>
            <ac:spMk id="97" creationId="{B8FE8EF1-7AF2-4864-A8DE-7EE3481DA1D4}"/>
          </ac:spMkLst>
        </pc:spChg>
        <pc:spChg chg="add del">
          <ac:chgData name="Abdulrhman Amr" userId="9dabc13c98c1e280" providerId="LiveId" clId="{2D36FA22-56C8-4B3F-9B76-FA079928A423}" dt="2022-12-25T14:39:33.016" v="1442" actId="26606"/>
          <ac:spMkLst>
            <pc:docMk/>
            <pc:sldMk cId="3803212416" sldId="265"/>
            <ac:spMk id="98" creationId="{76CB6AE4-A444-41E5-A744-47F048A15E7D}"/>
          </ac:spMkLst>
        </pc:spChg>
        <pc:spChg chg="add del">
          <ac:chgData name="Abdulrhman Amr" userId="9dabc13c98c1e280" providerId="LiveId" clId="{2D36FA22-56C8-4B3F-9B76-FA079928A423}" dt="2022-12-25T14:39:33.016" v="1442" actId="26606"/>
          <ac:spMkLst>
            <pc:docMk/>
            <pc:sldMk cId="3803212416" sldId="265"/>
            <ac:spMk id="99" creationId="{25F129D9-8F3D-4302-AB5D-DE987A6B127A}"/>
          </ac:spMkLst>
        </pc:spChg>
        <pc:spChg chg="add del">
          <ac:chgData name="Abdulrhman Amr" userId="9dabc13c98c1e280" providerId="LiveId" clId="{2D36FA22-56C8-4B3F-9B76-FA079928A423}" dt="2022-12-25T14:39:33.016" v="1442" actId="26606"/>
          <ac:spMkLst>
            <pc:docMk/>
            <pc:sldMk cId="3803212416" sldId="265"/>
            <ac:spMk id="100" creationId="{1F4A57F6-BEF1-4CA6-A0F1-3A01F6AB48EE}"/>
          </ac:spMkLst>
        </pc:spChg>
        <pc:spChg chg="add del">
          <ac:chgData name="Abdulrhman Amr" userId="9dabc13c98c1e280" providerId="LiveId" clId="{2D36FA22-56C8-4B3F-9B76-FA079928A423}" dt="2022-12-25T14:39:33.016" v="1442" actId="26606"/>
          <ac:spMkLst>
            <pc:docMk/>
            <pc:sldMk cId="3803212416" sldId="265"/>
            <ac:spMk id="101" creationId="{E3336A73-1C9B-4BAA-A893-AD3C79E66607}"/>
          </ac:spMkLst>
        </pc:spChg>
        <pc:spChg chg="add del">
          <ac:chgData name="Abdulrhman Amr" userId="9dabc13c98c1e280" providerId="LiveId" clId="{2D36FA22-56C8-4B3F-9B76-FA079928A423}" dt="2022-12-25T14:39:42.343" v="1444" actId="26606"/>
          <ac:spMkLst>
            <pc:docMk/>
            <pc:sldMk cId="3803212416" sldId="265"/>
            <ac:spMk id="105" creationId="{4EB21FA6-8B6A-4699-8408-91E69980018A}"/>
          </ac:spMkLst>
        </pc:spChg>
        <pc:spChg chg="add del">
          <ac:chgData name="Abdulrhman Amr" userId="9dabc13c98c1e280" providerId="LiveId" clId="{2D36FA22-56C8-4B3F-9B76-FA079928A423}" dt="2022-12-25T14:39:42.343" v="1444" actId="26606"/>
          <ac:spMkLst>
            <pc:docMk/>
            <pc:sldMk cId="3803212416" sldId="265"/>
            <ac:spMk id="106" creationId="{BA1AABB7-0FD0-4445-8B8B-7A0C680C5CE8}"/>
          </ac:spMkLst>
        </pc:spChg>
        <pc:spChg chg="add del">
          <ac:chgData name="Abdulrhman Amr" userId="9dabc13c98c1e280" providerId="LiveId" clId="{2D36FA22-56C8-4B3F-9B76-FA079928A423}" dt="2022-12-25T14:39:42.343" v="1444" actId="26606"/>
          <ac:spMkLst>
            <pc:docMk/>
            <pc:sldMk cId="3803212416" sldId="265"/>
            <ac:spMk id="107" creationId="{B8B04C4B-AC68-4DAC-B6E9-4BA106EEA20B}"/>
          </ac:spMkLst>
        </pc:spChg>
        <pc:spChg chg="add del">
          <ac:chgData name="Abdulrhman Amr" userId="9dabc13c98c1e280" providerId="LiveId" clId="{2D36FA22-56C8-4B3F-9B76-FA079928A423}" dt="2022-12-25T14:39:42.343" v="1444" actId="26606"/>
          <ac:spMkLst>
            <pc:docMk/>
            <pc:sldMk cId="3803212416" sldId="265"/>
            <ac:spMk id="108" creationId="{83B8F510-7BD8-444A-82C8-5DA7E5E2A19B}"/>
          </ac:spMkLst>
        </pc:spChg>
        <pc:spChg chg="add del">
          <ac:chgData name="Abdulrhman Amr" userId="9dabc13c98c1e280" providerId="LiveId" clId="{2D36FA22-56C8-4B3F-9B76-FA079928A423}" dt="2022-12-25T14:39:42.343" v="1444" actId="26606"/>
          <ac:spMkLst>
            <pc:docMk/>
            <pc:sldMk cId="3803212416" sldId="265"/>
            <ac:spMk id="109" creationId="{760B9607-D73D-493B-848E-23B932717968}"/>
          </ac:spMkLst>
        </pc:spChg>
        <pc:spChg chg="add del">
          <ac:chgData name="Abdulrhman Amr" userId="9dabc13c98c1e280" providerId="LiveId" clId="{2D36FA22-56C8-4B3F-9B76-FA079928A423}" dt="2022-12-25T14:39:51.826" v="1446" actId="26606"/>
          <ac:spMkLst>
            <pc:docMk/>
            <pc:sldMk cId="3803212416" sldId="265"/>
            <ac:spMk id="111" creationId="{80103E92-048D-4E5B-9638-6479E02270DA}"/>
          </ac:spMkLst>
        </pc:spChg>
        <pc:spChg chg="add del">
          <ac:chgData name="Abdulrhman Amr" userId="9dabc13c98c1e280" providerId="LiveId" clId="{2D36FA22-56C8-4B3F-9B76-FA079928A423}" dt="2022-12-25T14:39:51.826" v="1446" actId="26606"/>
          <ac:spMkLst>
            <pc:docMk/>
            <pc:sldMk cId="3803212416" sldId="265"/>
            <ac:spMk id="113" creationId="{B0F800ED-C7E7-4672-8343-2639F79B67F4}"/>
          </ac:spMkLst>
        </pc:spChg>
        <pc:spChg chg="add del">
          <ac:chgData name="Abdulrhman Amr" userId="9dabc13c98c1e280" providerId="LiveId" clId="{2D36FA22-56C8-4B3F-9B76-FA079928A423}" dt="2022-12-25T14:39:51.826" v="1446" actId="26606"/>
          <ac:spMkLst>
            <pc:docMk/>
            <pc:sldMk cId="3803212416" sldId="265"/>
            <ac:spMk id="115" creationId="{4EB21FA6-8B6A-4699-8408-91E69980018A}"/>
          </ac:spMkLst>
        </pc:spChg>
        <pc:spChg chg="add del">
          <ac:chgData name="Abdulrhman Amr" userId="9dabc13c98c1e280" providerId="LiveId" clId="{2D36FA22-56C8-4B3F-9B76-FA079928A423}" dt="2022-12-25T14:39:51.826" v="1446" actId="26606"/>
          <ac:spMkLst>
            <pc:docMk/>
            <pc:sldMk cId="3803212416" sldId="265"/>
            <ac:spMk id="116" creationId="{BA1AABB7-0FD0-4445-8B8B-7A0C680C5CE8}"/>
          </ac:spMkLst>
        </pc:spChg>
        <pc:spChg chg="add del">
          <ac:chgData name="Abdulrhman Amr" userId="9dabc13c98c1e280" providerId="LiveId" clId="{2D36FA22-56C8-4B3F-9B76-FA079928A423}" dt="2022-12-25T14:39:51.826" v="1446" actId="26606"/>
          <ac:spMkLst>
            <pc:docMk/>
            <pc:sldMk cId="3803212416" sldId="265"/>
            <ac:spMk id="117" creationId="{8D371DD5-1248-484F-AD54-775B88B37B8D}"/>
          </ac:spMkLst>
        </pc:spChg>
        <pc:spChg chg="add del">
          <ac:chgData name="Abdulrhman Amr" userId="9dabc13c98c1e280" providerId="LiveId" clId="{2D36FA22-56C8-4B3F-9B76-FA079928A423}" dt="2022-12-25T14:40:11.460" v="1448" actId="26606"/>
          <ac:spMkLst>
            <pc:docMk/>
            <pc:sldMk cId="3803212416" sldId="265"/>
            <ac:spMk id="143" creationId="{4EB21FA6-8B6A-4699-8408-91E69980018A}"/>
          </ac:spMkLst>
        </pc:spChg>
        <pc:spChg chg="add del">
          <ac:chgData name="Abdulrhman Amr" userId="9dabc13c98c1e280" providerId="LiveId" clId="{2D36FA22-56C8-4B3F-9B76-FA079928A423}" dt="2022-12-25T14:40:11.460" v="1448" actId="26606"/>
          <ac:spMkLst>
            <pc:docMk/>
            <pc:sldMk cId="3803212416" sldId="265"/>
            <ac:spMk id="144" creationId="{BA1AABB7-0FD0-4445-8B8B-7A0C680C5CE8}"/>
          </ac:spMkLst>
        </pc:spChg>
        <pc:spChg chg="add del">
          <ac:chgData name="Abdulrhman Amr" userId="9dabc13c98c1e280" providerId="LiveId" clId="{2D36FA22-56C8-4B3F-9B76-FA079928A423}" dt="2022-12-25T14:40:11.460" v="1448" actId="26606"/>
          <ac:spMkLst>
            <pc:docMk/>
            <pc:sldMk cId="3803212416" sldId="265"/>
            <ac:spMk id="145" creationId="{54E27926-1B1B-43E1-B66E-BCD3D722D1DE}"/>
          </ac:spMkLst>
        </pc:spChg>
        <pc:spChg chg="add del">
          <ac:chgData name="Abdulrhman Amr" userId="9dabc13c98c1e280" providerId="LiveId" clId="{2D36FA22-56C8-4B3F-9B76-FA079928A423}" dt="2022-12-25T14:40:11.460" v="1448" actId="26606"/>
          <ac:spMkLst>
            <pc:docMk/>
            <pc:sldMk cId="3803212416" sldId="265"/>
            <ac:spMk id="146" creationId="{4FCF62FB-9690-4C28-8794-1D59EC65F460}"/>
          </ac:spMkLst>
        </pc:spChg>
        <pc:spChg chg="add del">
          <ac:chgData name="Abdulrhman Amr" userId="9dabc13c98c1e280" providerId="LiveId" clId="{2D36FA22-56C8-4B3F-9B76-FA079928A423}" dt="2022-12-25T14:40:11.460" v="1448" actId="26606"/>
          <ac:spMkLst>
            <pc:docMk/>
            <pc:sldMk cId="3803212416" sldId="265"/>
            <ac:spMk id="147" creationId="{72E9BF2B-2D1E-41E3-ADDD-4CBCC1A6A9D8}"/>
          </ac:spMkLst>
        </pc:spChg>
        <pc:grpChg chg="add del">
          <ac:chgData name="Abdulrhman Amr" userId="9dabc13c98c1e280" providerId="LiveId" clId="{2D36FA22-56C8-4B3F-9B76-FA079928A423}" dt="2022-12-25T14:40:16.163" v="1449" actId="26606"/>
          <ac:grpSpMkLst>
            <pc:docMk/>
            <pc:sldMk cId="3803212416" sldId="265"/>
            <ac:grpSpMk id="8" creationId="{F27737A0-D7E0-4415-8E90-FD4F69E76C19}"/>
          </ac:grpSpMkLst>
        </pc:grpChg>
        <pc:grpChg chg="add del">
          <ac:chgData name="Abdulrhman Amr" userId="9dabc13c98c1e280" providerId="LiveId" clId="{2D36FA22-56C8-4B3F-9B76-FA079928A423}" dt="2022-12-25T14:40:16.163" v="1449" actId="26606"/>
          <ac:grpSpMkLst>
            <pc:docMk/>
            <pc:sldMk cId="3803212416" sldId="265"/>
            <ac:grpSpMk id="22" creationId="{57D8AB18-1DD7-4D60-B9FA-190B47BB267A}"/>
          </ac:grpSpMkLst>
        </pc:grpChg>
        <pc:grpChg chg="add">
          <ac:chgData name="Abdulrhman Amr" userId="9dabc13c98c1e280" providerId="LiveId" clId="{2D36FA22-56C8-4B3F-9B76-FA079928A423}" dt="2022-12-25T14:40:16.163" v="1449" actId="26606"/>
          <ac:grpSpMkLst>
            <pc:docMk/>
            <pc:sldMk cId="3803212416" sldId="265"/>
            <ac:grpSpMk id="46" creationId="{F27737A0-D7E0-4415-8E90-FD4F69E76C19}"/>
          </ac:grpSpMkLst>
        </pc:grpChg>
        <pc:grpChg chg="add">
          <ac:chgData name="Abdulrhman Amr" userId="9dabc13c98c1e280" providerId="LiveId" clId="{2D36FA22-56C8-4B3F-9B76-FA079928A423}" dt="2022-12-25T14:40:16.163" v="1449" actId="26606"/>
          <ac:grpSpMkLst>
            <pc:docMk/>
            <pc:sldMk cId="3803212416" sldId="265"/>
            <ac:grpSpMk id="47" creationId="{57D8AB18-1DD7-4D60-B9FA-190B47BB267A}"/>
          </ac:grpSpMkLst>
        </pc:grpChg>
        <pc:grpChg chg="add del">
          <ac:chgData name="Abdulrhman Amr" userId="9dabc13c98c1e280" providerId="LiveId" clId="{2D36FA22-56C8-4B3F-9B76-FA079928A423}" dt="2022-12-25T14:39:27.519" v="1438" actId="26606"/>
          <ac:grpSpMkLst>
            <pc:docMk/>
            <pc:sldMk cId="3803212416" sldId="265"/>
            <ac:grpSpMk id="49" creationId="{7B7EFD05-5F12-420E-8AEF-74D5EF9D58BC}"/>
          </ac:grpSpMkLst>
        </pc:grpChg>
        <pc:grpChg chg="add del">
          <ac:chgData name="Abdulrhman Amr" userId="9dabc13c98c1e280" providerId="LiveId" clId="{2D36FA22-56C8-4B3F-9B76-FA079928A423}" dt="2022-12-25T14:39:27.519" v="1438" actId="26606"/>
          <ac:grpSpMkLst>
            <pc:docMk/>
            <pc:sldMk cId="3803212416" sldId="265"/>
            <ac:grpSpMk id="63" creationId="{B64F33C7-E158-4057-87E7-6F42AA6D034A}"/>
          </ac:grpSpMkLst>
        </pc:grpChg>
        <pc:grpChg chg="add del">
          <ac:chgData name="Abdulrhman Amr" userId="9dabc13c98c1e280" providerId="LiveId" clId="{2D36FA22-56C8-4B3F-9B76-FA079928A423}" dt="2022-12-25T14:39:29.303" v="1440" actId="26606"/>
          <ac:grpSpMkLst>
            <pc:docMk/>
            <pc:sldMk cId="3803212416" sldId="265"/>
            <ac:grpSpMk id="87" creationId="{7B7EFD05-5F12-420E-8AEF-74D5EF9D58BC}"/>
          </ac:grpSpMkLst>
        </pc:grpChg>
        <pc:grpChg chg="add del">
          <ac:chgData name="Abdulrhman Amr" userId="9dabc13c98c1e280" providerId="LiveId" clId="{2D36FA22-56C8-4B3F-9B76-FA079928A423}" dt="2022-12-25T14:39:29.303" v="1440" actId="26606"/>
          <ac:grpSpMkLst>
            <pc:docMk/>
            <pc:sldMk cId="3803212416" sldId="265"/>
            <ac:grpSpMk id="88" creationId="{B64F33C7-E158-4057-87E7-6F42AA6D034A}"/>
          </ac:grpSpMkLst>
        </pc:grpChg>
        <pc:grpChg chg="add del">
          <ac:chgData name="Abdulrhman Amr" userId="9dabc13c98c1e280" providerId="LiveId" clId="{2D36FA22-56C8-4B3F-9B76-FA079928A423}" dt="2022-12-25T14:39:33.016" v="1442" actId="26606"/>
          <ac:grpSpMkLst>
            <pc:docMk/>
            <pc:sldMk cId="3803212416" sldId="265"/>
            <ac:grpSpMk id="95" creationId="{7B7EFD05-5F12-420E-8AEF-74D5EF9D58BC}"/>
          </ac:grpSpMkLst>
        </pc:grpChg>
        <pc:grpChg chg="add del">
          <ac:chgData name="Abdulrhman Amr" userId="9dabc13c98c1e280" providerId="LiveId" clId="{2D36FA22-56C8-4B3F-9B76-FA079928A423}" dt="2022-12-25T14:39:33.016" v="1442" actId="26606"/>
          <ac:grpSpMkLst>
            <pc:docMk/>
            <pc:sldMk cId="3803212416" sldId="265"/>
            <ac:grpSpMk id="96" creationId="{B64F33C7-E158-4057-87E7-6F42AA6D034A}"/>
          </ac:grpSpMkLst>
        </pc:grpChg>
        <pc:grpChg chg="add del">
          <ac:chgData name="Abdulrhman Amr" userId="9dabc13c98c1e280" providerId="LiveId" clId="{2D36FA22-56C8-4B3F-9B76-FA079928A423}" dt="2022-12-25T14:39:42.343" v="1444" actId="26606"/>
          <ac:grpSpMkLst>
            <pc:docMk/>
            <pc:sldMk cId="3803212416" sldId="265"/>
            <ac:grpSpMk id="103" creationId="{F27737A0-D7E0-4415-8E90-FD4F69E76C19}"/>
          </ac:grpSpMkLst>
        </pc:grpChg>
        <pc:grpChg chg="add del">
          <ac:chgData name="Abdulrhman Amr" userId="9dabc13c98c1e280" providerId="LiveId" clId="{2D36FA22-56C8-4B3F-9B76-FA079928A423}" dt="2022-12-25T14:39:42.343" v="1444" actId="26606"/>
          <ac:grpSpMkLst>
            <pc:docMk/>
            <pc:sldMk cId="3803212416" sldId="265"/>
            <ac:grpSpMk id="104" creationId="{57D8AB18-1DD7-4D60-B9FA-190B47BB267A}"/>
          </ac:grpSpMkLst>
        </pc:grpChg>
        <pc:grpChg chg="add del">
          <ac:chgData name="Abdulrhman Amr" userId="9dabc13c98c1e280" providerId="LiveId" clId="{2D36FA22-56C8-4B3F-9B76-FA079928A423}" dt="2022-12-25T14:39:51.826" v="1446" actId="26606"/>
          <ac:grpSpMkLst>
            <pc:docMk/>
            <pc:sldMk cId="3803212416" sldId="265"/>
            <ac:grpSpMk id="112" creationId="{F27737A0-D7E0-4415-8E90-FD4F69E76C19}"/>
          </ac:grpSpMkLst>
        </pc:grpChg>
        <pc:grpChg chg="add del">
          <ac:chgData name="Abdulrhman Amr" userId="9dabc13c98c1e280" providerId="LiveId" clId="{2D36FA22-56C8-4B3F-9B76-FA079928A423}" dt="2022-12-25T14:39:51.826" v="1446" actId="26606"/>
          <ac:grpSpMkLst>
            <pc:docMk/>
            <pc:sldMk cId="3803212416" sldId="265"/>
            <ac:grpSpMk id="114" creationId="{57D8AB18-1DD7-4D60-B9FA-190B47BB267A}"/>
          </ac:grpSpMkLst>
        </pc:grpChg>
        <pc:grpChg chg="add del">
          <ac:chgData name="Abdulrhman Amr" userId="9dabc13c98c1e280" providerId="LiveId" clId="{2D36FA22-56C8-4B3F-9B76-FA079928A423}" dt="2022-12-25T14:39:51.826" v="1446" actId="26606"/>
          <ac:grpSpMkLst>
            <pc:docMk/>
            <pc:sldMk cId="3803212416" sldId="265"/>
            <ac:grpSpMk id="118" creationId="{1DBBA65E-444E-4392-86BD-24972726C3C7}"/>
          </ac:grpSpMkLst>
        </pc:grpChg>
        <pc:grpChg chg="add del">
          <ac:chgData name="Abdulrhman Amr" userId="9dabc13c98c1e280" providerId="LiveId" clId="{2D36FA22-56C8-4B3F-9B76-FA079928A423}" dt="2022-12-25T14:39:51.826" v="1446" actId="26606"/>
          <ac:grpSpMkLst>
            <pc:docMk/>
            <pc:sldMk cId="3803212416" sldId="265"/>
            <ac:grpSpMk id="128" creationId="{CB9121D2-9F80-4F15-B0CD-D35E04A5F6B5}"/>
          </ac:grpSpMkLst>
        </pc:grpChg>
        <pc:grpChg chg="add del">
          <ac:chgData name="Abdulrhman Amr" userId="9dabc13c98c1e280" providerId="LiveId" clId="{2D36FA22-56C8-4B3F-9B76-FA079928A423}" dt="2022-12-25T14:40:11.460" v="1448" actId="26606"/>
          <ac:grpSpMkLst>
            <pc:docMk/>
            <pc:sldMk cId="3803212416" sldId="265"/>
            <ac:grpSpMk id="141" creationId="{F27737A0-D7E0-4415-8E90-FD4F69E76C19}"/>
          </ac:grpSpMkLst>
        </pc:grpChg>
        <pc:grpChg chg="add del">
          <ac:chgData name="Abdulrhman Amr" userId="9dabc13c98c1e280" providerId="LiveId" clId="{2D36FA22-56C8-4B3F-9B76-FA079928A423}" dt="2022-12-25T14:40:11.460" v="1448" actId="26606"/>
          <ac:grpSpMkLst>
            <pc:docMk/>
            <pc:sldMk cId="3803212416" sldId="265"/>
            <ac:grpSpMk id="142" creationId="{57D8AB18-1DD7-4D60-B9FA-190B47BB267A}"/>
          </ac:grpSpMkLst>
        </pc:grpChg>
        <pc:picChg chg="add del">
          <ac:chgData name="Abdulrhman Amr" userId="9dabc13c98c1e280" providerId="LiveId" clId="{2D36FA22-56C8-4B3F-9B76-FA079928A423}" dt="2022-12-25T14:26:57.945" v="1428" actId="478"/>
          <ac:picMkLst>
            <pc:docMk/>
            <pc:sldMk cId="3803212416" sldId="265"/>
            <ac:picMk id="4" creationId="{B047350F-F32B-27CB-1852-68EB63EA4EB3}"/>
          </ac:picMkLst>
        </pc:picChg>
        <pc:picChg chg="add mod">
          <ac:chgData name="Abdulrhman Amr" userId="9dabc13c98c1e280" providerId="LiveId" clId="{2D36FA22-56C8-4B3F-9B76-FA079928A423}" dt="2022-12-25T14:40:16.163" v="1449" actId="26606"/>
          <ac:picMkLst>
            <pc:docMk/>
            <pc:sldMk cId="3803212416" sldId="265"/>
            <ac:picMk id="6" creationId="{4F683966-3306-4165-9C58-3828FC200B45}"/>
          </ac:picMkLst>
        </pc:picChg>
      </pc:sldChg>
      <pc:sldChg chg="addSp delSp modSp new mod modTransition modClrScheme chgLayout">
        <pc:chgData name="Abdulrhman Amr" userId="9dabc13c98c1e280" providerId="LiveId" clId="{2D36FA22-56C8-4B3F-9B76-FA079928A423}" dt="2022-12-25T18:42:00.816" v="3261"/>
        <pc:sldMkLst>
          <pc:docMk/>
          <pc:sldMk cId="870211697" sldId="266"/>
        </pc:sldMkLst>
        <pc:spChg chg="mod ord">
          <ac:chgData name="Abdulrhman Amr" userId="9dabc13c98c1e280" providerId="LiveId" clId="{2D36FA22-56C8-4B3F-9B76-FA079928A423}" dt="2022-12-25T17:31:48.957" v="1533" actId="700"/>
          <ac:spMkLst>
            <pc:docMk/>
            <pc:sldMk cId="870211697" sldId="266"/>
            <ac:spMk id="2" creationId="{5B5F82F3-5C05-48C1-B787-DF29B2C9198A}"/>
          </ac:spMkLst>
        </pc:spChg>
        <pc:spChg chg="del mod ord">
          <ac:chgData name="Abdulrhman Amr" userId="9dabc13c98c1e280" providerId="LiveId" clId="{2D36FA22-56C8-4B3F-9B76-FA079928A423}" dt="2022-12-25T17:31:48.957" v="1533" actId="700"/>
          <ac:spMkLst>
            <pc:docMk/>
            <pc:sldMk cId="870211697" sldId="266"/>
            <ac:spMk id="3" creationId="{8AC22A80-3F2C-47B4-986E-E58ED6291D99}"/>
          </ac:spMkLst>
        </pc:spChg>
        <pc:spChg chg="add mod ord">
          <ac:chgData name="Abdulrhman Amr" userId="9dabc13c98c1e280" providerId="LiveId" clId="{2D36FA22-56C8-4B3F-9B76-FA079928A423}" dt="2022-12-25T17:47:03.065" v="2058" actId="20577"/>
          <ac:spMkLst>
            <pc:docMk/>
            <pc:sldMk cId="870211697" sldId="266"/>
            <ac:spMk id="4" creationId="{E3161DBC-97B0-4EFF-8702-4EC7BE75290D}"/>
          </ac:spMkLst>
        </pc:spChg>
        <pc:spChg chg="add del mod ord">
          <ac:chgData name="Abdulrhman Amr" userId="9dabc13c98c1e280" providerId="LiveId" clId="{2D36FA22-56C8-4B3F-9B76-FA079928A423}" dt="2022-12-25T17:35:29.264" v="1805"/>
          <ac:spMkLst>
            <pc:docMk/>
            <pc:sldMk cId="870211697" sldId="266"/>
            <ac:spMk id="5" creationId="{B43EDC95-4C6B-4C6A-8546-7043843A9C9E}"/>
          </ac:spMkLst>
        </pc:spChg>
        <pc:picChg chg="add mod ord">
          <ac:chgData name="Abdulrhman Amr" userId="9dabc13c98c1e280" providerId="LiveId" clId="{2D36FA22-56C8-4B3F-9B76-FA079928A423}" dt="2022-12-25T17:36:12.268" v="1809" actId="167"/>
          <ac:picMkLst>
            <pc:docMk/>
            <pc:sldMk cId="870211697" sldId="266"/>
            <ac:picMk id="7" creationId="{9C775ED6-5A11-4F05-9280-39C69031ABB3}"/>
          </ac:picMkLst>
        </pc:picChg>
      </pc:sldChg>
      <pc:sldChg chg="addSp delSp modSp new mod modTransition modClrScheme chgLayout">
        <pc:chgData name="Abdulrhman Amr" userId="9dabc13c98c1e280" providerId="LiveId" clId="{2D36FA22-56C8-4B3F-9B76-FA079928A423}" dt="2022-12-25T18:41:52.287" v="3260"/>
        <pc:sldMkLst>
          <pc:docMk/>
          <pc:sldMk cId="2546643913" sldId="267"/>
        </pc:sldMkLst>
        <pc:spChg chg="del">
          <ac:chgData name="Abdulrhman Amr" userId="9dabc13c98c1e280" providerId="LiveId" clId="{2D36FA22-56C8-4B3F-9B76-FA079928A423}" dt="2022-12-25T17:40:30.236" v="1820" actId="700"/>
          <ac:spMkLst>
            <pc:docMk/>
            <pc:sldMk cId="2546643913" sldId="267"/>
            <ac:spMk id="2" creationId="{34BC358E-266A-4749-B6F0-632A9080F910}"/>
          </ac:spMkLst>
        </pc:spChg>
        <pc:spChg chg="del">
          <ac:chgData name="Abdulrhman Amr" userId="9dabc13c98c1e280" providerId="LiveId" clId="{2D36FA22-56C8-4B3F-9B76-FA079928A423}" dt="2022-12-25T17:40:30.236" v="1820" actId="700"/>
          <ac:spMkLst>
            <pc:docMk/>
            <pc:sldMk cId="2546643913" sldId="267"/>
            <ac:spMk id="3" creationId="{D730B14F-2333-4A3F-8573-C18047242006}"/>
          </ac:spMkLst>
        </pc:spChg>
        <pc:spChg chg="add del mod">
          <ac:chgData name="Abdulrhman Amr" userId="9dabc13c98c1e280" providerId="LiveId" clId="{2D36FA22-56C8-4B3F-9B76-FA079928A423}" dt="2022-12-25T17:41:59.165" v="1835"/>
          <ac:spMkLst>
            <pc:docMk/>
            <pc:sldMk cId="2546643913" sldId="267"/>
            <ac:spMk id="6" creationId="{6CF009BC-5B21-433B-86E5-3F6DF58D4ECA}"/>
          </ac:spMkLst>
        </pc:spChg>
        <pc:spChg chg="add del mod">
          <ac:chgData name="Abdulrhman Amr" userId="9dabc13c98c1e280" providerId="LiveId" clId="{2D36FA22-56C8-4B3F-9B76-FA079928A423}" dt="2022-12-25T17:42:03.982" v="1836" actId="478"/>
          <ac:spMkLst>
            <pc:docMk/>
            <pc:sldMk cId="2546643913" sldId="267"/>
            <ac:spMk id="7" creationId="{1D2CCA3D-37BA-444F-BF90-26B60A148A20}"/>
          </ac:spMkLst>
        </pc:spChg>
        <pc:spChg chg="add del mod ord">
          <ac:chgData name="Abdulrhman Amr" userId="9dabc13c98c1e280" providerId="LiveId" clId="{2D36FA22-56C8-4B3F-9B76-FA079928A423}" dt="2022-12-25T17:41:55.962" v="1833" actId="700"/>
          <ac:spMkLst>
            <pc:docMk/>
            <pc:sldMk cId="2546643913" sldId="267"/>
            <ac:spMk id="9" creationId="{C0A82140-A0CC-498F-94E3-BB55B0AD0666}"/>
          </ac:spMkLst>
        </pc:spChg>
        <pc:spChg chg="add del mod ord">
          <ac:chgData name="Abdulrhman Amr" userId="9dabc13c98c1e280" providerId="LiveId" clId="{2D36FA22-56C8-4B3F-9B76-FA079928A423}" dt="2022-12-25T17:41:55.962" v="1833" actId="700"/>
          <ac:spMkLst>
            <pc:docMk/>
            <pc:sldMk cId="2546643913" sldId="267"/>
            <ac:spMk id="10" creationId="{394E86F3-FB01-41CB-83FC-70FA0560EA09}"/>
          </ac:spMkLst>
        </pc:spChg>
        <pc:spChg chg="add del mod ord">
          <ac:chgData name="Abdulrhman Amr" userId="9dabc13c98c1e280" providerId="LiveId" clId="{2D36FA22-56C8-4B3F-9B76-FA079928A423}" dt="2022-12-25T17:41:55.962" v="1833" actId="700"/>
          <ac:spMkLst>
            <pc:docMk/>
            <pc:sldMk cId="2546643913" sldId="267"/>
            <ac:spMk id="11" creationId="{112D5536-7C08-4FDC-8821-9C33C7519FC7}"/>
          </ac:spMkLst>
        </pc:spChg>
        <pc:spChg chg="add del mod ord">
          <ac:chgData name="Abdulrhman Amr" userId="9dabc13c98c1e280" providerId="LiveId" clId="{2D36FA22-56C8-4B3F-9B76-FA079928A423}" dt="2022-12-25T17:41:55.962" v="1833" actId="700"/>
          <ac:spMkLst>
            <pc:docMk/>
            <pc:sldMk cId="2546643913" sldId="267"/>
            <ac:spMk id="12" creationId="{D705AFFF-CEF8-4E0B-A911-0A2E048F6F4A}"/>
          </ac:spMkLst>
        </pc:spChg>
        <pc:spChg chg="add del mod ord">
          <ac:chgData name="Abdulrhman Amr" userId="9dabc13c98c1e280" providerId="LiveId" clId="{2D36FA22-56C8-4B3F-9B76-FA079928A423}" dt="2022-12-25T17:41:55.962" v="1833" actId="700"/>
          <ac:spMkLst>
            <pc:docMk/>
            <pc:sldMk cId="2546643913" sldId="267"/>
            <ac:spMk id="13" creationId="{A589C4BC-1D5B-47F0-BE45-7FB188968EBA}"/>
          </ac:spMkLst>
        </pc:spChg>
        <pc:spChg chg="add del mod ord">
          <ac:chgData name="Abdulrhman Amr" userId="9dabc13c98c1e280" providerId="LiveId" clId="{2D36FA22-56C8-4B3F-9B76-FA079928A423}" dt="2022-12-25T17:42:48.008" v="1839" actId="478"/>
          <ac:spMkLst>
            <pc:docMk/>
            <pc:sldMk cId="2546643913" sldId="267"/>
            <ac:spMk id="14" creationId="{828348DC-CFAA-4A6F-8D07-09ED14EE6075}"/>
          </ac:spMkLst>
        </pc:spChg>
        <pc:spChg chg="add mod ord">
          <ac:chgData name="Abdulrhman Amr" userId="9dabc13c98c1e280" providerId="LiveId" clId="{2D36FA22-56C8-4B3F-9B76-FA079928A423}" dt="2022-12-25T17:48:07.721" v="2160" actId="313"/>
          <ac:spMkLst>
            <pc:docMk/>
            <pc:sldMk cId="2546643913" sldId="267"/>
            <ac:spMk id="15" creationId="{362DDE98-C156-49B2-9512-E4F0BC817F28}"/>
          </ac:spMkLst>
        </pc:spChg>
        <pc:spChg chg="add del mod ord">
          <ac:chgData name="Abdulrhman Amr" userId="9dabc13c98c1e280" providerId="LiveId" clId="{2D36FA22-56C8-4B3F-9B76-FA079928A423}" dt="2022-12-25T17:43:02.203" v="1840"/>
          <ac:spMkLst>
            <pc:docMk/>
            <pc:sldMk cId="2546643913" sldId="267"/>
            <ac:spMk id="16" creationId="{83188B06-B864-4B34-B7A2-48C65FF037F0}"/>
          </ac:spMkLst>
        </pc:spChg>
        <pc:picChg chg="add del">
          <ac:chgData name="Abdulrhman Amr" userId="9dabc13c98c1e280" providerId="LiveId" clId="{2D36FA22-56C8-4B3F-9B76-FA079928A423}" dt="2022-12-25T17:41:07.535" v="1822" actId="478"/>
          <ac:picMkLst>
            <pc:docMk/>
            <pc:sldMk cId="2546643913" sldId="267"/>
            <ac:picMk id="5" creationId="{30900C58-740B-49BF-A3F7-AE32F419DD86}"/>
          </ac:picMkLst>
        </pc:picChg>
        <pc:picChg chg="add del mod">
          <ac:chgData name="Abdulrhman Amr" userId="9dabc13c98c1e280" providerId="LiveId" clId="{2D36FA22-56C8-4B3F-9B76-FA079928A423}" dt="2022-12-25T17:41:59.165" v="1835"/>
          <ac:picMkLst>
            <pc:docMk/>
            <pc:sldMk cId="2546643913" sldId="267"/>
            <ac:picMk id="8" creationId="{1F7B53EA-04A9-4F04-9473-636509D0892A}"/>
          </ac:picMkLst>
        </pc:picChg>
        <pc:picChg chg="add mod">
          <ac:chgData name="Abdulrhman Amr" userId="9dabc13c98c1e280" providerId="LiveId" clId="{2D36FA22-56C8-4B3F-9B76-FA079928A423}" dt="2022-12-25T17:43:22.188" v="1845" actId="14100"/>
          <ac:picMkLst>
            <pc:docMk/>
            <pc:sldMk cId="2546643913" sldId="267"/>
            <ac:picMk id="18" creationId="{0276C106-D10C-4055-8D50-E5594890A507}"/>
          </ac:picMkLst>
        </pc:picChg>
      </pc:sldChg>
      <pc:sldChg chg="addSp delSp modSp new mod modTransition modClrScheme chgLayout">
        <pc:chgData name="Abdulrhman Amr" userId="9dabc13c98c1e280" providerId="LiveId" clId="{2D36FA22-56C8-4B3F-9B76-FA079928A423}" dt="2022-12-25T18:41:44.887" v="3259"/>
        <pc:sldMkLst>
          <pc:docMk/>
          <pc:sldMk cId="749471698" sldId="268"/>
        </pc:sldMkLst>
        <pc:spChg chg="add mod">
          <ac:chgData name="Abdulrhman Amr" userId="9dabc13c98c1e280" providerId="LiveId" clId="{2D36FA22-56C8-4B3F-9B76-FA079928A423}" dt="2022-12-25T17:51:07.116" v="2164"/>
          <ac:spMkLst>
            <pc:docMk/>
            <pc:sldMk cId="749471698" sldId="268"/>
            <ac:spMk id="2" creationId="{D6F0EABD-58FE-4174-9B36-D4587AA1170E}"/>
          </ac:spMkLst>
        </pc:spChg>
        <pc:spChg chg="add del mod">
          <ac:chgData name="Abdulrhman Amr" userId="9dabc13c98c1e280" providerId="LiveId" clId="{2D36FA22-56C8-4B3F-9B76-FA079928A423}" dt="2022-12-25T17:53:06.528" v="2191" actId="478"/>
          <ac:spMkLst>
            <pc:docMk/>
            <pc:sldMk cId="749471698" sldId="268"/>
            <ac:spMk id="3" creationId="{B729B89B-DD6B-44B6-8492-B4D53F3CF4D5}"/>
          </ac:spMkLst>
        </pc:spChg>
        <pc:spChg chg="add del mod ord">
          <ac:chgData name="Abdulrhman Amr" userId="9dabc13c98c1e280" providerId="LiveId" clId="{2D36FA22-56C8-4B3F-9B76-FA079928A423}" dt="2022-12-25T17:52:00.442" v="2175" actId="700"/>
          <ac:spMkLst>
            <pc:docMk/>
            <pc:sldMk cId="749471698" sldId="268"/>
            <ac:spMk id="5" creationId="{9F41BA5F-01F2-4D79-ACE0-74A2FD897645}"/>
          </ac:spMkLst>
        </pc:spChg>
        <pc:spChg chg="add del mod ord">
          <ac:chgData name="Abdulrhman Amr" userId="9dabc13c98c1e280" providerId="LiveId" clId="{2D36FA22-56C8-4B3F-9B76-FA079928A423}" dt="2022-12-25T17:52:00.442" v="2175" actId="700"/>
          <ac:spMkLst>
            <pc:docMk/>
            <pc:sldMk cId="749471698" sldId="268"/>
            <ac:spMk id="6" creationId="{7FBAF581-66C5-489E-BC18-87C21BE574D0}"/>
          </ac:spMkLst>
        </pc:spChg>
        <pc:spChg chg="add del mod ord">
          <ac:chgData name="Abdulrhman Amr" userId="9dabc13c98c1e280" providerId="LiveId" clId="{2D36FA22-56C8-4B3F-9B76-FA079928A423}" dt="2022-12-25T17:52:00.442" v="2175" actId="700"/>
          <ac:spMkLst>
            <pc:docMk/>
            <pc:sldMk cId="749471698" sldId="268"/>
            <ac:spMk id="7" creationId="{CFF04EA1-07C0-4A25-991C-4199A7B56C53}"/>
          </ac:spMkLst>
        </pc:spChg>
        <pc:picChg chg="add mod">
          <ac:chgData name="Abdulrhman Amr" userId="9dabc13c98c1e280" providerId="LiveId" clId="{2D36FA22-56C8-4B3F-9B76-FA079928A423}" dt="2022-12-25T17:51:07.116" v="2164"/>
          <ac:picMkLst>
            <pc:docMk/>
            <pc:sldMk cId="749471698" sldId="268"/>
            <ac:picMk id="4" creationId="{594D80DD-6142-460C-9C26-A10936448F30}"/>
          </ac:picMkLst>
        </pc:picChg>
        <pc:picChg chg="add mod ord">
          <ac:chgData name="Abdulrhman Amr" userId="9dabc13c98c1e280" providerId="LiveId" clId="{2D36FA22-56C8-4B3F-9B76-FA079928A423}" dt="2022-12-25T17:52:52.435" v="2188" actId="171"/>
          <ac:picMkLst>
            <pc:docMk/>
            <pc:sldMk cId="749471698" sldId="268"/>
            <ac:picMk id="9" creationId="{C7141BB8-D130-4327-990E-A7699AADF671}"/>
          </ac:picMkLst>
        </pc:picChg>
      </pc:sldChg>
      <pc:sldChg chg="addSp delSp modSp new mod modTransition">
        <pc:chgData name="Abdulrhman Amr" userId="9dabc13c98c1e280" providerId="LiveId" clId="{2D36FA22-56C8-4B3F-9B76-FA079928A423}" dt="2022-12-25T18:41:37.493" v="3257"/>
        <pc:sldMkLst>
          <pc:docMk/>
          <pc:sldMk cId="1813942503" sldId="269"/>
        </pc:sldMkLst>
        <pc:spChg chg="add del mod">
          <ac:chgData name="Abdulrhman Amr" userId="9dabc13c98c1e280" providerId="LiveId" clId="{2D36FA22-56C8-4B3F-9B76-FA079928A423}" dt="2022-12-25T17:53:34.200" v="2195" actId="478"/>
          <ac:spMkLst>
            <pc:docMk/>
            <pc:sldMk cId="1813942503" sldId="269"/>
            <ac:spMk id="2" creationId="{E9D4C6F3-3DE7-435C-9600-5727E59533B8}"/>
          </ac:spMkLst>
        </pc:spChg>
        <pc:picChg chg="add del mod">
          <ac:chgData name="Abdulrhman Amr" userId="9dabc13c98c1e280" providerId="LiveId" clId="{2D36FA22-56C8-4B3F-9B76-FA079928A423}" dt="2022-12-25T17:53:37.759" v="2196" actId="478"/>
          <ac:picMkLst>
            <pc:docMk/>
            <pc:sldMk cId="1813942503" sldId="269"/>
            <ac:picMk id="3" creationId="{6FD2388B-1D69-44C3-A506-D2727328DCB7}"/>
          </ac:picMkLst>
        </pc:picChg>
        <pc:picChg chg="add del mod">
          <ac:chgData name="Abdulrhman Amr" userId="9dabc13c98c1e280" providerId="LiveId" clId="{2D36FA22-56C8-4B3F-9B76-FA079928A423}" dt="2022-12-25T17:53:34.200" v="2195" actId="478"/>
          <ac:picMkLst>
            <pc:docMk/>
            <pc:sldMk cId="1813942503" sldId="269"/>
            <ac:picMk id="4" creationId="{ED53B2A9-A6BC-49D7-8A2D-2DE5F2BCBFE8}"/>
          </ac:picMkLst>
        </pc:picChg>
        <pc:picChg chg="add mod ord">
          <ac:chgData name="Abdulrhman Amr" userId="9dabc13c98c1e280" providerId="LiveId" clId="{2D36FA22-56C8-4B3F-9B76-FA079928A423}" dt="2022-12-25T17:55:10.012" v="2199" actId="171"/>
          <ac:picMkLst>
            <pc:docMk/>
            <pc:sldMk cId="1813942503" sldId="269"/>
            <ac:picMk id="6" creationId="{E9A947B0-28CF-429B-9882-C38F47D6098B}"/>
          </ac:picMkLst>
        </pc:picChg>
      </pc:sldChg>
      <pc:sldChg chg="addSp modSp new mod modTransition">
        <pc:chgData name="Abdulrhman Amr" userId="9dabc13c98c1e280" providerId="LiveId" clId="{2D36FA22-56C8-4B3F-9B76-FA079928A423}" dt="2022-12-25T18:41:32.444" v="3256"/>
        <pc:sldMkLst>
          <pc:docMk/>
          <pc:sldMk cId="210304253" sldId="270"/>
        </pc:sldMkLst>
        <pc:spChg chg="add mod">
          <ac:chgData name="Abdulrhman Amr" userId="9dabc13c98c1e280" providerId="LiveId" clId="{2D36FA22-56C8-4B3F-9B76-FA079928A423}" dt="2022-12-25T17:55:49.816" v="2201"/>
          <ac:spMkLst>
            <pc:docMk/>
            <pc:sldMk cId="210304253" sldId="270"/>
            <ac:spMk id="2" creationId="{568F274B-66D5-4168-943D-44C7B997D5B1}"/>
          </ac:spMkLst>
        </pc:spChg>
        <pc:spChg chg="add mod">
          <ac:chgData name="Abdulrhman Amr" userId="9dabc13c98c1e280" providerId="LiveId" clId="{2D36FA22-56C8-4B3F-9B76-FA079928A423}" dt="2022-12-25T18:00:09.254" v="2344" actId="1076"/>
          <ac:spMkLst>
            <pc:docMk/>
            <pc:sldMk cId="210304253" sldId="270"/>
            <ac:spMk id="3" creationId="{B4719C11-0B54-4A62-A59C-0E0D3AED9F90}"/>
          </ac:spMkLst>
        </pc:spChg>
        <pc:picChg chg="add mod">
          <ac:chgData name="Abdulrhman Amr" userId="9dabc13c98c1e280" providerId="LiveId" clId="{2D36FA22-56C8-4B3F-9B76-FA079928A423}" dt="2022-12-25T17:55:49.816" v="2201"/>
          <ac:picMkLst>
            <pc:docMk/>
            <pc:sldMk cId="210304253" sldId="270"/>
            <ac:picMk id="4" creationId="{6EE08F4E-91BF-4C77-B934-FB40EC793CB9}"/>
          </ac:picMkLst>
        </pc:picChg>
        <pc:picChg chg="add mod ord">
          <ac:chgData name="Abdulrhman Amr" userId="9dabc13c98c1e280" providerId="LiveId" clId="{2D36FA22-56C8-4B3F-9B76-FA079928A423}" dt="2022-12-25T18:00:31.876" v="2351" actId="171"/>
          <ac:picMkLst>
            <pc:docMk/>
            <pc:sldMk cId="210304253" sldId="270"/>
            <ac:picMk id="6" creationId="{733E451C-E464-414E-8005-C66132338E80}"/>
          </ac:picMkLst>
        </pc:picChg>
      </pc:sldChg>
      <pc:sldChg chg="addSp delSp modSp new mod modTransition">
        <pc:chgData name="Abdulrhman Amr" userId="9dabc13c98c1e280" providerId="LiveId" clId="{2D36FA22-56C8-4B3F-9B76-FA079928A423}" dt="2022-12-25T20:02:41.940" v="3340"/>
        <pc:sldMkLst>
          <pc:docMk/>
          <pc:sldMk cId="3973392823" sldId="271"/>
        </pc:sldMkLst>
        <pc:spChg chg="add mod">
          <ac:chgData name="Abdulrhman Amr" userId="9dabc13c98c1e280" providerId="LiveId" clId="{2D36FA22-56C8-4B3F-9B76-FA079928A423}" dt="2022-12-25T18:01:01.128" v="2353"/>
          <ac:spMkLst>
            <pc:docMk/>
            <pc:sldMk cId="3973392823" sldId="271"/>
            <ac:spMk id="2" creationId="{DFC077B3-FA02-4944-B4D5-BA572633C16C}"/>
          </ac:spMkLst>
        </pc:spChg>
        <pc:spChg chg="add mod">
          <ac:chgData name="Abdulrhman Amr" userId="9dabc13c98c1e280" providerId="LiveId" clId="{2D36FA22-56C8-4B3F-9B76-FA079928A423}" dt="2022-12-25T18:01:17.074" v="2363" actId="20577"/>
          <ac:spMkLst>
            <pc:docMk/>
            <pc:sldMk cId="3973392823" sldId="271"/>
            <ac:spMk id="4" creationId="{862605A6-CB26-4AE0-AAAF-3D97A955A0EB}"/>
          </ac:spMkLst>
        </pc:spChg>
        <pc:picChg chg="add del mod">
          <ac:chgData name="Abdulrhman Amr" userId="9dabc13c98c1e280" providerId="LiveId" clId="{2D36FA22-56C8-4B3F-9B76-FA079928A423}" dt="2022-12-25T18:01:21.277" v="2364" actId="478"/>
          <ac:picMkLst>
            <pc:docMk/>
            <pc:sldMk cId="3973392823" sldId="271"/>
            <ac:picMk id="3" creationId="{748E3E1E-C671-424D-BA0F-C56DF0DD0651}"/>
          </ac:picMkLst>
        </pc:picChg>
        <pc:picChg chg="add mod">
          <ac:chgData name="Abdulrhman Amr" userId="9dabc13c98c1e280" providerId="LiveId" clId="{2D36FA22-56C8-4B3F-9B76-FA079928A423}" dt="2022-12-25T18:01:01.128" v="2353"/>
          <ac:picMkLst>
            <pc:docMk/>
            <pc:sldMk cId="3973392823" sldId="271"/>
            <ac:picMk id="5" creationId="{39F8DCA8-51E0-4460-BFD6-7B59D14139E8}"/>
          </ac:picMkLst>
        </pc:picChg>
        <pc:picChg chg="add mod ord">
          <ac:chgData name="Abdulrhman Amr" userId="9dabc13c98c1e280" providerId="LiveId" clId="{2D36FA22-56C8-4B3F-9B76-FA079928A423}" dt="2022-12-25T18:02:22.627" v="2368" actId="171"/>
          <ac:picMkLst>
            <pc:docMk/>
            <pc:sldMk cId="3973392823" sldId="271"/>
            <ac:picMk id="7" creationId="{343FB36D-EBA5-43A2-A747-B57E02E113BF}"/>
          </ac:picMkLst>
        </pc:picChg>
      </pc:sldChg>
      <pc:sldChg chg="addSp delSp modSp new mod modTransition modClrScheme chgLayout">
        <pc:chgData name="Abdulrhman Amr" userId="9dabc13c98c1e280" providerId="LiveId" clId="{2D36FA22-56C8-4B3F-9B76-FA079928A423}" dt="2022-12-25T18:41:21.831" v="3254"/>
        <pc:sldMkLst>
          <pc:docMk/>
          <pc:sldMk cId="531073478" sldId="272"/>
        </pc:sldMkLst>
        <pc:spChg chg="del">
          <ac:chgData name="Abdulrhman Amr" userId="9dabc13c98c1e280" providerId="LiveId" clId="{2D36FA22-56C8-4B3F-9B76-FA079928A423}" dt="2022-12-25T18:04:11.067" v="2370" actId="700"/>
          <ac:spMkLst>
            <pc:docMk/>
            <pc:sldMk cId="531073478" sldId="272"/>
            <ac:spMk id="2" creationId="{500E7447-1F81-470B-BCE8-10E335720EA7}"/>
          </ac:spMkLst>
        </pc:spChg>
        <pc:spChg chg="del">
          <ac:chgData name="Abdulrhman Amr" userId="9dabc13c98c1e280" providerId="LiveId" clId="{2D36FA22-56C8-4B3F-9B76-FA079928A423}" dt="2022-12-25T18:04:11.067" v="2370" actId="700"/>
          <ac:spMkLst>
            <pc:docMk/>
            <pc:sldMk cId="531073478" sldId="272"/>
            <ac:spMk id="3" creationId="{DAF77E40-9274-4A8D-9D59-3B21A1791C3A}"/>
          </ac:spMkLst>
        </pc:spChg>
        <pc:spChg chg="add mod">
          <ac:chgData name="Abdulrhman Amr" userId="9dabc13c98c1e280" providerId="LiveId" clId="{2D36FA22-56C8-4B3F-9B76-FA079928A423}" dt="2022-12-25T18:04:11.638" v="2371"/>
          <ac:spMkLst>
            <pc:docMk/>
            <pc:sldMk cId="531073478" sldId="272"/>
            <ac:spMk id="4" creationId="{A15CBDE6-8F89-4E0F-A111-4467A9E1C12E}"/>
          </ac:spMkLst>
        </pc:spChg>
        <pc:spChg chg="add mod">
          <ac:chgData name="Abdulrhman Amr" userId="9dabc13c98c1e280" providerId="LiveId" clId="{2D36FA22-56C8-4B3F-9B76-FA079928A423}" dt="2022-12-25T18:04:15.791" v="2372" actId="20577"/>
          <ac:spMkLst>
            <pc:docMk/>
            <pc:sldMk cId="531073478" sldId="272"/>
            <ac:spMk id="5" creationId="{B6E7B8BA-454C-462B-A3CB-1FA7CB518F8A}"/>
          </ac:spMkLst>
        </pc:spChg>
        <pc:spChg chg="add del mod ord">
          <ac:chgData name="Abdulrhman Amr" userId="9dabc13c98c1e280" providerId="LiveId" clId="{2D36FA22-56C8-4B3F-9B76-FA079928A423}" dt="2022-12-25T18:11:06.161" v="2400" actId="478"/>
          <ac:spMkLst>
            <pc:docMk/>
            <pc:sldMk cId="531073478" sldId="272"/>
            <ac:spMk id="10" creationId="{385B7BF6-59E4-439C-92FF-576D0F597C7E}"/>
          </ac:spMkLst>
        </pc:spChg>
        <pc:spChg chg="add mod ord">
          <ac:chgData name="Abdulrhman Amr" userId="9dabc13c98c1e280" providerId="LiveId" clId="{2D36FA22-56C8-4B3F-9B76-FA079928A423}" dt="2022-12-25T18:21:52.785" v="2792" actId="20577"/>
          <ac:spMkLst>
            <pc:docMk/>
            <pc:sldMk cId="531073478" sldId="272"/>
            <ac:spMk id="11" creationId="{ED5CE76B-83D2-41B6-A059-64B4359444D6}"/>
          </ac:spMkLst>
        </pc:spChg>
        <pc:spChg chg="add del mod ord">
          <ac:chgData name="Abdulrhman Amr" userId="9dabc13c98c1e280" providerId="LiveId" clId="{2D36FA22-56C8-4B3F-9B76-FA079928A423}" dt="2022-12-25T18:11:08.694" v="2401"/>
          <ac:spMkLst>
            <pc:docMk/>
            <pc:sldMk cId="531073478" sldId="272"/>
            <ac:spMk id="12" creationId="{67B4A29C-BA50-4E17-8B89-2A764B6D47F0}"/>
          </ac:spMkLst>
        </pc:spChg>
        <pc:picChg chg="add mod">
          <ac:chgData name="Abdulrhman Amr" userId="9dabc13c98c1e280" providerId="LiveId" clId="{2D36FA22-56C8-4B3F-9B76-FA079928A423}" dt="2022-12-25T18:04:11.638" v="2371"/>
          <ac:picMkLst>
            <pc:docMk/>
            <pc:sldMk cId="531073478" sldId="272"/>
            <ac:picMk id="6" creationId="{392E8069-8506-4B77-A7C1-E1E946DEACF4}"/>
          </ac:picMkLst>
        </pc:picChg>
        <pc:picChg chg="add del">
          <ac:chgData name="Abdulrhman Amr" userId="9dabc13c98c1e280" providerId="LiveId" clId="{2D36FA22-56C8-4B3F-9B76-FA079928A423}" dt="2022-12-25T18:04:20.316" v="2374"/>
          <ac:picMkLst>
            <pc:docMk/>
            <pc:sldMk cId="531073478" sldId="272"/>
            <ac:picMk id="7" creationId="{397F05D6-3084-40EC-BBC0-23E89553F597}"/>
          </ac:picMkLst>
        </pc:picChg>
        <pc:picChg chg="add del mod">
          <ac:chgData name="Abdulrhman Amr" userId="9dabc13c98c1e280" providerId="LiveId" clId="{2D36FA22-56C8-4B3F-9B76-FA079928A423}" dt="2022-12-25T18:10:49.215" v="2398" actId="21"/>
          <ac:picMkLst>
            <pc:docMk/>
            <pc:sldMk cId="531073478" sldId="272"/>
            <ac:picMk id="9" creationId="{0A2AB16E-4CE7-42A8-B3B4-8491936F254C}"/>
          </ac:picMkLst>
        </pc:picChg>
        <pc:picChg chg="add mod">
          <ac:chgData name="Abdulrhman Amr" userId="9dabc13c98c1e280" providerId="LiveId" clId="{2D36FA22-56C8-4B3F-9B76-FA079928A423}" dt="2022-12-25T18:11:15.636" v="2404" actId="14100"/>
          <ac:picMkLst>
            <pc:docMk/>
            <pc:sldMk cId="531073478" sldId="272"/>
            <ac:picMk id="13" creationId="{91B105C8-E228-439B-A9DB-AADA0D866188}"/>
          </ac:picMkLst>
        </pc:picChg>
      </pc:sldChg>
      <pc:sldChg chg="addSp delSp modSp new mod modTransition modClrScheme chgLayout">
        <pc:chgData name="Abdulrhman Amr" userId="9dabc13c98c1e280" providerId="LiveId" clId="{2D36FA22-56C8-4B3F-9B76-FA079928A423}" dt="2022-12-25T18:41:08.311" v="3253"/>
        <pc:sldMkLst>
          <pc:docMk/>
          <pc:sldMk cId="1961605002" sldId="273"/>
        </pc:sldMkLst>
        <pc:spChg chg="del">
          <ac:chgData name="Abdulrhman Amr" userId="9dabc13c98c1e280" providerId="LiveId" clId="{2D36FA22-56C8-4B3F-9B76-FA079928A423}" dt="2022-12-25T18:05:38.628" v="2380" actId="700"/>
          <ac:spMkLst>
            <pc:docMk/>
            <pc:sldMk cId="1961605002" sldId="273"/>
            <ac:spMk id="2" creationId="{4B24D4A2-7AD6-4EC3-BB9D-DED293737673}"/>
          </ac:spMkLst>
        </pc:spChg>
        <pc:spChg chg="del">
          <ac:chgData name="Abdulrhman Amr" userId="9dabc13c98c1e280" providerId="LiveId" clId="{2D36FA22-56C8-4B3F-9B76-FA079928A423}" dt="2022-12-25T18:05:38.628" v="2380" actId="700"/>
          <ac:spMkLst>
            <pc:docMk/>
            <pc:sldMk cId="1961605002" sldId="273"/>
            <ac:spMk id="3" creationId="{00B7CC18-4C2B-4F2E-B403-5FAE6F6D3C27}"/>
          </ac:spMkLst>
        </pc:spChg>
        <pc:spChg chg="add mod">
          <ac:chgData name="Abdulrhman Amr" userId="9dabc13c98c1e280" providerId="LiveId" clId="{2D36FA22-56C8-4B3F-9B76-FA079928A423}" dt="2022-12-25T18:05:50.088" v="2383"/>
          <ac:spMkLst>
            <pc:docMk/>
            <pc:sldMk cId="1961605002" sldId="273"/>
            <ac:spMk id="6" creationId="{19654353-4F53-4F2A-8AC7-C81A4BBF5344}"/>
          </ac:spMkLst>
        </pc:spChg>
        <pc:spChg chg="add mod">
          <ac:chgData name="Abdulrhman Amr" userId="9dabc13c98c1e280" providerId="LiveId" clId="{2D36FA22-56C8-4B3F-9B76-FA079928A423}" dt="2022-12-25T18:05:50.088" v="2383"/>
          <ac:spMkLst>
            <pc:docMk/>
            <pc:sldMk cId="1961605002" sldId="273"/>
            <ac:spMk id="7" creationId="{C695F64F-53D6-49B7-9219-CCA407FF1E9C}"/>
          </ac:spMkLst>
        </pc:spChg>
        <pc:picChg chg="add del mod">
          <ac:chgData name="Abdulrhman Amr" userId="9dabc13c98c1e280" providerId="LiveId" clId="{2D36FA22-56C8-4B3F-9B76-FA079928A423}" dt="2022-12-25T18:05:43.244" v="2382" actId="478"/>
          <ac:picMkLst>
            <pc:docMk/>
            <pc:sldMk cId="1961605002" sldId="273"/>
            <ac:picMk id="5" creationId="{823C3FA1-1464-41D9-AD2A-D95E3502E0A5}"/>
          </ac:picMkLst>
        </pc:picChg>
        <pc:picChg chg="add mod">
          <ac:chgData name="Abdulrhman Amr" userId="9dabc13c98c1e280" providerId="LiveId" clId="{2D36FA22-56C8-4B3F-9B76-FA079928A423}" dt="2022-12-25T18:05:50.088" v="2383"/>
          <ac:picMkLst>
            <pc:docMk/>
            <pc:sldMk cId="1961605002" sldId="273"/>
            <ac:picMk id="8" creationId="{48137FAE-4737-455E-A3DC-213C98D8C91E}"/>
          </ac:picMkLst>
        </pc:picChg>
        <pc:picChg chg="add del mod">
          <ac:chgData name="Abdulrhman Amr" userId="9dabc13c98c1e280" providerId="LiveId" clId="{2D36FA22-56C8-4B3F-9B76-FA079928A423}" dt="2022-12-25T18:05:56.876" v="2384" actId="478"/>
          <ac:picMkLst>
            <pc:docMk/>
            <pc:sldMk cId="1961605002" sldId="273"/>
            <ac:picMk id="9" creationId="{DF495D1B-05B5-4895-BE28-F3C1B80681DF}"/>
          </ac:picMkLst>
        </pc:picChg>
        <pc:picChg chg="add mod">
          <ac:chgData name="Abdulrhman Amr" userId="9dabc13c98c1e280" providerId="LiveId" clId="{2D36FA22-56C8-4B3F-9B76-FA079928A423}" dt="2022-12-25T18:06:29.101" v="2388" actId="14100"/>
          <ac:picMkLst>
            <pc:docMk/>
            <pc:sldMk cId="1961605002" sldId="273"/>
            <ac:picMk id="11" creationId="{C732EA3B-089D-430E-9995-097B59F495E5}"/>
          </ac:picMkLst>
        </pc:picChg>
      </pc:sldChg>
      <pc:sldChg chg="addSp delSp modSp new mod modTransition">
        <pc:chgData name="Abdulrhman Amr" userId="9dabc13c98c1e280" providerId="LiveId" clId="{2D36FA22-56C8-4B3F-9B76-FA079928A423}" dt="2022-12-25T18:40:59.275" v="3252"/>
        <pc:sldMkLst>
          <pc:docMk/>
          <pc:sldMk cId="429418285" sldId="274"/>
        </pc:sldMkLst>
        <pc:spChg chg="add mod">
          <ac:chgData name="Abdulrhman Amr" userId="9dabc13c98c1e280" providerId="LiveId" clId="{2D36FA22-56C8-4B3F-9B76-FA079928A423}" dt="2022-12-25T18:07:18.791" v="2390"/>
          <ac:spMkLst>
            <pc:docMk/>
            <pc:sldMk cId="429418285" sldId="274"/>
            <ac:spMk id="2" creationId="{9BBB18AE-2AFD-4A43-A993-D9A2A8217473}"/>
          </ac:spMkLst>
        </pc:spChg>
        <pc:spChg chg="add mod">
          <ac:chgData name="Abdulrhman Amr" userId="9dabc13c98c1e280" providerId="LiveId" clId="{2D36FA22-56C8-4B3F-9B76-FA079928A423}" dt="2022-12-25T18:07:18.791" v="2390"/>
          <ac:spMkLst>
            <pc:docMk/>
            <pc:sldMk cId="429418285" sldId="274"/>
            <ac:spMk id="3" creationId="{3ED6AFB4-DFA8-4537-93AF-FE26D0544DCB}"/>
          </ac:spMkLst>
        </pc:spChg>
        <pc:picChg chg="add mod">
          <ac:chgData name="Abdulrhman Amr" userId="9dabc13c98c1e280" providerId="LiveId" clId="{2D36FA22-56C8-4B3F-9B76-FA079928A423}" dt="2022-12-25T18:07:18.791" v="2390"/>
          <ac:picMkLst>
            <pc:docMk/>
            <pc:sldMk cId="429418285" sldId="274"/>
            <ac:picMk id="4" creationId="{74E264E1-25FC-45BE-B420-37EEE00A07B5}"/>
          </ac:picMkLst>
        </pc:picChg>
        <pc:picChg chg="add del mod">
          <ac:chgData name="Abdulrhman Amr" userId="9dabc13c98c1e280" providerId="LiveId" clId="{2D36FA22-56C8-4B3F-9B76-FA079928A423}" dt="2022-12-25T18:07:26.159" v="2391" actId="478"/>
          <ac:picMkLst>
            <pc:docMk/>
            <pc:sldMk cId="429418285" sldId="274"/>
            <ac:picMk id="5" creationId="{ED94FF79-94AD-462C-A8DF-31059855BD77}"/>
          </ac:picMkLst>
        </pc:picChg>
        <pc:picChg chg="add mod">
          <ac:chgData name="Abdulrhman Amr" userId="9dabc13c98c1e280" providerId="LiveId" clId="{2D36FA22-56C8-4B3F-9B76-FA079928A423}" dt="2022-12-25T18:07:51.065" v="2397" actId="14100"/>
          <ac:picMkLst>
            <pc:docMk/>
            <pc:sldMk cId="429418285" sldId="274"/>
            <ac:picMk id="7" creationId="{834B080D-6340-4985-B467-6A99324F7384}"/>
          </ac:picMkLst>
        </pc:picChg>
      </pc:sldChg>
      <pc:sldChg chg="addSp delSp modSp new mod modTransition modClrScheme chgLayout">
        <pc:chgData name="Abdulrhman Amr" userId="9dabc13c98c1e280" providerId="LiveId" clId="{2D36FA22-56C8-4B3F-9B76-FA079928A423}" dt="2022-12-25T18:40:52.144" v="3251"/>
        <pc:sldMkLst>
          <pc:docMk/>
          <pc:sldMk cId="983054414" sldId="275"/>
        </pc:sldMkLst>
        <pc:spChg chg="del">
          <ac:chgData name="Abdulrhman Amr" userId="9dabc13c98c1e280" providerId="LiveId" clId="{2D36FA22-56C8-4B3F-9B76-FA079928A423}" dt="2022-12-25T18:15:34.844" v="2636" actId="700"/>
          <ac:spMkLst>
            <pc:docMk/>
            <pc:sldMk cId="983054414" sldId="275"/>
            <ac:spMk id="2" creationId="{CF8B54D6-789E-4C22-9435-9572D18B3196}"/>
          </ac:spMkLst>
        </pc:spChg>
        <pc:spChg chg="del">
          <ac:chgData name="Abdulrhman Amr" userId="9dabc13c98c1e280" providerId="LiveId" clId="{2D36FA22-56C8-4B3F-9B76-FA079928A423}" dt="2022-12-25T18:15:34.844" v="2636" actId="700"/>
          <ac:spMkLst>
            <pc:docMk/>
            <pc:sldMk cId="983054414" sldId="275"/>
            <ac:spMk id="3" creationId="{3954F300-E66B-4BF5-9F83-5D43BADC8119}"/>
          </ac:spMkLst>
        </pc:spChg>
        <pc:spChg chg="add mod ord">
          <ac:chgData name="Abdulrhman Amr" userId="9dabc13c98c1e280" providerId="LiveId" clId="{2D36FA22-56C8-4B3F-9B76-FA079928A423}" dt="2022-12-25T18:17:16.001" v="2650" actId="700"/>
          <ac:spMkLst>
            <pc:docMk/>
            <pc:sldMk cId="983054414" sldId="275"/>
            <ac:spMk id="4" creationId="{B3407E3A-3635-4978-A495-D3A748924A58}"/>
          </ac:spMkLst>
        </pc:spChg>
        <pc:spChg chg="add del mod ord">
          <ac:chgData name="Abdulrhman Amr" userId="9dabc13c98c1e280" providerId="LiveId" clId="{2D36FA22-56C8-4B3F-9B76-FA079928A423}" dt="2022-12-25T18:17:16.001" v="2650" actId="700"/>
          <ac:spMkLst>
            <pc:docMk/>
            <pc:sldMk cId="983054414" sldId="275"/>
            <ac:spMk id="5" creationId="{B9F17B31-C47D-48E3-A524-A431AD8A102B}"/>
          </ac:spMkLst>
        </pc:spChg>
        <pc:spChg chg="add del mod ord">
          <ac:chgData name="Abdulrhman Amr" userId="9dabc13c98c1e280" providerId="LiveId" clId="{2D36FA22-56C8-4B3F-9B76-FA079928A423}" dt="2022-12-25T18:17:08.174" v="2649" actId="700"/>
          <ac:spMkLst>
            <pc:docMk/>
            <pc:sldMk cId="983054414" sldId="275"/>
            <ac:spMk id="7" creationId="{38D40014-26A2-426E-AB06-12D1ED6F3EC5}"/>
          </ac:spMkLst>
        </pc:spChg>
        <pc:spChg chg="add del mod ord">
          <ac:chgData name="Abdulrhman Amr" userId="9dabc13c98c1e280" providerId="LiveId" clId="{2D36FA22-56C8-4B3F-9B76-FA079928A423}" dt="2022-12-25T18:17:08.174" v="2649" actId="700"/>
          <ac:spMkLst>
            <pc:docMk/>
            <pc:sldMk cId="983054414" sldId="275"/>
            <ac:spMk id="8" creationId="{2E89E113-4053-4AED-96E8-F496472ABC5B}"/>
          </ac:spMkLst>
        </pc:spChg>
        <pc:spChg chg="add del mod ord">
          <ac:chgData name="Abdulrhman Amr" userId="9dabc13c98c1e280" providerId="LiveId" clId="{2D36FA22-56C8-4B3F-9B76-FA079928A423}" dt="2022-12-25T18:17:08.174" v="2649" actId="700"/>
          <ac:spMkLst>
            <pc:docMk/>
            <pc:sldMk cId="983054414" sldId="275"/>
            <ac:spMk id="9" creationId="{845C7BF6-D76D-4A15-87EC-58DC467F6D17}"/>
          </ac:spMkLst>
        </pc:spChg>
        <pc:spChg chg="add del mod ord">
          <ac:chgData name="Abdulrhman Amr" userId="9dabc13c98c1e280" providerId="LiveId" clId="{2D36FA22-56C8-4B3F-9B76-FA079928A423}" dt="2022-12-25T18:17:08.174" v="2649" actId="700"/>
          <ac:spMkLst>
            <pc:docMk/>
            <pc:sldMk cId="983054414" sldId="275"/>
            <ac:spMk id="10" creationId="{ECF9317C-99A2-4CE3-93D3-20E523C7D5ED}"/>
          </ac:spMkLst>
        </pc:spChg>
        <pc:spChg chg="add mod ord">
          <ac:chgData name="Abdulrhman Amr" userId="9dabc13c98c1e280" providerId="LiveId" clId="{2D36FA22-56C8-4B3F-9B76-FA079928A423}" dt="2022-12-25T18:21:12.517" v="2789" actId="255"/>
          <ac:spMkLst>
            <pc:docMk/>
            <pc:sldMk cId="983054414" sldId="275"/>
            <ac:spMk id="11" creationId="{72CB0194-2BC4-4618-86AD-688FA6EA1E16}"/>
          </ac:spMkLst>
        </pc:spChg>
        <pc:spChg chg="add del mod ord">
          <ac:chgData name="Abdulrhman Amr" userId="9dabc13c98c1e280" providerId="LiveId" clId="{2D36FA22-56C8-4B3F-9B76-FA079928A423}" dt="2022-12-25T18:17:33.970" v="2651"/>
          <ac:spMkLst>
            <pc:docMk/>
            <pc:sldMk cId="983054414" sldId="275"/>
            <ac:spMk id="12" creationId="{321FAEFB-F601-48C3-B1B2-DE1D15B1D975}"/>
          </ac:spMkLst>
        </pc:spChg>
        <pc:picChg chg="add mod">
          <ac:chgData name="Abdulrhman Amr" userId="9dabc13c98c1e280" providerId="LiveId" clId="{2D36FA22-56C8-4B3F-9B76-FA079928A423}" dt="2022-12-25T18:16:36.992" v="2646" actId="1076"/>
          <ac:picMkLst>
            <pc:docMk/>
            <pc:sldMk cId="983054414" sldId="275"/>
            <ac:picMk id="6" creationId="{156AF400-06D7-45C8-ACDC-7E350343EDB8}"/>
          </ac:picMkLst>
        </pc:picChg>
        <pc:picChg chg="add mod">
          <ac:chgData name="Abdulrhman Amr" userId="9dabc13c98c1e280" providerId="LiveId" clId="{2D36FA22-56C8-4B3F-9B76-FA079928A423}" dt="2022-12-25T18:17:41.008" v="2656" actId="962"/>
          <ac:picMkLst>
            <pc:docMk/>
            <pc:sldMk cId="983054414" sldId="275"/>
            <ac:picMk id="14" creationId="{AD6F9FB7-7E88-4599-B737-7FCB5C0EF98D}"/>
          </ac:picMkLst>
        </pc:picChg>
        <pc:picChg chg="add del mod">
          <ac:chgData name="Abdulrhman Amr" userId="9dabc13c98c1e280" providerId="LiveId" clId="{2D36FA22-56C8-4B3F-9B76-FA079928A423}" dt="2022-12-25T18:19:45.304" v="2735"/>
          <ac:picMkLst>
            <pc:docMk/>
            <pc:sldMk cId="983054414" sldId="275"/>
            <ac:picMk id="16" creationId="{AEB7D352-6C89-4DAA-A400-9359C9A59B94}"/>
          </ac:picMkLst>
        </pc:picChg>
      </pc:sldChg>
      <pc:sldChg chg="addSp delSp modSp new mod modTransition modClrScheme chgLayout">
        <pc:chgData name="Abdulrhman Amr" userId="9dabc13c98c1e280" providerId="LiveId" clId="{2D36FA22-56C8-4B3F-9B76-FA079928A423}" dt="2022-12-25T18:40:42.984" v="3250"/>
        <pc:sldMkLst>
          <pc:docMk/>
          <pc:sldMk cId="2216599210" sldId="276"/>
        </pc:sldMkLst>
        <pc:spChg chg="del mod ord">
          <ac:chgData name="Abdulrhman Amr" userId="9dabc13c98c1e280" providerId="LiveId" clId="{2D36FA22-56C8-4B3F-9B76-FA079928A423}" dt="2022-12-25T18:22:48.207" v="2794" actId="700"/>
          <ac:spMkLst>
            <pc:docMk/>
            <pc:sldMk cId="2216599210" sldId="276"/>
            <ac:spMk id="2" creationId="{341187DD-5BB1-407B-A124-CC74462589AE}"/>
          </ac:spMkLst>
        </pc:spChg>
        <pc:spChg chg="del mod ord">
          <ac:chgData name="Abdulrhman Amr" userId="9dabc13c98c1e280" providerId="LiveId" clId="{2D36FA22-56C8-4B3F-9B76-FA079928A423}" dt="2022-12-25T18:22:48.207" v="2794" actId="700"/>
          <ac:spMkLst>
            <pc:docMk/>
            <pc:sldMk cId="2216599210" sldId="276"/>
            <ac:spMk id="3" creationId="{CAFF5CC6-C6D9-4A64-881C-35E035143F22}"/>
          </ac:spMkLst>
        </pc:spChg>
        <pc:spChg chg="del">
          <ac:chgData name="Abdulrhman Amr" userId="9dabc13c98c1e280" providerId="LiveId" clId="{2D36FA22-56C8-4B3F-9B76-FA079928A423}" dt="2022-12-25T18:22:48.207" v="2794" actId="700"/>
          <ac:spMkLst>
            <pc:docMk/>
            <pc:sldMk cId="2216599210" sldId="276"/>
            <ac:spMk id="4" creationId="{B4087097-1E12-43A9-B08D-FAE4F78F0DC4}"/>
          </ac:spMkLst>
        </pc:spChg>
        <pc:spChg chg="add del mod ord">
          <ac:chgData name="Abdulrhman Amr" userId="9dabc13c98c1e280" providerId="LiveId" clId="{2D36FA22-56C8-4B3F-9B76-FA079928A423}" dt="2022-12-25T18:23:04.116" v="2795" actId="700"/>
          <ac:spMkLst>
            <pc:docMk/>
            <pc:sldMk cId="2216599210" sldId="276"/>
            <ac:spMk id="5" creationId="{E4DCFE1A-94E1-4239-A2CD-EF65333BFFE7}"/>
          </ac:spMkLst>
        </pc:spChg>
        <pc:spChg chg="add del mod ord">
          <ac:chgData name="Abdulrhman Amr" userId="9dabc13c98c1e280" providerId="LiveId" clId="{2D36FA22-56C8-4B3F-9B76-FA079928A423}" dt="2022-12-25T18:23:04.116" v="2795" actId="700"/>
          <ac:spMkLst>
            <pc:docMk/>
            <pc:sldMk cId="2216599210" sldId="276"/>
            <ac:spMk id="6" creationId="{FC43CF83-F2F9-4AF5-9FD7-E7AB124EB019}"/>
          </ac:spMkLst>
        </pc:spChg>
        <pc:spChg chg="add mod">
          <ac:chgData name="Abdulrhman Amr" userId="9dabc13c98c1e280" providerId="LiveId" clId="{2D36FA22-56C8-4B3F-9B76-FA079928A423}" dt="2022-12-25T18:23:04.520" v="2796"/>
          <ac:spMkLst>
            <pc:docMk/>
            <pc:sldMk cId="2216599210" sldId="276"/>
            <ac:spMk id="7" creationId="{E764907B-F329-4D04-9DC8-7A744420AD14}"/>
          </ac:spMkLst>
        </pc:spChg>
        <pc:spChg chg="add del mod">
          <ac:chgData name="Abdulrhman Amr" userId="9dabc13c98c1e280" providerId="LiveId" clId="{2D36FA22-56C8-4B3F-9B76-FA079928A423}" dt="2022-12-25T18:23:31.565" v="2798" actId="478"/>
          <ac:spMkLst>
            <pc:docMk/>
            <pc:sldMk cId="2216599210" sldId="276"/>
            <ac:spMk id="8" creationId="{88BA30C8-BB67-49E3-87E5-FA3D02E1B304}"/>
          </ac:spMkLst>
        </pc:spChg>
        <pc:spChg chg="add del mod ord">
          <ac:chgData name="Abdulrhman Amr" userId="9dabc13c98c1e280" providerId="LiveId" clId="{2D36FA22-56C8-4B3F-9B76-FA079928A423}" dt="2022-12-25T18:23:42.818" v="2801" actId="478"/>
          <ac:spMkLst>
            <pc:docMk/>
            <pc:sldMk cId="2216599210" sldId="276"/>
            <ac:spMk id="11" creationId="{83A48D95-B4D5-4BFC-AE87-BB7FD2D3DA6A}"/>
          </ac:spMkLst>
        </pc:spChg>
        <pc:spChg chg="add mod ord">
          <ac:chgData name="Abdulrhman Amr" userId="9dabc13c98c1e280" providerId="LiveId" clId="{2D36FA22-56C8-4B3F-9B76-FA079928A423}" dt="2022-12-25T18:28:36.584" v="2894" actId="255"/>
          <ac:spMkLst>
            <pc:docMk/>
            <pc:sldMk cId="2216599210" sldId="276"/>
            <ac:spMk id="12" creationId="{107172EF-38FA-45C0-8C46-62F0B6BB4836}"/>
          </ac:spMkLst>
        </pc:spChg>
        <pc:picChg chg="add del mod">
          <ac:chgData name="Abdulrhman Amr" userId="9dabc13c98c1e280" providerId="LiveId" clId="{2D36FA22-56C8-4B3F-9B76-FA079928A423}" dt="2022-12-25T18:23:33.519" v="2799" actId="478"/>
          <ac:picMkLst>
            <pc:docMk/>
            <pc:sldMk cId="2216599210" sldId="276"/>
            <ac:picMk id="9" creationId="{4279775F-CB4F-4886-8D39-B4BF80D5A698}"/>
          </ac:picMkLst>
        </pc:picChg>
        <pc:picChg chg="add mod">
          <ac:chgData name="Abdulrhman Amr" userId="9dabc13c98c1e280" providerId="LiveId" clId="{2D36FA22-56C8-4B3F-9B76-FA079928A423}" dt="2022-12-25T18:23:04.520" v="2796"/>
          <ac:picMkLst>
            <pc:docMk/>
            <pc:sldMk cId="2216599210" sldId="276"/>
            <ac:picMk id="10" creationId="{7C661EC4-2C88-49FD-89A7-A4E214F6E0E3}"/>
          </ac:picMkLst>
        </pc:picChg>
      </pc:sldChg>
      <pc:sldChg chg="addSp delSp modSp new mod modTransition modClrScheme chgLayout">
        <pc:chgData name="Abdulrhman Amr" userId="9dabc13c98c1e280" providerId="LiveId" clId="{2D36FA22-56C8-4B3F-9B76-FA079928A423}" dt="2022-12-25T18:40:39.139" v="3249"/>
        <pc:sldMkLst>
          <pc:docMk/>
          <pc:sldMk cId="428411294" sldId="277"/>
        </pc:sldMkLst>
        <pc:spChg chg="del">
          <ac:chgData name="Abdulrhman Amr" userId="9dabc13c98c1e280" providerId="LiveId" clId="{2D36FA22-56C8-4B3F-9B76-FA079928A423}" dt="2022-12-25T18:27:00.239" v="2881" actId="700"/>
          <ac:spMkLst>
            <pc:docMk/>
            <pc:sldMk cId="428411294" sldId="277"/>
            <ac:spMk id="2" creationId="{34AA1595-975B-4F0E-900A-0D4650DC6B8E}"/>
          </ac:spMkLst>
        </pc:spChg>
        <pc:spChg chg="del">
          <ac:chgData name="Abdulrhman Amr" userId="9dabc13c98c1e280" providerId="LiveId" clId="{2D36FA22-56C8-4B3F-9B76-FA079928A423}" dt="2022-12-25T18:27:00.239" v="2881" actId="700"/>
          <ac:spMkLst>
            <pc:docMk/>
            <pc:sldMk cId="428411294" sldId="277"/>
            <ac:spMk id="3" creationId="{41A08091-3005-43BC-8B8A-980D60FDF783}"/>
          </ac:spMkLst>
        </pc:spChg>
        <pc:spChg chg="add mod">
          <ac:chgData name="Abdulrhman Amr" userId="9dabc13c98c1e280" providerId="LiveId" clId="{2D36FA22-56C8-4B3F-9B76-FA079928A423}" dt="2022-12-25T18:27:00.675" v="2882"/>
          <ac:spMkLst>
            <pc:docMk/>
            <pc:sldMk cId="428411294" sldId="277"/>
            <ac:spMk id="4" creationId="{E8B464C2-A578-4D14-84AC-79C7968CA1C8}"/>
          </ac:spMkLst>
        </pc:spChg>
        <pc:spChg chg="add del mod">
          <ac:chgData name="Abdulrhman Amr" userId="9dabc13c98c1e280" providerId="LiveId" clId="{2D36FA22-56C8-4B3F-9B76-FA079928A423}" dt="2022-12-25T18:27:40.032" v="2892" actId="478"/>
          <ac:spMkLst>
            <pc:docMk/>
            <pc:sldMk cId="428411294" sldId="277"/>
            <ac:spMk id="6" creationId="{EF80E9D5-2D5A-4833-A861-7FA61A1EF3A3}"/>
          </ac:spMkLst>
        </pc:spChg>
        <pc:picChg chg="add mod">
          <ac:chgData name="Abdulrhman Amr" userId="9dabc13c98c1e280" providerId="LiveId" clId="{2D36FA22-56C8-4B3F-9B76-FA079928A423}" dt="2022-12-25T18:27:00.675" v="2882"/>
          <ac:picMkLst>
            <pc:docMk/>
            <pc:sldMk cId="428411294" sldId="277"/>
            <ac:picMk id="5" creationId="{5455099F-ACD9-4B89-8941-49C8E7230194}"/>
          </ac:picMkLst>
        </pc:picChg>
        <pc:picChg chg="add mod ord">
          <ac:chgData name="Abdulrhman Amr" userId="9dabc13c98c1e280" providerId="LiveId" clId="{2D36FA22-56C8-4B3F-9B76-FA079928A423}" dt="2022-12-25T18:27:35.484" v="2891" actId="171"/>
          <ac:picMkLst>
            <pc:docMk/>
            <pc:sldMk cId="428411294" sldId="277"/>
            <ac:picMk id="8" creationId="{B7EF0A5A-6DB5-4850-8FD3-2EED48798059}"/>
          </ac:picMkLst>
        </pc:picChg>
      </pc:sldChg>
      <pc:sldChg chg="addSp delSp modSp new mod modTransition modClrScheme chgLayout">
        <pc:chgData name="Abdulrhman Amr" userId="9dabc13c98c1e280" providerId="LiveId" clId="{2D36FA22-56C8-4B3F-9B76-FA079928A423}" dt="2022-12-25T18:40:36.498" v="3248"/>
        <pc:sldMkLst>
          <pc:docMk/>
          <pc:sldMk cId="831094158" sldId="278"/>
        </pc:sldMkLst>
        <pc:spChg chg="add mod">
          <ac:chgData name="Abdulrhman Amr" userId="9dabc13c98c1e280" providerId="LiveId" clId="{2D36FA22-56C8-4B3F-9B76-FA079928A423}" dt="2022-12-25T18:28:41.832" v="2895"/>
          <ac:spMkLst>
            <pc:docMk/>
            <pc:sldMk cId="831094158" sldId="278"/>
            <ac:spMk id="2" creationId="{83C44A8D-AD20-4F1E-9066-793312DEF50F}"/>
          </ac:spMkLst>
        </pc:spChg>
        <pc:spChg chg="add mod">
          <ac:chgData name="Abdulrhman Amr" userId="9dabc13c98c1e280" providerId="LiveId" clId="{2D36FA22-56C8-4B3F-9B76-FA079928A423}" dt="2022-12-25T18:31:45.967" v="2896" actId="20577"/>
          <ac:spMkLst>
            <pc:docMk/>
            <pc:sldMk cId="831094158" sldId="278"/>
            <ac:spMk id="4" creationId="{31746CF8-6BA7-4598-BDC6-F9C6ED703E29}"/>
          </ac:spMkLst>
        </pc:spChg>
        <pc:spChg chg="add del mod ord">
          <ac:chgData name="Abdulrhman Amr" userId="9dabc13c98c1e280" providerId="LiveId" clId="{2D36FA22-56C8-4B3F-9B76-FA079928A423}" dt="2022-12-25T18:32:12.878" v="2898" actId="478"/>
          <ac:spMkLst>
            <pc:docMk/>
            <pc:sldMk cId="831094158" sldId="278"/>
            <ac:spMk id="5" creationId="{B8C1D83F-1C1F-4C30-BF79-1DF27781C588}"/>
          </ac:spMkLst>
        </pc:spChg>
        <pc:spChg chg="add mod ord">
          <ac:chgData name="Abdulrhman Amr" userId="9dabc13c98c1e280" providerId="LiveId" clId="{2D36FA22-56C8-4B3F-9B76-FA079928A423}" dt="2022-12-25T18:36:09.951" v="3207" actId="20577"/>
          <ac:spMkLst>
            <pc:docMk/>
            <pc:sldMk cId="831094158" sldId="278"/>
            <ac:spMk id="6" creationId="{A3CDF035-AB03-477C-BF98-628B382D40DC}"/>
          </ac:spMkLst>
        </pc:spChg>
        <pc:spChg chg="add del">
          <ac:chgData name="Abdulrhman Amr" userId="9dabc13c98c1e280" providerId="LiveId" clId="{2D36FA22-56C8-4B3F-9B76-FA079928A423}" dt="2022-12-25T18:32:28.546" v="2901" actId="22"/>
          <ac:spMkLst>
            <pc:docMk/>
            <pc:sldMk cId="831094158" sldId="278"/>
            <ac:spMk id="8" creationId="{51F90121-02C9-433D-99AC-62C9ED4EB1E9}"/>
          </ac:spMkLst>
        </pc:spChg>
        <pc:picChg chg="add mod">
          <ac:chgData name="Abdulrhman Amr" userId="9dabc13c98c1e280" providerId="LiveId" clId="{2D36FA22-56C8-4B3F-9B76-FA079928A423}" dt="2022-12-25T18:28:41.832" v="2895"/>
          <ac:picMkLst>
            <pc:docMk/>
            <pc:sldMk cId="831094158" sldId="278"/>
            <ac:picMk id="3" creationId="{3599E934-109B-4A59-B6DA-617E9005D2C4}"/>
          </ac:picMkLst>
        </pc:picChg>
      </pc:sldChg>
      <pc:sldChg chg="addSp delSp modSp new mod modTransition modClrScheme chgLayout">
        <pc:chgData name="Abdulrhman Amr" userId="9dabc13c98c1e280" providerId="LiveId" clId="{2D36FA22-56C8-4B3F-9B76-FA079928A423}" dt="2022-12-25T18:40:32.687" v="3247"/>
        <pc:sldMkLst>
          <pc:docMk/>
          <pc:sldMk cId="3541886315" sldId="279"/>
        </pc:sldMkLst>
        <pc:spChg chg="del">
          <ac:chgData name="Abdulrhman Amr" userId="9dabc13c98c1e280" providerId="LiveId" clId="{2D36FA22-56C8-4B3F-9B76-FA079928A423}" dt="2022-12-25T18:36:27.450" v="3209" actId="700"/>
          <ac:spMkLst>
            <pc:docMk/>
            <pc:sldMk cId="3541886315" sldId="279"/>
            <ac:spMk id="2" creationId="{53067FD2-A877-41AE-9C90-272F413612AC}"/>
          </ac:spMkLst>
        </pc:spChg>
        <pc:spChg chg="del">
          <ac:chgData name="Abdulrhman Amr" userId="9dabc13c98c1e280" providerId="LiveId" clId="{2D36FA22-56C8-4B3F-9B76-FA079928A423}" dt="2022-12-25T18:36:27.450" v="3209" actId="700"/>
          <ac:spMkLst>
            <pc:docMk/>
            <pc:sldMk cId="3541886315" sldId="279"/>
            <ac:spMk id="3" creationId="{7BC3928A-B1B2-4E89-80AB-AC2AFC79B79C}"/>
          </ac:spMkLst>
        </pc:spChg>
        <pc:spChg chg="add mod">
          <ac:chgData name="Abdulrhman Amr" userId="9dabc13c98c1e280" providerId="LiveId" clId="{2D36FA22-56C8-4B3F-9B76-FA079928A423}" dt="2022-12-25T18:36:32.540" v="3210"/>
          <ac:spMkLst>
            <pc:docMk/>
            <pc:sldMk cId="3541886315" sldId="279"/>
            <ac:spMk id="4" creationId="{8695A379-E7E1-40C2-AB1F-2022AC003FC0}"/>
          </ac:spMkLst>
        </pc:spChg>
        <pc:picChg chg="add del mod">
          <ac:chgData name="Abdulrhman Amr" userId="9dabc13c98c1e280" providerId="LiveId" clId="{2D36FA22-56C8-4B3F-9B76-FA079928A423}" dt="2022-12-25T18:36:54.645" v="3211" actId="478"/>
          <ac:picMkLst>
            <pc:docMk/>
            <pc:sldMk cId="3541886315" sldId="279"/>
            <ac:picMk id="5" creationId="{C5D89DFA-A3BD-4473-94B6-A58751314C91}"/>
          </ac:picMkLst>
        </pc:picChg>
        <pc:picChg chg="add mod">
          <ac:chgData name="Abdulrhman Amr" userId="9dabc13c98c1e280" providerId="LiveId" clId="{2D36FA22-56C8-4B3F-9B76-FA079928A423}" dt="2022-12-25T18:36:32.540" v="3210"/>
          <ac:picMkLst>
            <pc:docMk/>
            <pc:sldMk cId="3541886315" sldId="279"/>
            <ac:picMk id="6" creationId="{E1A8611C-F6B3-4D88-B051-5AC537847A26}"/>
          </ac:picMkLst>
        </pc:picChg>
        <pc:picChg chg="add del mod">
          <ac:chgData name="Abdulrhman Amr" userId="9dabc13c98c1e280" providerId="LiveId" clId="{2D36FA22-56C8-4B3F-9B76-FA079928A423}" dt="2022-12-25T18:37:03.941" v="3214" actId="478"/>
          <ac:picMkLst>
            <pc:docMk/>
            <pc:sldMk cId="3541886315" sldId="279"/>
            <ac:picMk id="8" creationId="{75C1D0B4-1F67-4436-8E33-193ADC355986}"/>
          </ac:picMkLst>
        </pc:picChg>
        <pc:picChg chg="add mod ord">
          <ac:chgData name="Abdulrhman Amr" userId="9dabc13c98c1e280" providerId="LiveId" clId="{2D36FA22-56C8-4B3F-9B76-FA079928A423}" dt="2022-12-25T18:38:25.935" v="3219" actId="171"/>
          <ac:picMkLst>
            <pc:docMk/>
            <pc:sldMk cId="3541886315" sldId="279"/>
            <ac:picMk id="10" creationId="{AFF85C13-B88A-4DBA-84F1-269F55F2DCF5}"/>
          </ac:picMkLst>
        </pc:picChg>
      </pc:sldChg>
      <pc:sldChg chg="addSp delSp modSp new mod modTransition">
        <pc:chgData name="Abdulrhman Amr" userId="9dabc13c98c1e280" providerId="LiveId" clId="{2D36FA22-56C8-4B3F-9B76-FA079928A423}" dt="2022-12-25T20:02:30.387" v="3338"/>
        <pc:sldMkLst>
          <pc:docMk/>
          <pc:sldMk cId="1832984398" sldId="280"/>
        </pc:sldMkLst>
        <pc:spChg chg="mod">
          <ac:chgData name="Abdulrhman Amr" userId="9dabc13c98c1e280" providerId="LiveId" clId="{2D36FA22-56C8-4B3F-9B76-FA079928A423}" dt="2022-12-25T19:53:54.398" v="3333" actId="20577"/>
          <ac:spMkLst>
            <pc:docMk/>
            <pc:sldMk cId="1832984398" sldId="280"/>
            <ac:spMk id="2" creationId="{51B8DDE7-DF6C-477E-8212-10D892C7462F}"/>
          </ac:spMkLst>
        </pc:spChg>
        <pc:spChg chg="del">
          <ac:chgData name="Abdulrhman Amr" userId="9dabc13c98c1e280" providerId="LiveId" clId="{2D36FA22-56C8-4B3F-9B76-FA079928A423}" dt="2022-12-25T19:54:15.601" v="3334"/>
          <ac:spMkLst>
            <pc:docMk/>
            <pc:sldMk cId="1832984398" sldId="280"/>
            <ac:spMk id="3" creationId="{6F4E8F6E-5C63-4EBE-BEB1-7674D880D8E7}"/>
          </ac:spMkLst>
        </pc:spChg>
        <pc:picChg chg="add mod">
          <ac:chgData name="Abdulrhman Amr" userId="9dabc13c98c1e280" providerId="LiveId" clId="{2D36FA22-56C8-4B3F-9B76-FA079928A423}" dt="2022-12-25T19:54:26.561" v="3337" actId="14100"/>
          <ac:picMkLst>
            <pc:docMk/>
            <pc:sldMk cId="1832984398" sldId="280"/>
            <ac:picMk id="5" creationId="{45871B7B-5A0D-4F7D-89F5-9C4C325F7D3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A655-5DE8-4E32-A343-3E7568404F93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D4DBAE6-100E-4C66-9FD7-DA5EA023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3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A655-5DE8-4E32-A343-3E7568404F93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4DBAE6-100E-4C66-9FD7-DA5EA023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9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A655-5DE8-4E32-A343-3E7568404F93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4DBAE6-100E-4C66-9FD7-DA5EA023C5B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133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A655-5DE8-4E32-A343-3E7568404F93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4DBAE6-100E-4C66-9FD7-DA5EA023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6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A655-5DE8-4E32-A343-3E7568404F93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4DBAE6-100E-4C66-9FD7-DA5EA023C5B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2436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A655-5DE8-4E32-A343-3E7568404F93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4DBAE6-100E-4C66-9FD7-DA5EA023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56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A655-5DE8-4E32-A343-3E7568404F93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BAE6-100E-4C66-9FD7-DA5EA023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37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A655-5DE8-4E32-A343-3E7568404F93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BAE6-100E-4C66-9FD7-DA5EA023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8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A655-5DE8-4E32-A343-3E7568404F93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BAE6-100E-4C66-9FD7-DA5EA023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8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A655-5DE8-4E32-A343-3E7568404F93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4DBAE6-100E-4C66-9FD7-DA5EA023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7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A655-5DE8-4E32-A343-3E7568404F93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D4DBAE6-100E-4C66-9FD7-DA5EA023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A655-5DE8-4E32-A343-3E7568404F93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D4DBAE6-100E-4C66-9FD7-DA5EA023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4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A655-5DE8-4E32-A343-3E7568404F93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BAE6-100E-4C66-9FD7-DA5EA023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2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A655-5DE8-4E32-A343-3E7568404F93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BAE6-100E-4C66-9FD7-DA5EA023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9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A655-5DE8-4E32-A343-3E7568404F93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BAE6-100E-4C66-9FD7-DA5EA023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A655-5DE8-4E32-A343-3E7568404F93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4DBAE6-100E-4C66-9FD7-DA5EA023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2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FA655-5DE8-4E32-A343-3E7568404F93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D4DBAE6-100E-4C66-9FD7-DA5EA023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7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F129D9-8F3D-4302-AB5D-DE987A6B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4A57F6-BEF1-4CA6-A0F1-3A01F6AB4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524E8296-0C17-4422-B5B9-F9B8B2739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967417"/>
            <a:ext cx="3778870" cy="39432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Hospital System</a:t>
            </a: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E3336A73-1C9B-4BAA-A893-AD3C79E66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3495A676-CCA1-4ECC-981A-53181FB57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9" y="5189400"/>
            <a:ext cx="3778870" cy="544260"/>
          </a:xfrm>
        </p:spPr>
        <p:txBody>
          <a:bodyPr anchor="ctr">
            <a:normAutofit/>
          </a:bodyPr>
          <a:lstStyle/>
          <a:p>
            <a:endParaRPr lang="en-US" sz="1600">
              <a:solidFill>
                <a:srgbClr val="FEFFFF"/>
              </a:solidFill>
            </a:endParaRP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DF0CE3DE-B6B4-4F3B-92D1-9F21C63EF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011" y="967417"/>
            <a:ext cx="4930468" cy="4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5119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 invX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9D4C6F3-3DE7-435C-9600-5727E59533B8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Admin Department </a:t>
            </a: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E9A947B0-28CF-429B-9882-C38F47D60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923" y="1485900"/>
            <a:ext cx="7562850" cy="5372100"/>
          </a:xfrm>
          <a:prstGeom prst="rect">
            <a:avLst/>
          </a:prstGeom>
        </p:spPr>
      </p:pic>
      <p:pic>
        <p:nvPicPr>
          <p:cNvPr id="4" name="صورة 3">
            <a:extLst>
              <a:ext uri="{FF2B5EF4-FFF2-40B4-BE49-F238E27FC236}">
                <a16:creationId xmlns:a16="http://schemas.microsoft.com/office/drawing/2014/main" id="{ED53B2A9-A6BC-49D7-8A2D-2DE5F2BCB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438" y="-246927"/>
            <a:ext cx="2222695" cy="221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42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68F274B-66D5-4168-943D-44C7B997D5B1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Admin Department </a:t>
            </a: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733E451C-E464-414E-8005-C66132338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877" y="1971260"/>
            <a:ext cx="9087680" cy="5286375"/>
          </a:xfrm>
          <a:prstGeom prst="rect">
            <a:avLst/>
          </a:prstGeom>
        </p:spPr>
      </p:pic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4719C11-0B54-4A62-A59C-0E0D3AED9F90}"/>
              </a:ext>
            </a:extLst>
          </p:cNvPr>
          <p:cNvSpPr txBox="1">
            <a:spLocks/>
          </p:cNvSpPr>
          <p:nvPr/>
        </p:nvSpPr>
        <p:spPr>
          <a:xfrm>
            <a:off x="2287404" y="1264555"/>
            <a:ext cx="9087681" cy="3777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Doctor’s search Section Functions</a:t>
            </a:r>
          </a:p>
          <a:p>
            <a:r>
              <a:rPr lang="en-US" sz="2000" dirty="0"/>
              <a:t>Searching for the information about doctor.</a:t>
            </a:r>
          </a:p>
          <a:p>
            <a:endParaRPr lang="en-US" sz="2000" b="1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6EE08F4E-91BF-4C77-B934-FB40EC793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438" y="-246927"/>
            <a:ext cx="2222695" cy="221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42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FC077B3-FA02-4944-B4D5-BA572633C16C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Admin Department </a:t>
            </a:r>
          </a:p>
        </p:txBody>
      </p:sp>
      <p:sp>
        <p:nvSpPr>
          <p:cNvPr id="4" name="عنصر نائب للمحتوى 2">
            <a:extLst>
              <a:ext uri="{FF2B5EF4-FFF2-40B4-BE49-F238E27FC236}">
                <a16:creationId xmlns:a16="http://schemas.microsoft.com/office/drawing/2014/main" id="{862605A6-CB26-4AE0-AAAF-3D97A955A0EB}"/>
              </a:ext>
            </a:extLst>
          </p:cNvPr>
          <p:cNvSpPr txBox="1">
            <a:spLocks/>
          </p:cNvSpPr>
          <p:nvPr/>
        </p:nvSpPr>
        <p:spPr>
          <a:xfrm>
            <a:off x="2287404" y="1264555"/>
            <a:ext cx="9087681" cy="3777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Nurse’s search Section Functions</a:t>
            </a:r>
          </a:p>
          <a:p>
            <a:r>
              <a:rPr lang="en-US" sz="2000" dirty="0"/>
              <a:t>Searching for the information about nurse.</a:t>
            </a:r>
          </a:p>
          <a:p>
            <a:endParaRPr lang="en-US" sz="2000" b="1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343FB36D-EBA5-43A2-A747-B57E02E11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404" y="2096526"/>
            <a:ext cx="9217208" cy="4972050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39F8DCA8-51E0-4460-BFD6-7B59D1413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438" y="-246927"/>
            <a:ext cx="2222695" cy="221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928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 invX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>
            <a:extLst>
              <a:ext uri="{FF2B5EF4-FFF2-40B4-BE49-F238E27FC236}">
                <a16:creationId xmlns:a16="http://schemas.microsoft.com/office/drawing/2014/main" id="{41FFE9F1-8556-4336-8A01-8D6B5F23E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Receptionist Department</a:t>
            </a:r>
            <a:br>
              <a:rPr lang="en-US" dirty="0"/>
            </a:br>
            <a:endParaRPr lang="en-US" dirty="0"/>
          </a:p>
        </p:txBody>
      </p:sp>
      <p:sp>
        <p:nvSpPr>
          <p:cNvPr id="5" name="عنصر نائب للمحتوى 4">
            <a:extLst>
              <a:ext uri="{FF2B5EF4-FFF2-40B4-BE49-F238E27FC236}">
                <a16:creationId xmlns:a16="http://schemas.microsoft.com/office/drawing/2014/main" id="{E6C95229-21DE-423D-B9FB-E461C10C9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5835121" cy="3785860"/>
          </a:xfrm>
        </p:spPr>
        <p:txBody>
          <a:bodyPr>
            <a:normAutofit/>
          </a:bodyPr>
          <a:lstStyle/>
          <a:p>
            <a:r>
              <a:rPr lang="en-US" sz="2200" b="1" dirty="0"/>
              <a:t>This department is responsible for:-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Receiving new and existing patients.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Adding new patients.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Searching for existing patients.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 typeface="+mj-lt"/>
              <a:buAutoNum type="arabicPeriod"/>
            </a:pPr>
            <a:endParaRPr lang="en-US" sz="2200" dirty="0"/>
          </a:p>
        </p:txBody>
      </p:sp>
      <p:pic>
        <p:nvPicPr>
          <p:cNvPr id="17" name="صورة 16">
            <a:extLst>
              <a:ext uri="{FF2B5EF4-FFF2-40B4-BE49-F238E27FC236}">
                <a16:creationId xmlns:a16="http://schemas.microsoft.com/office/drawing/2014/main" id="{E458B6F6-78BD-4DD1-92FA-DDC3D4A88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848" y="1071469"/>
            <a:ext cx="4375152" cy="437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298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1">
            <a:extLst>
              <a:ext uri="{FF2B5EF4-FFF2-40B4-BE49-F238E27FC236}">
                <a16:creationId xmlns:a16="http://schemas.microsoft.com/office/drawing/2014/main" id="{A15CBDE6-8F89-4E0F-A111-4467A9E1C12E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Receptionist Department</a:t>
            </a:r>
            <a:br>
              <a:rPr lang="en-US" dirty="0"/>
            </a:br>
            <a:endParaRPr lang="en-US" dirty="0"/>
          </a:p>
        </p:txBody>
      </p:sp>
      <p:sp>
        <p:nvSpPr>
          <p:cNvPr id="5" name="عنصر نائب للمحتوى 2">
            <a:extLst>
              <a:ext uri="{FF2B5EF4-FFF2-40B4-BE49-F238E27FC236}">
                <a16:creationId xmlns:a16="http://schemas.microsoft.com/office/drawing/2014/main" id="{B6E7B8BA-454C-462B-A3CB-1FA7CB518F8A}"/>
              </a:ext>
            </a:extLst>
          </p:cNvPr>
          <p:cNvSpPr txBox="1">
            <a:spLocks/>
          </p:cNvSpPr>
          <p:nvPr/>
        </p:nvSpPr>
        <p:spPr>
          <a:xfrm>
            <a:off x="2592924" y="2133600"/>
            <a:ext cx="9379637" cy="3777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392E8069-8506-4B77-A7C1-E1E946DEA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017" y="-436566"/>
            <a:ext cx="2770545" cy="2766687"/>
          </a:xfrm>
          <a:prstGeom prst="rect">
            <a:avLst/>
          </a:prstGeom>
        </p:spPr>
      </p:pic>
      <p:sp>
        <p:nvSpPr>
          <p:cNvPr id="11" name="عنصر نائب للمحتوى 10">
            <a:extLst>
              <a:ext uri="{FF2B5EF4-FFF2-40B4-BE49-F238E27FC236}">
                <a16:creationId xmlns:a16="http://schemas.microsoft.com/office/drawing/2014/main" id="{ED5CE76B-83D2-41B6-A059-64B435944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54087" y="2133600"/>
            <a:ext cx="4848989" cy="3777622"/>
          </a:xfrm>
        </p:spPr>
        <p:txBody>
          <a:bodyPr>
            <a:normAutofit/>
          </a:bodyPr>
          <a:lstStyle/>
          <a:p>
            <a:r>
              <a:rPr lang="en-US" sz="2200" dirty="0"/>
              <a:t>As we can see here the receptionist can select from two bottoms.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New patient :for adding a new one.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Search :for searching about an existed patient.</a:t>
            </a:r>
          </a:p>
        </p:txBody>
      </p:sp>
      <p:pic>
        <p:nvPicPr>
          <p:cNvPr id="13" name="عنصر نائب للمحتوى 12">
            <a:extLst>
              <a:ext uri="{FF2B5EF4-FFF2-40B4-BE49-F238E27FC236}">
                <a16:creationId xmlns:a16="http://schemas.microsoft.com/office/drawing/2014/main" id="{91B105C8-E228-439B-A9DB-AADA0D8661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4" y="2133600"/>
            <a:ext cx="4682573" cy="364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734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79E08D1-708B-4BEB-B54A-B3B2A5C4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Receptionist Department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4F48729-F3FD-469B-B889-B9846E1CB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2133600"/>
            <a:ext cx="9379637" cy="3777622"/>
          </a:xfrm>
        </p:spPr>
        <p:txBody>
          <a:bodyPr>
            <a:normAutofit/>
          </a:bodyPr>
          <a:lstStyle/>
          <a:p>
            <a:r>
              <a:rPr lang="en-US" sz="2200" b="1" dirty="0"/>
              <a:t>New patients’ Section Functions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Adding new patients’ Identification Data (ID) in the system.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Adding new patients’ name, age ,phone number ,address , date of coming , martial status, and blood type in the system.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Updating and modify the information about the new patients in the system. 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 typeface="+mj-lt"/>
              <a:buAutoNum type="arabicPeriod"/>
            </a:pPr>
            <a:endParaRPr lang="en-US" sz="2200" b="1" dirty="0"/>
          </a:p>
          <a:p>
            <a:endParaRPr lang="en-US" sz="2200" dirty="0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00C97079-8CDD-4589-8803-9213EE006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017" y="-436566"/>
            <a:ext cx="2770545" cy="276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58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1">
            <a:extLst>
              <a:ext uri="{FF2B5EF4-FFF2-40B4-BE49-F238E27FC236}">
                <a16:creationId xmlns:a16="http://schemas.microsoft.com/office/drawing/2014/main" id="{19654353-4F53-4F2A-8AC7-C81A4BBF5344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Receptionist Department</a:t>
            </a:r>
            <a:br>
              <a:rPr lang="en-US"/>
            </a:br>
            <a:endParaRPr lang="en-US" dirty="0"/>
          </a:p>
        </p:txBody>
      </p:sp>
      <p:sp>
        <p:nvSpPr>
          <p:cNvPr id="7" name="عنصر نائب للمحتوى 2">
            <a:extLst>
              <a:ext uri="{FF2B5EF4-FFF2-40B4-BE49-F238E27FC236}">
                <a16:creationId xmlns:a16="http://schemas.microsoft.com/office/drawing/2014/main" id="{C695F64F-53D6-49B7-9219-CCA407FF1E9C}"/>
              </a:ext>
            </a:extLst>
          </p:cNvPr>
          <p:cNvSpPr txBox="1">
            <a:spLocks/>
          </p:cNvSpPr>
          <p:nvPr/>
        </p:nvSpPr>
        <p:spPr>
          <a:xfrm>
            <a:off x="2592924" y="2133600"/>
            <a:ext cx="9379637" cy="3777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48137FAE-4737-455E-A3DC-213C98D8C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017" y="-436566"/>
            <a:ext cx="2770545" cy="2766687"/>
          </a:xfrm>
          <a:prstGeom prst="rect">
            <a:avLst/>
          </a:prstGeom>
        </p:spPr>
      </p:pic>
      <p:pic>
        <p:nvPicPr>
          <p:cNvPr id="11" name="صورة 10">
            <a:extLst>
              <a:ext uri="{FF2B5EF4-FFF2-40B4-BE49-F238E27FC236}">
                <a16:creationId xmlns:a16="http://schemas.microsoft.com/office/drawing/2014/main" id="{C732EA3B-089D-430E-9995-097B59F49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878" y="1552575"/>
            <a:ext cx="8335618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050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1">
            <a:extLst>
              <a:ext uri="{FF2B5EF4-FFF2-40B4-BE49-F238E27FC236}">
                <a16:creationId xmlns:a16="http://schemas.microsoft.com/office/drawing/2014/main" id="{2E84207A-0642-41FB-AE22-5AD1DEF3BD76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Receptionist Department</a:t>
            </a:r>
            <a:br>
              <a:rPr lang="en-US"/>
            </a:br>
            <a:endParaRPr lang="en-US" dirty="0"/>
          </a:p>
        </p:txBody>
      </p:sp>
      <p:sp>
        <p:nvSpPr>
          <p:cNvPr id="5" name="عنصر نائب للمحتوى 2">
            <a:extLst>
              <a:ext uri="{FF2B5EF4-FFF2-40B4-BE49-F238E27FC236}">
                <a16:creationId xmlns:a16="http://schemas.microsoft.com/office/drawing/2014/main" id="{398E81BF-5925-4237-B2CD-C60C99C94439}"/>
              </a:ext>
            </a:extLst>
          </p:cNvPr>
          <p:cNvSpPr txBox="1">
            <a:spLocks/>
          </p:cNvSpPr>
          <p:nvPr/>
        </p:nvSpPr>
        <p:spPr>
          <a:xfrm>
            <a:off x="2592924" y="2133600"/>
            <a:ext cx="9379637" cy="3777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existing patients’ Section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Searching for information about existing  patients like their id , name , blood type ,…etc.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Delete patients who have spent their treatment period.</a:t>
            </a:r>
            <a:endParaRPr lang="en-US" sz="2200" b="1" dirty="0"/>
          </a:p>
          <a:p>
            <a:endParaRPr lang="en-US" sz="2200" dirty="0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F02EA18E-DEAF-415D-8C51-91C6A5F27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017" y="-436566"/>
            <a:ext cx="2770545" cy="276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572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BBB18AE-2AFD-4A43-A993-D9A2A8217473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Receptionist Department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ED6AFB4-DFA8-4537-93AF-FE26D0544DCB}"/>
              </a:ext>
            </a:extLst>
          </p:cNvPr>
          <p:cNvSpPr txBox="1">
            <a:spLocks/>
          </p:cNvSpPr>
          <p:nvPr/>
        </p:nvSpPr>
        <p:spPr>
          <a:xfrm>
            <a:off x="2592924" y="2133600"/>
            <a:ext cx="9379637" cy="3777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74E264E1-25FC-45BE-B420-37EEE00A0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017" y="-436566"/>
            <a:ext cx="2770545" cy="2766687"/>
          </a:xfrm>
          <a:prstGeom prst="rect">
            <a:avLst/>
          </a:prstGeom>
        </p:spPr>
      </p:pic>
      <p:pic>
        <p:nvPicPr>
          <p:cNvPr id="7" name="صورة 6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834B080D-6340-4985-B467-6A99324F7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98" y="1570887"/>
            <a:ext cx="9031459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82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9EDF463-4EA7-451B-9C72-7A5229F5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Doctor Department </a:t>
            </a:r>
            <a:br>
              <a:rPr lang="en-US" dirty="0"/>
            </a:b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15FCC14-26A8-0FA1-8A25-988AC5F69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9856" y="2125362"/>
            <a:ext cx="6830290" cy="3785860"/>
          </a:xfrm>
        </p:spPr>
        <p:txBody>
          <a:bodyPr>
            <a:normAutofit/>
          </a:bodyPr>
          <a:lstStyle/>
          <a:p>
            <a:r>
              <a:rPr lang="en-US" sz="2200" b="1" dirty="0"/>
              <a:t>This department is responsible for:-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Getting patients’ information from the system.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Diagnosing the patient's condition.</a:t>
            </a:r>
            <a:endParaRPr lang="ar-EG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Recording treatment, medication, and any notes on the patient's condition.</a:t>
            </a:r>
          </a:p>
        </p:txBody>
      </p:sp>
      <p:pic>
        <p:nvPicPr>
          <p:cNvPr id="5" name="عنصر نائب للمحتوى 4" descr="ذكر طبيب مع تعبئة خالصة">
            <a:extLst>
              <a:ext uri="{FF2B5EF4-FFF2-40B4-BE49-F238E27FC236}">
                <a16:creationId xmlns:a16="http://schemas.microsoft.com/office/drawing/2014/main" id="{302E259F-8D46-43A7-8295-EFA25767B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1452" y="2561913"/>
            <a:ext cx="2873159" cy="28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508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D864C43-C333-4CD8-A2CA-F3413916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/>
              <a:t>About System</a:t>
            </a: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BD4D122-F74D-4FCE-8C9D-AA5A0EFC4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6596352" cy="3785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Our system consists of 3 main departments :-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Admin Department 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Receptionist Department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Doctor Department </a:t>
            </a:r>
          </a:p>
        </p:txBody>
      </p:sp>
      <p:pic>
        <p:nvPicPr>
          <p:cNvPr id="20" name="رسم 19" descr="أدوات إسعافات أولية خطوط عريضة">
            <a:extLst>
              <a:ext uri="{FF2B5EF4-FFF2-40B4-BE49-F238E27FC236}">
                <a16:creationId xmlns:a16="http://schemas.microsoft.com/office/drawing/2014/main" id="{07DE19B2-2115-470A-868C-81066EC7E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1452" y="2561913"/>
            <a:ext cx="2873159" cy="28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530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>
            <a:extLst>
              <a:ext uri="{FF2B5EF4-FFF2-40B4-BE49-F238E27FC236}">
                <a16:creationId xmlns:a16="http://schemas.microsoft.com/office/drawing/2014/main" id="{B3407E3A-3635-4978-A495-D3A748924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Doctor Department</a:t>
            </a:r>
          </a:p>
        </p:txBody>
      </p:sp>
      <p:sp>
        <p:nvSpPr>
          <p:cNvPr id="11" name="عنصر نائب للمحتوى 10">
            <a:extLst>
              <a:ext uri="{FF2B5EF4-FFF2-40B4-BE49-F238E27FC236}">
                <a16:creationId xmlns:a16="http://schemas.microsoft.com/office/drawing/2014/main" id="{72CB0194-2BC4-4618-86AD-688FA6EA1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92626" y="2133600"/>
            <a:ext cx="4610450" cy="3777622"/>
          </a:xfrm>
        </p:spPr>
        <p:txBody>
          <a:bodyPr>
            <a:normAutofit/>
          </a:bodyPr>
          <a:lstStyle/>
          <a:p>
            <a:r>
              <a:rPr lang="en-US" sz="2200" dirty="0"/>
              <a:t>Here the Doctor can choose from three options.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Prescription Medication for patient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Print The Prescription.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Go out from this page.</a:t>
            </a:r>
          </a:p>
        </p:txBody>
      </p:sp>
      <p:pic>
        <p:nvPicPr>
          <p:cNvPr id="14" name="عنصر نائب للمحتوى 13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AD6F9FB7-7E88-4599-B737-7FCB5C0EF9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2133600"/>
            <a:ext cx="4748834" cy="3777622"/>
          </a:xfrm>
        </p:spPr>
      </p:pic>
      <p:pic>
        <p:nvPicPr>
          <p:cNvPr id="6" name="صورة 5">
            <a:extLst>
              <a:ext uri="{FF2B5EF4-FFF2-40B4-BE49-F238E27FC236}">
                <a16:creationId xmlns:a16="http://schemas.microsoft.com/office/drawing/2014/main" id="{156AF400-06D7-45C8-ACDC-7E350343E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75" y="-176520"/>
            <a:ext cx="2077110" cy="208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544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وان 3">
            <a:extLst>
              <a:ext uri="{FF2B5EF4-FFF2-40B4-BE49-F238E27FC236}">
                <a16:creationId xmlns:a16="http://schemas.microsoft.com/office/drawing/2014/main" id="{E764907B-F329-4D04-9DC8-7A744420AD14}"/>
              </a:ext>
            </a:extLst>
          </p:cNvPr>
          <p:cNvSpPr txBox="1">
            <a:spLocks/>
          </p:cNvSpPr>
          <p:nvPr/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Doctor Department</a:t>
            </a:r>
            <a:endParaRPr lang="en-US" dirty="0"/>
          </a:p>
        </p:txBody>
      </p:sp>
      <p:pic>
        <p:nvPicPr>
          <p:cNvPr id="10" name="صورة 9">
            <a:extLst>
              <a:ext uri="{FF2B5EF4-FFF2-40B4-BE49-F238E27FC236}">
                <a16:creationId xmlns:a16="http://schemas.microsoft.com/office/drawing/2014/main" id="{7C661EC4-2C88-49FD-89A7-A4E214F6E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075" y="-176520"/>
            <a:ext cx="2077110" cy="2081520"/>
          </a:xfrm>
          <a:prstGeom prst="rect">
            <a:avLst/>
          </a:prstGeom>
        </p:spPr>
      </p:pic>
      <p:sp>
        <p:nvSpPr>
          <p:cNvPr id="12" name="عنصر نائب للمحتوى 11">
            <a:extLst>
              <a:ext uri="{FF2B5EF4-FFF2-40B4-BE49-F238E27FC236}">
                <a16:creationId xmlns:a16="http://schemas.microsoft.com/office/drawing/2014/main" id="{107172EF-38FA-45C0-8C46-62F0B6BB4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Prescription Medication For Patient Functions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Updating the patient's information.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Recording treatment, medication, and any notes on the patient's condition.</a:t>
            </a:r>
          </a:p>
          <a:p>
            <a:pPr>
              <a:buFont typeface="+mj-lt"/>
              <a:buAutoNum type="arabicPeriod"/>
            </a:pPr>
            <a:endParaRPr lang="en-US" sz="2200" dirty="0"/>
          </a:p>
          <a:p>
            <a:pPr>
              <a:buFont typeface="+mj-lt"/>
              <a:buAutoNum type="arabicPeriod"/>
            </a:pPr>
            <a:endParaRPr lang="en-US" sz="2200" dirty="0"/>
          </a:p>
          <a:p>
            <a:endParaRPr lang="en-US" sz="2200" b="1" dirty="0"/>
          </a:p>
          <a:p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2165992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>
            <a:extLst>
              <a:ext uri="{FF2B5EF4-FFF2-40B4-BE49-F238E27FC236}">
                <a16:creationId xmlns:a16="http://schemas.microsoft.com/office/drawing/2014/main" id="{E8B464C2-A578-4D14-84AC-79C7968CA1C8}"/>
              </a:ext>
            </a:extLst>
          </p:cNvPr>
          <p:cNvSpPr txBox="1">
            <a:spLocks/>
          </p:cNvSpPr>
          <p:nvPr/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Doctor Department</a:t>
            </a:r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B7EF0A5A-6DB5-4850-8FD3-2EED48798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557" y="1570887"/>
            <a:ext cx="8328073" cy="5287113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5455099F-ACD9-4B89-8941-49C8E7230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75" y="-176520"/>
            <a:ext cx="2077110" cy="208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12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3">
            <a:extLst>
              <a:ext uri="{FF2B5EF4-FFF2-40B4-BE49-F238E27FC236}">
                <a16:creationId xmlns:a16="http://schemas.microsoft.com/office/drawing/2014/main" id="{83C44A8D-AD20-4F1E-9066-793312DEF50F}"/>
              </a:ext>
            </a:extLst>
          </p:cNvPr>
          <p:cNvSpPr txBox="1">
            <a:spLocks/>
          </p:cNvSpPr>
          <p:nvPr/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Doctor Department</a:t>
            </a:r>
            <a:endParaRPr lang="en-US" dirty="0"/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3599E934-109B-4A59-B6DA-617E9005D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075" y="-176520"/>
            <a:ext cx="2077110" cy="2081520"/>
          </a:xfrm>
          <a:prstGeom prst="rect">
            <a:avLst/>
          </a:prstGeom>
        </p:spPr>
      </p:pic>
      <p:sp>
        <p:nvSpPr>
          <p:cNvPr id="4" name="عنصر نائب للمحتوى 11">
            <a:extLst>
              <a:ext uri="{FF2B5EF4-FFF2-40B4-BE49-F238E27FC236}">
                <a16:creationId xmlns:a16="http://schemas.microsoft.com/office/drawing/2014/main" id="{31746CF8-6BA7-4598-BDC6-F9C6ED703E29}"/>
              </a:ext>
            </a:extLst>
          </p:cNvPr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en-US" sz="2200" dirty="0"/>
          </a:p>
          <a:p>
            <a:endParaRPr lang="en-US" sz="2200" b="1" dirty="0"/>
          </a:p>
          <a:p>
            <a:endParaRPr lang="en-US" sz="2200" b="1" dirty="0"/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A3CDF035-AB03-477C-BF98-628B382D4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Print The Prescription Functions.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Getting the information form the patient id.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Printing the prescription and notes about the diseases.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Getting the phone number to make the doctor be able to communicate with the patients.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310941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>
            <a:extLst>
              <a:ext uri="{FF2B5EF4-FFF2-40B4-BE49-F238E27FC236}">
                <a16:creationId xmlns:a16="http://schemas.microsoft.com/office/drawing/2014/main" id="{8695A379-E7E1-40C2-AB1F-2022AC003FC0}"/>
              </a:ext>
            </a:extLst>
          </p:cNvPr>
          <p:cNvSpPr txBox="1">
            <a:spLocks/>
          </p:cNvSpPr>
          <p:nvPr/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Doctor Department</a:t>
            </a:r>
          </a:p>
        </p:txBody>
      </p:sp>
      <p:pic>
        <p:nvPicPr>
          <p:cNvPr id="10" name="صورة 9">
            <a:extLst>
              <a:ext uri="{FF2B5EF4-FFF2-40B4-BE49-F238E27FC236}">
                <a16:creationId xmlns:a16="http://schemas.microsoft.com/office/drawing/2014/main" id="{AFF85C13-B88A-4DBA-84F1-269F55F2D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351" y="1485900"/>
            <a:ext cx="8485188" cy="5372100"/>
          </a:xfrm>
          <a:prstGeom prst="rect">
            <a:avLst/>
          </a:prstGeom>
        </p:spPr>
      </p:pic>
      <p:pic>
        <p:nvPicPr>
          <p:cNvPr id="6" name="صورة 5">
            <a:extLst>
              <a:ext uri="{FF2B5EF4-FFF2-40B4-BE49-F238E27FC236}">
                <a16:creationId xmlns:a16="http://schemas.microsoft.com/office/drawing/2014/main" id="{E1A8611C-F6B3-4D88-B051-5AC537847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75" y="-176520"/>
            <a:ext cx="2077110" cy="208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863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8">
            <a:extLst>
              <a:ext uri="{FF2B5EF4-FFF2-40B4-BE49-F238E27FC236}">
                <a16:creationId xmlns:a16="http://schemas.microsoft.com/office/drawing/2014/main" id="{F27737A0-D7E0-4415-8E90-FD4F69E76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506CE375-B39D-4C51-A858-F4A383311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64EA8B46-395C-41F6-BE09-548B10809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BC7EDC6D-8B00-48D9-B8FD-9B5285FB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DE4BD3C3-5C1B-4305-BFA1-9054820B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4635ED79-E821-4CFD-9F97-D6137E5DC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92FD5F9A-0D1B-4304-AC95-EA6A4E70E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E9BB96F9-6F99-413C-909E-6FCF017C1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1CCAEE3F-DFD6-4F56-91DF-94C71526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A9965128-6557-433B-B75B-BDF307311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6ACA7D22-11B5-4768-B195-51BF6E7C1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A10AD997-8BE7-4F95-8B7C-4E59DA1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DE270B5A-1647-4C9C-BA5F-6BC559F86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7" name="Group 62">
            <a:extLst>
              <a:ext uri="{FF2B5EF4-FFF2-40B4-BE49-F238E27FC236}">
                <a16:creationId xmlns:a16="http://schemas.microsoft.com/office/drawing/2014/main" id="{57D8AB18-1DD7-4D60-B9FA-190B47BB2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64" name="Freeform 27">
              <a:extLst>
                <a:ext uri="{FF2B5EF4-FFF2-40B4-BE49-F238E27FC236}">
                  <a16:creationId xmlns:a16="http://schemas.microsoft.com/office/drawing/2014/main" id="{AE3C8994-22F6-4B7D-B50B-80ECD1E2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28">
              <a:extLst>
                <a:ext uri="{FF2B5EF4-FFF2-40B4-BE49-F238E27FC236}">
                  <a16:creationId xmlns:a16="http://schemas.microsoft.com/office/drawing/2014/main" id="{DDCDE2FF-5BFC-4807-AB1E-D6928F8F4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29">
              <a:extLst>
                <a:ext uri="{FF2B5EF4-FFF2-40B4-BE49-F238E27FC236}">
                  <a16:creationId xmlns:a16="http://schemas.microsoft.com/office/drawing/2014/main" id="{63EF93F1-6EAF-4409-A623-76533740E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0">
              <a:extLst>
                <a:ext uri="{FF2B5EF4-FFF2-40B4-BE49-F238E27FC236}">
                  <a16:creationId xmlns:a16="http://schemas.microsoft.com/office/drawing/2014/main" id="{ED3B5256-3F5C-4FDE-8A9A-5A124E92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1">
              <a:extLst>
                <a:ext uri="{FF2B5EF4-FFF2-40B4-BE49-F238E27FC236}">
                  <a16:creationId xmlns:a16="http://schemas.microsoft.com/office/drawing/2014/main" id="{ED5D4282-BFB9-4BFC-A20D-18E1C4EEA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2">
              <a:extLst>
                <a:ext uri="{FF2B5EF4-FFF2-40B4-BE49-F238E27FC236}">
                  <a16:creationId xmlns:a16="http://schemas.microsoft.com/office/drawing/2014/main" id="{3E6394EB-0752-433A-BA70-AF42B45F1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3">
              <a:extLst>
                <a:ext uri="{FF2B5EF4-FFF2-40B4-BE49-F238E27FC236}">
                  <a16:creationId xmlns:a16="http://schemas.microsoft.com/office/drawing/2014/main" id="{DF27BE5F-DA8D-4260-9D0D-69E9CE146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4">
              <a:extLst>
                <a:ext uri="{FF2B5EF4-FFF2-40B4-BE49-F238E27FC236}">
                  <a16:creationId xmlns:a16="http://schemas.microsoft.com/office/drawing/2014/main" id="{9A6E5CBE-AE54-40B7-9A00-E3975FEAC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5">
              <a:extLst>
                <a:ext uri="{FF2B5EF4-FFF2-40B4-BE49-F238E27FC236}">
                  <a16:creationId xmlns:a16="http://schemas.microsoft.com/office/drawing/2014/main" id="{6C307890-5461-4D51-ADA6-A3DA6D35B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6">
              <a:extLst>
                <a:ext uri="{FF2B5EF4-FFF2-40B4-BE49-F238E27FC236}">
                  <a16:creationId xmlns:a16="http://schemas.microsoft.com/office/drawing/2014/main" id="{3F9B7E4B-6412-4B97-AD48-30B1F61F3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7">
              <a:extLst>
                <a:ext uri="{FF2B5EF4-FFF2-40B4-BE49-F238E27FC236}">
                  <a16:creationId xmlns:a16="http://schemas.microsoft.com/office/drawing/2014/main" id="{D345D359-869B-4305-B7D7-0B5C4FDEC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8">
              <a:extLst>
                <a:ext uri="{FF2B5EF4-FFF2-40B4-BE49-F238E27FC236}">
                  <a16:creationId xmlns:a16="http://schemas.microsoft.com/office/drawing/2014/main" id="{2F688B27-AEB8-45BD-9597-78A97EE0D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8" name="Rectangle 76">
            <a:extLst>
              <a:ext uri="{FF2B5EF4-FFF2-40B4-BE49-F238E27FC236}">
                <a16:creationId xmlns:a16="http://schemas.microsoft.com/office/drawing/2014/main" id="{4EB21FA6-8B6A-4699-8408-91E699800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Freeform 6">
            <a:extLst>
              <a:ext uri="{FF2B5EF4-FFF2-40B4-BE49-F238E27FC236}">
                <a16:creationId xmlns:a16="http://schemas.microsoft.com/office/drawing/2014/main" id="{BA1AABB7-0FD0-4445-8B8B-7A0C680C5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76" name="Rectangle 80">
            <a:extLst>
              <a:ext uri="{FF2B5EF4-FFF2-40B4-BE49-F238E27FC236}">
                <a16:creationId xmlns:a16="http://schemas.microsoft.com/office/drawing/2014/main" id="{B8B04C4B-AC68-4DAC-B6E9-4BA106EEA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82">
            <a:extLst>
              <a:ext uri="{FF2B5EF4-FFF2-40B4-BE49-F238E27FC236}">
                <a16:creationId xmlns:a16="http://schemas.microsoft.com/office/drawing/2014/main" id="{83B8F510-7BD8-444A-82C8-5DA7E5E2A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rgbClr val="775D5A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EF45406D-02A5-434D-BFF1-731C2F609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528046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Thank you</a:t>
            </a:r>
            <a:endParaRPr lang="en-US" sz="4000" dirty="0">
              <a:solidFill>
                <a:srgbClr val="FEFFFF"/>
              </a:solidFill>
            </a:endParaRP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4F683966-3306-4165-9C58-3828FC200B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r="6859"/>
          <a:stretch/>
        </p:blipFill>
        <p:spPr>
          <a:xfrm>
            <a:off x="6111242" y="10"/>
            <a:ext cx="6080758" cy="6857990"/>
          </a:xfrm>
          <a:prstGeom prst="rect">
            <a:avLst/>
          </a:prstGeom>
        </p:spPr>
      </p:pic>
      <p:sp>
        <p:nvSpPr>
          <p:cNvPr id="80" name="Freeform 27">
            <a:extLst>
              <a:ext uri="{FF2B5EF4-FFF2-40B4-BE49-F238E27FC236}">
                <a16:creationId xmlns:a16="http://schemas.microsoft.com/office/drawing/2014/main" id="{760B9607-D73D-493B-848E-23B932717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124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1B8DDE7-DF6C-477E-8212-10D892C74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Entity Relationship Diagram Of The System </a:t>
            </a:r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45871B7B-5A0D-4F7D-89F5-9C4C325F7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966" y="2133599"/>
            <a:ext cx="9225646" cy="4295335"/>
          </a:xfrm>
        </p:spPr>
      </p:pic>
    </p:spTree>
    <p:extLst>
      <p:ext uri="{BB962C8B-B14F-4D97-AF65-F5344CB8AC3E}">
        <p14:creationId xmlns:p14="http://schemas.microsoft.com/office/powerpoint/2010/main" val="18329843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 invX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عنصر نائب للمحتوى 6">
            <a:extLst>
              <a:ext uri="{FF2B5EF4-FFF2-40B4-BE49-F238E27FC236}">
                <a16:creationId xmlns:a16="http://schemas.microsoft.com/office/drawing/2014/main" id="{9C775ED6-5A11-4F05-9280-39C69031AB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592" y="1905000"/>
            <a:ext cx="5454322" cy="3777622"/>
          </a:xfrm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5B5F82F3-5C05-48C1-B787-DF29B2C9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GUI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E3161DBC-97B0-4EFF-8702-4EC7BE752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13113" y="2133600"/>
            <a:ext cx="4306957" cy="3777622"/>
          </a:xfrm>
        </p:spPr>
        <p:txBody>
          <a:bodyPr>
            <a:normAutofit/>
          </a:bodyPr>
          <a:lstStyle/>
          <a:p>
            <a:r>
              <a:rPr lang="en-US" sz="2200" dirty="0"/>
              <a:t>We start with this interface for user.</a:t>
            </a:r>
          </a:p>
          <a:p>
            <a:r>
              <a:rPr lang="en-US" sz="2200" dirty="0"/>
              <a:t>So, he can choose from the three departments .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Admin department.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Doctor department.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Receptionist department.</a:t>
            </a:r>
          </a:p>
        </p:txBody>
      </p:sp>
    </p:spTree>
    <p:extLst>
      <p:ext uri="{BB962C8B-B14F-4D97-AF65-F5344CB8AC3E}">
        <p14:creationId xmlns:p14="http://schemas.microsoft.com/office/powerpoint/2010/main" val="8702116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FD7A443-AC1C-4294-8636-8217AAEDB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/>
              <a:t>Admin Department</a:t>
            </a: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79B7A59-4A25-414F-A396-8F614D7C3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5835121" cy="37858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/>
              <a:t>This department is responsible for:-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Recording and adding The information about doctors and nurses.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Updating the information about the doctors and nurses.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Deleting the unneeded data or the whole information about either doctors  or nurses or both.</a:t>
            </a:r>
            <a:endParaRPr lang="ar-EG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Searching about the information.</a:t>
            </a: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9B151D28-F192-4B37-BEC0-096F0A1DD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452" y="2564827"/>
            <a:ext cx="2873159" cy="286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724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1">
            <a:extLst>
              <a:ext uri="{FF2B5EF4-FFF2-40B4-BE49-F238E27FC236}">
                <a16:creationId xmlns:a16="http://schemas.microsoft.com/office/drawing/2014/main" id="{6CF009BC-5B21-433B-86E5-3F6DF58D4ECA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Admin Department </a:t>
            </a:r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1F7B53EA-04A9-4F04-9473-636509D08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438" y="-246927"/>
            <a:ext cx="2222695" cy="2218187"/>
          </a:xfrm>
          <a:prstGeom prst="rect">
            <a:avLst/>
          </a:prstGeom>
        </p:spPr>
      </p:pic>
      <p:sp>
        <p:nvSpPr>
          <p:cNvPr id="15" name="عنصر نائب للمحتوى 14">
            <a:extLst>
              <a:ext uri="{FF2B5EF4-FFF2-40B4-BE49-F238E27FC236}">
                <a16:creationId xmlns:a16="http://schemas.microsoft.com/office/drawing/2014/main" id="{362DDE98-C156-49B2-9512-E4F0BC817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54087" y="2133600"/>
            <a:ext cx="4848989" cy="3777622"/>
          </a:xfrm>
        </p:spPr>
        <p:txBody>
          <a:bodyPr/>
          <a:lstStyle/>
          <a:p>
            <a:r>
              <a:rPr lang="en-US" dirty="0"/>
              <a:t>Here the Admin can choose from those three sections .</a:t>
            </a:r>
          </a:p>
          <a:p>
            <a:pPr>
              <a:buFont typeface="+mj-lt"/>
              <a:buAutoNum type="arabicPeriod"/>
            </a:pPr>
            <a:r>
              <a:rPr lang="en-US" dirty="0"/>
              <a:t>Doctor :for adding or update the information about doctor.</a:t>
            </a:r>
          </a:p>
          <a:p>
            <a:pPr>
              <a:buFont typeface="+mj-lt"/>
              <a:buAutoNum type="arabicPeriod"/>
            </a:pPr>
            <a:r>
              <a:rPr lang="en-US" dirty="0"/>
              <a:t>Nurse :for adding or update the information about nurse.</a:t>
            </a:r>
          </a:p>
          <a:p>
            <a:pPr>
              <a:buFont typeface="+mj-lt"/>
              <a:buAutoNum type="arabicPeriod"/>
            </a:pPr>
            <a:r>
              <a:rPr lang="en-US" dirty="0"/>
              <a:t>Search :for searching for the information about nurse or doctor.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pic>
        <p:nvPicPr>
          <p:cNvPr id="18" name="عنصر نائب للمحتوى 17">
            <a:extLst>
              <a:ext uri="{FF2B5EF4-FFF2-40B4-BE49-F238E27FC236}">
                <a16:creationId xmlns:a16="http://schemas.microsoft.com/office/drawing/2014/main" id="{0276C106-D10C-4055-8D50-E5594890A5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04" y="2133600"/>
            <a:ext cx="4956313" cy="3777621"/>
          </a:xfrm>
        </p:spPr>
      </p:pic>
    </p:spTree>
    <p:extLst>
      <p:ext uri="{BB962C8B-B14F-4D97-AF65-F5344CB8AC3E}">
        <p14:creationId xmlns:p14="http://schemas.microsoft.com/office/powerpoint/2010/main" val="25466439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1">
            <a:extLst>
              <a:ext uri="{FF2B5EF4-FFF2-40B4-BE49-F238E27FC236}">
                <a16:creationId xmlns:a16="http://schemas.microsoft.com/office/drawing/2014/main" id="{9A6C5E86-1440-476A-BE7B-E8165B5D59E3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Admin Department </a:t>
            </a:r>
          </a:p>
        </p:txBody>
      </p:sp>
      <p:sp>
        <p:nvSpPr>
          <p:cNvPr id="5" name="عنصر نائب للمحتوى 2">
            <a:extLst>
              <a:ext uri="{FF2B5EF4-FFF2-40B4-BE49-F238E27FC236}">
                <a16:creationId xmlns:a16="http://schemas.microsoft.com/office/drawing/2014/main" id="{C9F9A3E2-88CB-4263-AC30-9BC90E35941B}"/>
              </a:ext>
            </a:extLst>
          </p:cNvPr>
          <p:cNvSpPr txBox="1">
            <a:spLocks/>
          </p:cNvSpPr>
          <p:nvPr/>
        </p:nvSpPr>
        <p:spPr>
          <a:xfrm>
            <a:off x="2416931" y="2133600"/>
            <a:ext cx="9087681" cy="3777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Doctor’s Section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Adding the Identification Data (ID)of the doctor in the system.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Adding the username and password of the doctor in the system.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Adding the name ,age ,address ,phone number ,gender ,department and Specialization  of the doctor in the system.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Adding the Time of Attendance and leave of the doctor in the system.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Updating or modify the information from getting the id.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B6F3C83A-8050-4B92-AF34-72A09F984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438" y="-246927"/>
            <a:ext cx="2222695" cy="221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661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6F0EABD-58FE-4174-9B36-D4587AA1170E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Admin Department </a:t>
            </a:r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C7141BB8-D130-4327-990E-A7699AADF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235" y="1368042"/>
            <a:ext cx="8131799" cy="5489958"/>
          </a:xfrm>
          <a:prstGeom prst="rect">
            <a:avLst/>
          </a:prstGeom>
        </p:spPr>
      </p:pic>
      <p:pic>
        <p:nvPicPr>
          <p:cNvPr id="4" name="صورة 3">
            <a:extLst>
              <a:ext uri="{FF2B5EF4-FFF2-40B4-BE49-F238E27FC236}">
                <a16:creationId xmlns:a16="http://schemas.microsoft.com/office/drawing/2014/main" id="{594D80DD-6142-460C-9C26-A10936448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438" y="-246927"/>
            <a:ext cx="2222695" cy="221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716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وان 1">
            <a:extLst>
              <a:ext uri="{FF2B5EF4-FFF2-40B4-BE49-F238E27FC236}">
                <a16:creationId xmlns:a16="http://schemas.microsoft.com/office/drawing/2014/main" id="{B63967E6-105D-4532-9DB7-8FC13EFA4AC4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Admin Department</a:t>
            </a:r>
            <a:endParaRPr lang="en-US" dirty="0"/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F4AB3F13-C553-47A6-A890-084473D416AD}"/>
              </a:ext>
            </a:extLst>
          </p:cNvPr>
          <p:cNvSpPr txBox="1">
            <a:spLocks/>
          </p:cNvSpPr>
          <p:nvPr/>
        </p:nvSpPr>
        <p:spPr>
          <a:xfrm>
            <a:off x="2416931" y="2133600"/>
            <a:ext cx="9393202" cy="3777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Nurse’s Section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Adding the Identification Data (ID)of the nurse in the system.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Adding the name , age , address , phone number , and gender  of the nurse in the system.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Adding the Time of Attendance and leave of the Nurse in the system.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Updating or modify the information from getting the id.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Deleting the nurse from the system.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Search about nurse's information.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91FCED95-0896-4641-AF19-79E4BCBC4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438" y="-246927"/>
            <a:ext cx="2222695" cy="221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042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ربطة">
  <a:themeElements>
    <a:clrScheme name="ربطة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ربطة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ربطة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331</TotalTime>
  <Words>622</Words>
  <Application>Microsoft Office PowerPoint</Application>
  <PresentationFormat>شاشة عريضة</PresentationFormat>
  <Paragraphs>102</Paragraphs>
  <Slides>25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ربطة</vt:lpstr>
      <vt:lpstr>Hospital System</vt:lpstr>
      <vt:lpstr>About System</vt:lpstr>
      <vt:lpstr>The Entity Relationship Diagram Of The System </vt:lpstr>
      <vt:lpstr>The first GUI</vt:lpstr>
      <vt:lpstr>Admin Department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Receptionist Department </vt:lpstr>
      <vt:lpstr>عرض تقديمي في PowerPoint</vt:lpstr>
      <vt:lpstr>Receptionist Department </vt:lpstr>
      <vt:lpstr>عرض تقديمي في PowerPoint</vt:lpstr>
      <vt:lpstr>عرض تقديمي في PowerPoint</vt:lpstr>
      <vt:lpstr>عرض تقديمي في PowerPoint</vt:lpstr>
      <vt:lpstr>Doctor Department  </vt:lpstr>
      <vt:lpstr>Doctor Department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System</dc:title>
  <dc:creator>عبدالرحمن  عمرو عبدالمنعم عبدالعال</dc:creator>
  <cp:lastModifiedBy>عبدالرحمن  عمرو عبدالمنعم عبدالعال</cp:lastModifiedBy>
  <cp:revision>5</cp:revision>
  <dcterms:created xsi:type="dcterms:W3CDTF">2022-12-25T10:38:34Z</dcterms:created>
  <dcterms:modified xsi:type="dcterms:W3CDTF">2022-12-25T20:05:18Z</dcterms:modified>
</cp:coreProperties>
</file>