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57"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08"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1F1CD68-D1EB-4B20-9BA8-48B9FB291385}" type="datetimeFigureOut">
              <a:rPr lang="zh-CN" altLang="en-US" smtClean="0"/>
              <a:t>2014/11/19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E36212-59E2-46B9-BAAE-373A75E1F99D}" type="slidenum">
              <a:rPr lang="zh-CN" altLang="en-US" smtClean="0"/>
              <a:t>‹#›</a:t>
            </a:fld>
            <a:endParaRPr lang="zh-CN" altLang="en-US"/>
          </a:p>
        </p:txBody>
      </p:sp>
    </p:spTree>
    <p:extLst>
      <p:ext uri="{BB962C8B-B14F-4D97-AF65-F5344CB8AC3E}">
        <p14:creationId xmlns:p14="http://schemas.microsoft.com/office/powerpoint/2010/main" val="373364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1F1CD68-D1EB-4B20-9BA8-48B9FB291385}" type="datetimeFigureOut">
              <a:rPr lang="zh-CN" altLang="en-US" smtClean="0"/>
              <a:t>2014/11/19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E36212-59E2-46B9-BAAE-373A75E1F99D}" type="slidenum">
              <a:rPr lang="zh-CN" altLang="en-US" smtClean="0"/>
              <a:t>‹#›</a:t>
            </a:fld>
            <a:endParaRPr lang="zh-CN" altLang="en-US"/>
          </a:p>
        </p:txBody>
      </p:sp>
    </p:spTree>
    <p:extLst>
      <p:ext uri="{BB962C8B-B14F-4D97-AF65-F5344CB8AC3E}">
        <p14:creationId xmlns:p14="http://schemas.microsoft.com/office/powerpoint/2010/main" val="3771594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1F1CD68-D1EB-4B20-9BA8-48B9FB291385}" type="datetimeFigureOut">
              <a:rPr lang="zh-CN" altLang="en-US" smtClean="0"/>
              <a:t>2014/11/19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E36212-59E2-46B9-BAAE-373A75E1F99D}" type="slidenum">
              <a:rPr lang="zh-CN" altLang="en-US" smtClean="0"/>
              <a:t>‹#›</a:t>
            </a:fld>
            <a:endParaRPr lang="zh-CN" altLang="en-US"/>
          </a:p>
        </p:txBody>
      </p:sp>
    </p:spTree>
    <p:extLst>
      <p:ext uri="{BB962C8B-B14F-4D97-AF65-F5344CB8AC3E}">
        <p14:creationId xmlns:p14="http://schemas.microsoft.com/office/powerpoint/2010/main" val="3671519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1F1CD68-D1EB-4B20-9BA8-48B9FB291385}" type="datetimeFigureOut">
              <a:rPr lang="zh-CN" altLang="en-US" smtClean="0"/>
              <a:t>2014/11/19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E36212-59E2-46B9-BAAE-373A75E1F99D}" type="slidenum">
              <a:rPr lang="zh-CN" altLang="en-US" smtClean="0"/>
              <a:t>‹#›</a:t>
            </a:fld>
            <a:endParaRPr lang="zh-CN" altLang="en-US"/>
          </a:p>
        </p:txBody>
      </p:sp>
    </p:spTree>
    <p:extLst>
      <p:ext uri="{BB962C8B-B14F-4D97-AF65-F5344CB8AC3E}">
        <p14:creationId xmlns:p14="http://schemas.microsoft.com/office/powerpoint/2010/main" val="1281819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1F1CD68-D1EB-4B20-9BA8-48B9FB291385}" type="datetimeFigureOut">
              <a:rPr lang="zh-CN" altLang="en-US" smtClean="0"/>
              <a:t>2014/11/19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E36212-59E2-46B9-BAAE-373A75E1F99D}" type="slidenum">
              <a:rPr lang="zh-CN" altLang="en-US" smtClean="0"/>
              <a:t>‹#›</a:t>
            </a:fld>
            <a:endParaRPr lang="zh-CN" altLang="en-US"/>
          </a:p>
        </p:txBody>
      </p:sp>
    </p:spTree>
    <p:extLst>
      <p:ext uri="{BB962C8B-B14F-4D97-AF65-F5344CB8AC3E}">
        <p14:creationId xmlns:p14="http://schemas.microsoft.com/office/powerpoint/2010/main" val="277486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1F1CD68-D1EB-4B20-9BA8-48B9FB291385}" type="datetimeFigureOut">
              <a:rPr lang="zh-CN" altLang="en-US" smtClean="0"/>
              <a:t>2014/11/19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E36212-59E2-46B9-BAAE-373A75E1F99D}" type="slidenum">
              <a:rPr lang="zh-CN" altLang="en-US" smtClean="0"/>
              <a:t>‹#›</a:t>
            </a:fld>
            <a:endParaRPr lang="zh-CN" altLang="en-US"/>
          </a:p>
        </p:txBody>
      </p:sp>
    </p:spTree>
    <p:extLst>
      <p:ext uri="{BB962C8B-B14F-4D97-AF65-F5344CB8AC3E}">
        <p14:creationId xmlns:p14="http://schemas.microsoft.com/office/powerpoint/2010/main" val="1019010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1F1CD68-D1EB-4B20-9BA8-48B9FB291385}" type="datetimeFigureOut">
              <a:rPr lang="zh-CN" altLang="en-US" smtClean="0"/>
              <a:t>2014/11/19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6E36212-59E2-46B9-BAAE-373A75E1F99D}" type="slidenum">
              <a:rPr lang="zh-CN" altLang="en-US" smtClean="0"/>
              <a:t>‹#›</a:t>
            </a:fld>
            <a:endParaRPr lang="zh-CN" altLang="en-US"/>
          </a:p>
        </p:txBody>
      </p:sp>
    </p:spTree>
    <p:extLst>
      <p:ext uri="{BB962C8B-B14F-4D97-AF65-F5344CB8AC3E}">
        <p14:creationId xmlns:p14="http://schemas.microsoft.com/office/powerpoint/2010/main" val="135516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1F1CD68-D1EB-4B20-9BA8-48B9FB291385}" type="datetimeFigureOut">
              <a:rPr lang="zh-CN" altLang="en-US" smtClean="0"/>
              <a:t>2014/11/19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E36212-59E2-46B9-BAAE-373A75E1F99D}" type="slidenum">
              <a:rPr lang="zh-CN" altLang="en-US" smtClean="0"/>
              <a:t>‹#›</a:t>
            </a:fld>
            <a:endParaRPr lang="zh-CN" altLang="en-US"/>
          </a:p>
        </p:txBody>
      </p:sp>
    </p:spTree>
    <p:extLst>
      <p:ext uri="{BB962C8B-B14F-4D97-AF65-F5344CB8AC3E}">
        <p14:creationId xmlns:p14="http://schemas.microsoft.com/office/powerpoint/2010/main" val="4223852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1F1CD68-D1EB-4B20-9BA8-48B9FB291385}" type="datetimeFigureOut">
              <a:rPr lang="zh-CN" altLang="en-US" smtClean="0"/>
              <a:t>2014/11/19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6E36212-59E2-46B9-BAAE-373A75E1F99D}" type="slidenum">
              <a:rPr lang="zh-CN" altLang="en-US" smtClean="0"/>
              <a:t>‹#›</a:t>
            </a:fld>
            <a:endParaRPr lang="zh-CN" altLang="en-US"/>
          </a:p>
        </p:txBody>
      </p:sp>
    </p:spTree>
    <p:extLst>
      <p:ext uri="{BB962C8B-B14F-4D97-AF65-F5344CB8AC3E}">
        <p14:creationId xmlns:p14="http://schemas.microsoft.com/office/powerpoint/2010/main" val="4051861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1F1CD68-D1EB-4B20-9BA8-48B9FB291385}" type="datetimeFigureOut">
              <a:rPr lang="zh-CN" altLang="en-US" smtClean="0"/>
              <a:t>2014/11/19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E36212-59E2-46B9-BAAE-373A75E1F99D}" type="slidenum">
              <a:rPr lang="zh-CN" altLang="en-US" smtClean="0"/>
              <a:t>‹#›</a:t>
            </a:fld>
            <a:endParaRPr lang="zh-CN" altLang="en-US"/>
          </a:p>
        </p:txBody>
      </p:sp>
    </p:spTree>
    <p:extLst>
      <p:ext uri="{BB962C8B-B14F-4D97-AF65-F5344CB8AC3E}">
        <p14:creationId xmlns:p14="http://schemas.microsoft.com/office/powerpoint/2010/main" val="812504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1F1CD68-D1EB-4B20-9BA8-48B9FB291385}" type="datetimeFigureOut">
              <a:rPr lang="zh-CN" altLang="en-US" smtClean="0"/>
              <a:t>2014/11/19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E36212-59E2-46B9-BAAE-373A75E1F99D}" type="slidenum">
              <a:rPr lang="zh-CN" altLang="en-US" smtClean="0"/>
              <a:t>‹#›</a:t>
            </a:fld>
            <a:endParaRPr lang="zh-CN" altLang="en-US"/>
          </a:p>
        </p:txBody>
      </p:sp>
    </p:spTree>
    <p:extLst>
      <p:ext uri="{BB962C8B-B14F-4D97-AF65-F5344CB8AC3E}">
        <p14:creationId xmlns:p14="http://schemas.microsoft.com/office/powerpoint/2010/main" val="700478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F1CD68-D1EB-4B20-9BA8-48B9FB291385}" type="datetimeFigureOut">
              <a:rPr lang="zh-CN" altLang="en-US" smtClean="0"/>
              <a:t>2014/11/19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E36212-59E2-46B9-BAAE-373A75E1F99D}" type="slidenum">
              <a:rPr lang="zh-CN" altLang="en-US" smtClean="0"/>
              <a:t>‹#›</a:t>
            </a:fld>
            <a:endParaRPr lang="zh-CN" altLang="en-US"/>
          </a:p>
        </p:txBody>
      </p:sp>
    </p:spTree>
    <p:extLst>
      <p:ext uri="{BB962C8B-B14F-4D97-AF65-F5344CB8AC3E}">
        <p14:creationId xmlns:p14="http://schemas.microsoft.com/office/powerpoint/2010/main" val="2276280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Proof Sketch</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617287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Completeness</a:t>
            </a:r>
            <a:endParaRPr lang="zh-CN" altLang="en-US" dirty="0"/>
          </a:p>
        </p:txBody>
      </p:sp>
      <p:sp>
        <p:nvSpPr>
          <p:cNvPr id="3" name="内容占位符 2"/>
          <p:cNvSpPr>
            <a:spLocks noGrp="1"/>
          </p:cNvSpPr>
          <p:nvPr>
            <p:ph idx="1"/>
          </p:nvPr>
        </p:nvSpPr>
        <p:spPr/>
        <p:txBody>
          <a:bodyPr/>
          <a:lstStyle/>
          <a:p>
            <a:r>
              <a:rPr lang="en-US" altLang="zh-CN" dirty="0" smtClean="0"/>
              <a:t>We simply give options about whether to substitute the parameter or not.</a:t>
            </a:r>
          </a:p>
          <a:p>
            <a:r>
              <a:rPr lang="en-US" altLang="zh-CN" dirty="0" smtClean="0"/>
              <a:t>The completeness is met since we do not include the ADD operation. And the difficulty is pushed to the proof of the optimality.</a:t>
            </a:r>
            <a:endParaRPr lang="zh-CN" altLang="en-US" dirty="0"/>
          </a:p>
        </p:txBody>
      </p:sp>
    </p:spTree>
    <p:extLst>
      <p:ext uri="{BB962C8B-B14F-4D97-AF65-F5344CB8AC3E}">
        <p14:creationId xmlns:p14="http://schemas.microsoft.com/office/powerpoint/2010/main" val="1991080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Build a MEDG through the preprocessing.</a:t>
            </a:r>
          </a:p>
          <a:p>
            <a:r>
              <a:rPr lang="en-US" altLang="zh-CN" dirty="0" smtClean="0"/>
              <a:t>For each block in the MEDG, we process the changes together.</a:t>
            </a:r>
          </a:p>
          <a:p>
            <a:r>
              <a:rPr lang="en-US" altLang="zh-CN" dirty="0" smtClean="0"/>
              <a:t>There are two kinds of changes :</a:t>
            </a:r>
          </a:p>
          <a:p>
            <a:r>
              <a:rPr lang="en-US" altLang="zh-CN" dirty="0" smtClean="0"/>
              <a:t>CHANGE: Change one token into a series of tokens.</a:t>
            </a:r>
          </a:p>
          <a:p>
            <a:r>
              <a:rPr lang="en-US" altLang="zh-CN" dirty="0" smtClean="0"/>
              <a:t>DELETE: Delete an token.</a:t>
            </a:r>
          </a:p>
          <a:p>
            <a:r>
              <a:rPr lang="en-US" altLang="zh-CN" dirty="0" smtClean="0"/>
              <a:t>Note: We consider the parameter of the macros as one token.</a:t>
            </a:r>
          </a:p>
          <a:p>
            <a:r>
              <a:rPr lang="en-US" altLang="zh-CN" dirty="0" smtClean="0"/>
              <a:t>Example:</a:t>
            </a:r>
          </a:p>
          <a:p>
            <a:r>
              <a:rPr lang="en-US" altLang="zh-CN" dirty="0" smtClean="0"/>
              <a:t>#define f(</a:t>
            </a:r>
            <a:r>
              <a:rPr lang="en-US" altLang="zh-CN" dirty="0" err="1" smtClean="0"/>
              <a:t>x,y</a:t>
            </a:r>
            <a:r>
              <a:rPr lang="en-US" altLang="zh-CN" dirty="0" smtClean="0"/>
              <a:t>) </a:t>
            </a:r>
            <a:r>
              <a:rPr lang="en-US" altLang="zh-CN" dirty="0" err="1" smtClean="0"/>
              <a:t>x+y</a:t>
            </a:r>
            <a:endParaRPr lang="en-US" altLang="zh-CN" dirty="0" smtClean="0"/>
          </a:p>
          <a:p>
            <a:r>
              <a:rPr lang="en-US" altLang="zh-CN" dirty="0" smtClean="0"/>
              <a:t>f(123 321,321 123)-&gt;123 321+321 123</a:t>
            </a:r>
          </a:p>
          <a:p>
            <a:r>
              <a:rPr lang="en-US" altLang="zh-CN" dirty="0" smtClean="0"/>
              <a:t>We consider “123 321” as one token.</a:t>
            </a:r>
            <a:endParaRPr lang="zh-CN" altLang="en-US" dirty="0"/>
          </a:p>
        </p:txBody>
      </p:sp>
    </p:spTree>
    <p:extLst>
      <p:ext uri="{BB962C8B-B14F-4D97-AF65-F5344CB8AC3E}">
        <p14:creationId xmlns:p14="http://schemas.microsoft.com/office/powerpoint/2010/main" val="1494613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a:t>
            </a:r>
            <a:endParaRPr lang="zh-CN" altLang="en-US" dirty="0"/>
          </a:p>
        </p:txBody>
      </p:sp>
      <p:sp>
        <p:nvSpPr>
          <p:cNvPr id="3" name="内容占位符 2"/>
          <p:cNvSpPr>
            <a:spLocks noGrp="1"/>
          </p:cNvSpPr>
          <p:nvPr>
            <p:ph idx="1"/>
          </p:nvPr>
        </p:nvSpPr>
        <p:spPr>
          <a:xfrm>
            <a:off x="527304" y="1690688"/>
            <a:ext cx="10515600" cy="4351338"/>
          </a:xfrm>
        </p:spPr>
        <p:txBody>
          <a:bodyPr/>
          <a:lstStyle/>
          <a:p>
            <a:r>
              <a:rPr lang="en-US" altLang="zh-CN" dirty="0" smtClean="0"/>
              <a:t>Why not consider the operation of ADD?</a:t>
            </a:r>
          </a:p>
          <a:p>
            <a:r>
              <a:rPr lang="en-US" altLang="zh-CN" dirty="0" smtClean="0"/>
              <a:t>The change operation gives our algorithm more information.</a:t>
            </a:r>
          </a:p>
          <a:p>
            <a:r>
              <a:rPr lang="en-US" altLang="zh-CN" dirty="0" smtClean="0"/>
              <a:t>And thus we do not need to think about whether we give all the available options because ADD can be ambiguous when it encounters the boundary of the MEDG</a:t>
            </a:r>
            <a:endParaRPr lang="zh-CN" altLang="en-US" dirty="0"/>
          </a:p>
        </p:txBody>
      </p:sp>
    </p:spTree>
    <p:extLst>
      <p:ext uri="{BB962C8B-B14F-4D97-AF65-F5344CB8AC3E}">
        <p14:creationId xmlns:p14="http://schemas.microsoft.com/office/powerpoint/2010/main" val="3008439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a:t>
            </a:r>
            <a:endParaRPr lang="zh-CN" altLang="en-US" dirty="0"/>
          </a:p>
        </p:txBody>
      </p:sp>
      <p:sp>
        <p:nvSpPr>
          <p:cNvPr id="3" name="内容占位符 2"/>
          <p:cNvSpPr>
            <a:spLocks noGrp="1"/>
          </p:cNvSpPr>
          <p:nvPr>
            <p:ph idx="1"/>
          </p:nvPr>
        </p:nvSpPr>
        <p:spPr/>
        <p:txBody>
          <a:bodyPr/>
          <a:lstStyle/>
          <a:p>
            <a:r>
              <a:rPr lang="en-US" altLang="zh-CN" dirty="0" smtClean="0"/>
              <a:t>DELETE is not like CHANGE, because delete some token sometimes means the collapse of the MEDG structure.</a:t>
            </a:r>
            <a:endParaRPr lang="zh-CN" altLang="en-US" dirty="0"/>
          </a:p>
        </p:txBody>
      </p:sp>
    </p:spTree>
    <p:extLst>
      <p:ext uri="{BB962C8B-B14F-4D97-AF65-F5344CB8AC3E}">
        <p14:creationId xmlns:p14="http://schemas.microsoft.com/office/powerpoint/2010/main" val="4203166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a:t>
            </a:r>
            <a:endParaRPr lang="zh-CN" altLang="en-US" dirty="0"/>
          </a:p>
        </p:txBody>
      </p:sp>
      <p:sp>
        <p:nvSpPr>
          <p:cNvPr id="3" name="内容占位符 2"/>
          <p:cNvSpPr>
            <a:spLocks noGrp="1"/>
          </p:cNvSpPr>
          <p:nvPr>
            <p:ph idx="1"/>
          </p:nvPr>
        </p:nvSpPr>
        <p:spPr/>
        <p:txBody>
          <a:bodyPr/>
          <a:lstStyle/>
          <a:p>
            <a:r>
              <a:rPr lang="en-US" altLang="zh-CN" dirty="0" smtClean="0"/>
              <a:t>We assume the operations do not interrupt each other. (You cannot CHANGE a token which has been deleted or cannot DELETE a token which has been changed.)</a:t>
            </a:r>
          </a:p>
          <a:p>
            <a:r>
              <a:rPr lang="en-US" altLang="zh-CN" dirty="0" smtClean="0"/>
              <a:t>We loop from the beginning token of the token sequence in the lowest level of the MEDG.</a:t>
            </a:r>
          </a:p>
          <a:p>
            <a:r>
              <a:rPr lang="en-US" altLang="zh-CN" dirty="0" smtClean="0"/>
              <a:t>If we meet a CHANGE, we check if all parameters in this macro expansion are changed into the same thing. If so, change the parameter in the corresponding node of the higher level in the MEDG. Otherwise we break up the macro.</a:t>
            </a:r>
          </a:p>
          <a:p>
            <a:r>
              <a:rPr lang="en-US" altLang="zh-CN" dirty="0" smtClean="0"/>
              <a:t>If we meet a DELETE, we break up the macro.</a:t>
            </a:r>
          </a:p>
          <a:p>
            <a:endParaRPr lang="zh-CN" altLang="en-US" dirty="0"/>
          </a:p>
        </p:txBody>
      </p:sp>
    </p:spTree>
    <p:extLst>
      <p:ext uri="{BB962C8B-B14F-4D97-AF65-F5344CB8AC3E}">
        <p14:creationId xmlns:p14="http://schemas.microsoft.com/office/powerpoint/2010/main" val="2829842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a:t>
            </a:r>
            <a:endParaRPr lang="zh-CN" altLang="en-US" dirty="0"/>
          </a:p>
        </p:txBody>
      </p:sp>
      <p:sp>
        <p:nvSpPr>
          <p:cNvPr id="3" name="内容占位符 2"/>
          <p:cNvSpPr>
            <a:spLocks noGrp="1"/>
          </p:cNvSpPr>
          <p:nvPr>
            <p:ph idx="1"/>
          </p:nvPr>
        </p:nvSpPr>
        <p:spPr/>
        <p:txBody>
          <a:bodyPr/>
          <a:lstStyle/>
          <a:p>
            <a:r>
              <a:rPr lang="en-US" altLang="zh-CN" dirty="0" smtClean="0"/>
              <a:t>How we break up a macro in the MEDG graph?</a:t>
            </a:r>
          </a:p>
          <a:p>
            <a:r>
              <a:rPr lang="en-US" altLang="zh-CN" dirty="0" smtClean="0"/>
              <a:t>Consider the node on the higher level of the MEDG that produces the macro expansion.</a:t>
            </a:r>
          </a:p>
          <a:p>
            <a:r>
              <a:rPr lang="en-US" altLang="zh-CN" dirty="0" smtClean="0"/>
              <a:t>We CHANGE the first token into the token series which the lower level will be. And we DELELE the following tokens in this node.</a:t>
            </a:r>
          </a:p>
          <a:p>
            <a:endParaRPr lang="en-US" altLang="zh-CN" dirty="0"/>
          </a:p>
          <a:p>
            <a:r>
              <a:rPr lang="en-US" altLang="zh-CN" dirty="0" smtClean="0"/>
              <a:t>Then we repeat the recursion until we have processed all the operations.</a:t>
            </a:r>
            <a:endParaRPr lang="zh-CN" altLang="en-US" dirty="0"/>
          </a:p>
        </p:txBody>
      </p:sp>
    </p:spTree>
    <p:extLst>
      <p:ext uri="{BB962C8B-B14F-4D97-AF65-F5344CB8AC3E}">
        <p14:creationId xmlns:p14="http://schemas.microsoft.com/office/powerpoint/2010/main" val="159856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Correctness</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The proof for the correctness is simple.</a:t>
            </a:r>
          </a:p>
          <a:p>
            <a:r>
              <a:rPr lang="en-US" altLang="zh-CN" dirty="0" smtClean="0"/>
              <a:t>We simply do an induction by the depth of the MDEG.</a:t>
            </a:r>
          </a:p>
          <a:p>
            <a:r>
              <a:rPr lang="en-US" altLang="zh-CN" dirty="0" smtClean="0"/>
              <a:t>The MDEG of depth one actually has no macro expansion. So the operations can be done absolutely right.</a:t>
            </a:r>
          </a:p>
          <a:p>
            <a:r>
              <a:rPr lang="en-US" altLang="zh-CN" dirty="0" smtClean="0"/>
              <a:t>We just need to prove that the method we take in dealing with parameter change and macro breaking up is right.</a:t>
            </a:r>
          </a:p>
          <a:p>
            <a:r>
              <a:rPr lang="en-US" altLang="zh-CN" dirty="0" smtClean="0"/>
              <a:t>For parameter change, if all the occurrence of  parameter are changed into the same form. Then we simply changed the parameter and the CHANGE is broadcasted to the higher level, as the induction suggests, the method is right</a:t>
            </a:r>
            <a:endParaRPr lang="zh-CN" altLang="en-US" dirty="0"/>
          </a:p>
        </p:txBody>
      </p:sp>
    </p:spTree>
    <p:extLst>
      <p:ext uri="{BB962C8B-B14F-4D97-AF65-F5344CB8AC3E}">
        <p14:creationId xmlns:p14="http://schemas.microsoft.com/office/powerpoint/2010/main" val="601450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Correctness</a:t>
            </a:r>
            <a:endParaRPr lang="zh-CN" altLang="en-US" dirty="0"/>
          </a:p>
        </p:txBody>
      </p:sp>
      <p:sp>
        <p:nvSpPr>
          <p:cNvPr id="3" name="内容占位符 2"/>
          <p:cNvSpPr>
            <a:spLocks noGrp="1"/>
          </p:cNvSpPr>
          <p:nvPr>
            <p:ph idx="1"/>
          </p:nvPr>
        </p:nvSpPr>
        <p:spPr/>
        <p:txBody>
          <a:bodyPr/>
          <a:lstStyle/>
          <a:p>
            <a:r>
              <a:rPr lang="en-US" altLang="zh-CN" dirty="0" smtClean="0"/>
              <a:t>For macro breaking up, we break up the macro is the straightforward way (by substituting the first token and deleting the others). This method is also equivalent.</a:t>
            </a:r>
          </a:p>
          <a:p>
            <a:endParaRPr lang="en-US" altLang="zh-CN" dirty="0"/>
          </a:p>
          <a:p>
            <a:r>
              <a:rPr lang="en-US" altLang="zh-CN" dirty="0" smtClean="0"/>
              <a:t>But problem lies in the proof of Optimalit</a:t>
            </a:r>
            <a:r>
              <a:rPr lang="en-US" altLang="zh-CN" dirty="0"/>
              <a:t>y</a:t>
            </a:r>
            <a:endParaRPr lang="zh-CN" altLang="en-US" dirty="0"/>
          </a:p>
        </p:txBody>
      </p:sp>
    </p:spTree>
    <p:extLst>
      <p:ext uri="{BB962C8B-B14F-4D97-AF65-F5344CB8AC3E}">
        <p14:creationId xmlns:p14="http://schemas.microsoft.com/office/powerpoint/2010/main" val="2651677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Optimality</a:t>
            </a:r>
            <a:endParaRPr lang="zh-CN" altLang="en-US" dirty="0"/>
          </a:p>
        </p:txBody>
      </p:sp>
      <p:sp>
        <p:nvSpPr>
          <p:cNvPr id="3" name="内容占位符 2"/>
          <p:cNvSpPr>
            <a:spLocks noGrp="1"/>
          </p:cNvSpPr>
          <p:nvPr>
            <p:ph idx="1"/>
          </p:nvPr>
        </p:nvSpPr>
        <p:spPr/>
        <p:txBody>
          <a:bodyPr/>
          <a:lstStyle/>
          <a:p>
            <a:r>
              <a:rPr lang="en-US" altLang="zh-CN" dirty="0" smtClean="0"/>
              <a:t>The problem of the proof lies in two points:</a:t>
            </a:r>
          </a:p>
          <a:p>
            <a:r>
              <a:rPr lang="en-US" altLang="zh-CN" dirty="0" smtClean="0"/>
              <a:t>1: For CHANGE operation, there are many equivalent scheme to express one kind of change. So the optimality is due to the program who gives the CHANGE operations.</a:t>
            </a:r>
          </a:p>
          <a:p>
            <a:r>
              <a:rPr lang="en-US" altLang="zh-CN" dirty="0" smtClean="0"/>
              <a:t>2: There are a lot of ways to broadcast changes to the lower level when we break up a macro. So how can we define a category of change such that in this category of changes which are equivalent to a macro breaking up our method is the best.</a:t>
            </a:r>
            <a:endParaRPr lang="zh-CN" altLang="en-US" dirty="0"/>
          </a:p>
        </p:txBody>
      </p:sp>
    </p:spTree>
    <p:extLst>
      <p:ext uri="{BB962C8B-B14F-4D97-AF65-F5344CB8AC3E}">
        <p14:creationId xmlns:p14="http://schemas.microsoft.com/office/powerpoint/2010/main" val="34026767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605</Words>
  <Application>Microsoft Office PowerPoint</Application>
  <PresentationFormat>宽屏</PresentationFormat>
  <Paragraphs>46</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宋体</vt:lpstr>
      <vt:lpstr>Arial</vt:lpstr>
      <vt:lpstr>Calibri</vt:lpstr>
      <vt:lpstr>Calibri Light</vt:lpstr>
      <vt:lpstr>Office 主题</vt:lpstr>
      <vt:lpstr>Proof Sketch</vt:lpstr>
      <vt:lpstr>Algorithm</vt:lpstr>
      <vt:lpstr>Algorithm</vt:lpstr>
      <vt:lpstr>Algorithm</vt:lpstr>
      <vt:lpstr>Algorithm</vt:lpstr>
      <vt:lpstr>Algorithm</vt:lpstr>
      <vt:lpstr>Correctness</vt:lpstr>
      <vt:lpstr>Correctness</vt:lpstr>
      <vt:lpstr>Optimality</vt:lpstr>
      <vt:lpstr>Completeness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Proof Sketch</dc:title>
  <dc:creator>zhengkai wu</dc:creator>
  <cp:lastModifiedBy>Yingfei Xiong</cp:lastModifiedBy>
  <cp:revision>50</cp:revision>
  <dcterms:created xsi:type="dcterms:W3CDTF">2014-10-26T16:30:55Z</dcterms:created>
  <dcterms:modified xsi:type="dcterms:W3CDTF">2014-11-19T09:27:00Z</dcterms:modified>
</cp:coreProperties>
</file>