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4BB-014E-43B6-BA15-460DD5CE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E01E-951E-45CB-BCD1-F15660AF5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ED57-5CBC-40B4-A7F3-D27D715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97BD-B52A-4DE7-B281-ECCFD003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50AA-21E5-4711-B4DA-9986BF63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192B-61B4-49B8-A5C3-CBB40A3C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63257-975E-45F5-A162-DDFB398F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1C28-31AD-44D2-BFFD-84625682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8BF4-0828-4A5F-9007-548C04EF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E26A-C46F-428A-9AEF-56FC1143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8F5FD-6C2F-40B9-955E-60C18EB2F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C400E-4FAC-45D8-9954-F84FF2539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7CDD-AC04-48DD-ABDF-83C7DA46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98C5-FB9F-474B-AB24-416BB31D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45A1-DA5B-41C9-AEEB-A6C92EDE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73CE-5198-4CEE-A8EC-0B525E65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14EB-7A9E-4FCF-97DF-916AFBF0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482D-4CBC-48BE-839B-01CBA4F7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33C6-9349-4366-B2E8-6476F5F3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4A07-8536-4E54-AD52-B27B829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24DB-EC33-4954-82A2-50FBB762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6C24-69F4-4A4F-B500-8F05EACD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71F7-6923-47AE-BAF9-5383C8EC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099A-ECC6-4E1E-A583-502079D3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ED0-FF2E-4DC2-B5F7-86C8CD28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13CF-421B-41D8-934B-6F77EE70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37D9-E071-4AA8-A90B-4B642449B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EB06-DC40-4DFB-8344-7BEBE194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40843-BC97-42E9-B81E-D144BE5C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3C45-1BA9-4801-B017-B3416205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0022-7B0C-4715-880E-DDB2E488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D3F8-7492-4B6D-800A-D87A4A19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46B1-DBCB-4E2C-8022-624CEB87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14C6-9754-401B-BB1B-7CC2EDDE1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17F2E-D3D7-4709-A7B2-54C51ADAC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A5CAD-C4DE-4F27-B05D-988CDBB0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5F3B8-F1DD-4230-B9AB-124E0431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8277C-58F0-408A-B781-AFFB1A5B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A367A-5648-4262-BE72-94086C45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DCCF-FC8F-417B-A004-D0113341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CF791-D30E-4563-9E9A-820BC3C9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541CD-DF3A-4818-B78B-4B91CE1A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146A2-BC7C-45C4-A72F-6BEEBACA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2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2A1F7-180D-45F6-ABDA-01A938CA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CCFD-96DA-4D53-86A7-099FF444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543F-EEB4-4BA8-9A64-9FF071E2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5A07-05AF-4CB6-9A91-2F46F95C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3643-1825-49CE-A216-3E994EB0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CF0D-86D8-4340-B38F-E341CE5B1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89F5-FC2B-410F-9110-F47AEA9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8D13E-52B9-4EBB-950B-F0D594D6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C20AB-6009-4C71-B7F2-EDB7F477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B638-0D09-4B83-B43C-63409E16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0E5EF-F12D-41B5-B2EF-91DECBE51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6367C-FFB5-4E9B-851E-E866D5047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4C0C-1F84-4612-B15E-CCBC818B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67BBC-9486-4D5D-BFAE-DD65F7F1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C468-5294-4E36-ABC5-B5323C03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8B6C5-36E7-4B06-A72F-74ED8D83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49A0-5D77-4C31-A4E4-E51CFAA2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5ED9-D45B-4C6E-AB49-7E36A0050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B501B-9F66-43DD-BD76-90C8F5AE623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1AD9-943E-480A-A181-0C16142F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6F7C0-18B5-4A43-97AE-F24E4B979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4AF3-E889-4D0D-ACBA-F4CD94C1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BA10-B987-4470-9995-B5B03F3E8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NLP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89C1B-555A-424C-ACC3-815968F83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Day 1 – Introduction to NLP and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82202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0AED-2FB5-4484-9E85-708473A4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5"/>
            <a:ext cx="10515600" cy="1325563"/>
          </a:xfrm>
        </p:spPr>
        <p:txBody>
          <a:bodyPr/>
          <a:lstStyle/>
          <a:p>
            <a:r>
              <a:rPr lang="en-US"/>
              <a:t>Machine translation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49307-A59B-4DB8-B8F6-9C8BF4620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8598"/>
            <a:ext cx="10515600" cy="32253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3DA46-3EDC-47C4-B4F0-A6484033A7F7}"/>
              </a:ext>
            </a:extLst>
          </p:cNvPr>
          <p:cNvSpPr txBox="1"/>
          <p:nvPr/>
        </p:nvSpPr>
        <p:spPr>
          <a:xfrm>
            <a:off x="969632" y="1491270"/>
            <a:ext cx="475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Input: text in foreign language</a:t>
            </a:r>
          </a:p>
          <a:p>
            <a:r>
              <a:rPr lang="en-US"/>
              <a:t>Output: text in desired language</a:t>
            </a:r>
          </a:p>
          <a:p>
            <a:r>
              <a:rPr lang="en-US"/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26808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D4FB-03B7-433A-8D23-FCB8DAAD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checking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69FA33-9168-47AE-8434-0C7EBBFA1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711" y="2813429"/>
            <a:ext cx="6367701" cy="20260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13230-D5B2-48E1-BE0F-DFF208985E2D}"/>
              </a:ext>
            </a:extLst>
          </p:cNvPr>
          <p:cNvSpPr txBox="1"/>
          <p:nvPr/>
        </p:nvSpPr>
        <p:spPr>
          <a:xfrm>
            <a:off x="969632" y="1491270"/>
            <a:ext cx="475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Input: text with wrong grammar</a:t>
            </a:r>
          </a:p>
          <a:p>
            <a:r>
              <a:rPr lang="en-US"/>
              <a:t>Output: correction text</a:t>
            </a:r>
          </a:p>
          <a:p>
            <a:r>
              <a:rPr lang="en-US"/>
              <a:t>Sequence labeling</a:t>
            </a:r>
          </a:p>
        </p:txBody>
      </p:sp>
    </p:spTree>
    <p:extLst>
      <p:ext uri="{BB962C8B-B14F-4D97-AF65-F5344CB8AC3E}">
        <p14:creationId xmlns:p14="http://schemas.microsoft.com/office/powerpoint/2010/main" val="94370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D69B-DD75-4550-A4E6-3A107547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0EA9-EABC-4668-B924-3BCABF35B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381" y="2102258"/>
            <a:ext cx="6701256" cy="33812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7AC30E-D346-4DF9-BF4F-B2D2A6C11284}"/>
              </a:ext>
            </a:extLst>
          </p:cNvPr>
          <p:cNvSpPr txBox="1"/>
          <p:nvPr/>
        </p:nvSpPr>
        <p:spPr>
          <a:xfrm>
            <a:off x="932811" y="1690688"/>
            <a:ext cx="374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18534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3509-76B1-47B9-B9A4-663DB10A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engine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84DB6-03C5-4621-9F85-D7C53187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279" y="2130724"/>
            <a:ext cx="7367966" cy="3868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47848-0440-40CC-B4DE-9B647C5E7A7F}"/>
              </a:ext>
            </a:extLst>
          </p:cNvPr>
          <p:cNvSpPr txBox="1"/>
          <p:nvPr/>
        </p:nvSpPr>
        <p:spPr>
          <a:xfrm>
            <a:off x="675060" y="2130724"/>
            <a:ext cx="346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 labeling</a:t>
            </a:r>
          </a:p>
        </p:txBody>
      </p:sp>
    </p:spTree>
    <p:extLst>
      <p:ext uri="{BB962C8B-B14F-4D97-AF65-F5344CB8AC3E}">
        <p14:creationId xmlns:p14="http://schemas.microsoft.com/office/powerpoint/2010/main" val="250206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CC9C-DA0B-4494-B3D9-7EEE532D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suggestion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70EDE-9344-49AB-8135-15E5A8A3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835" y="1829537"/>
            <a:ext cx="7130329" cy="43435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18ADDA-1FC0-4C37-B1BA-15BAFD1C5462}"/>
              </a:ext>
            </a:extLst>
          </p:cNvPr>
          <p:cNvSpPr txBox="1"/>
          <p:nvPr/>
        </p:nvSpPr>
        <p:spPr>
          <a:xfrm>
            <a:off x="1006454" y="1749020"/>
            <a:ext cx="211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 generation </a:t>
            </a:r>
          </a:p>
        </p:txBody>
      </p:sp>
    </p:spTree>
    <p:extLst>
      <p:ext uri="{BB962C8B-B14F-4D97-AF65-F5344CB8AC3E}">
        <p14:creationId xmlns:p14="http://schemas.microsoft.com/office/powerpoint/2010/main" val="396737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99CE-E6C8-40C4-BEFC-A9D4804B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summarisation</a:t>
            </a:r>
          </a:p>
        </p:txBody>
      </p:sp>
      <p:pic>
        <p:nvPicPr>
          <p:cNvPr id="1026" name="Picture 2" descr="Types of Text Summarization: Extractive and Abstractive Summarization  Basics - Turbolab Technologies">
            <a:extLst>
              <a:ext uri="{FF2B5EF4-FFF2-40B4-BE49-F238E27FC236}">
                <a16:creationId xmlns:a16="http://schemas.microsoft.com/office/drawing/2014/main" id="{9BEF7C81-99D5-4046-B87F-8A0CABA41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75" y="1831762"/>
            <a:ext cx="75152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E9D29-EBD2-4D1D-9E8A-CE3EF891B079}"/>
              </a:ext>
            </a:extLst>
          </p:cNvPr>
          <p:cNvSpPr txBox="1"/>
          <p:nvPr/>
        </p:nvSpPr>
        <p:spPr>
          <a:xfrm>
            <a:off x="838200" y="1831762"/>
            <a:ext cx="36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362161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NLP application</vt:lpstr>
      <vt:lpstr>Machine translation</vt:lpstr>
      <vt:lpstr>Grammar checking</vt:lpstr>
      <vt:lpstr>Recommendation system</vt:lpstr>
      <vt:lpstr>Search engine</vt:lpstr>
      <vt:lpstr>Writing suggestion</vt:lpstr>
      <vt:lpstr>Text summarisation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application</dc:title>
  <dc:creator>Quang Hưng Đỗ Phạm</dc:creator>
  <cp:lastModifiedBy>Quang Hưng Đỗ Phạm</cp:lastModifiedBy>
  <cp:revision>5</cp:revision>
  <dcterms:created xsi:type="dcterms:W3CDTF">2022-12-11T06:52:37Z</dcterms:created>
  <dcterms:modified xsi:type="dcterms:W3CDTF">2022-12-11T09:53:04Z</dcterms:modified>
</cp:coreProperties>
</file>