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677025" cy="5943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3C475-0A35-C353-9AE5-702D65CD393E}" v="1611" dt="2024-12-18T17:07:00.706"/>
    <p1510:client id="{89658657-9B34-67DC-0B41-F6A1A8899F92}" v="566" dt="2024-12-18T18:31:06.266"/>
    <p1510:client id="{AE07D4C1-0B41-AB67-B2D6-C4EA51962D14}" v="971" dt="2024-12-16T22:20:05.0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4629" y="972715"/>
            <a:ext cx="5007769" cy="206925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4629" y="3121766"/>
            <a:ext cx="5007769" cy="143499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78246" y="316441"/>
            <a:ext cx="1439734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9045" y="316441"/>
            <a:ext cx="4235738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568" y="1481775"/>
            <a:ext cx="5758934" cy="247237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568" y="3977536"/>
            <a:ext cx="5758934" cy="1300163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045" y="1582209"/>
            <a:ext cx="2837736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0244" y="1582209"/>
            <a:ext cx="2837736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16" y="316443"/>
            <a:ext cx="5758934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916" y="1457008"/>
            <a:ext cx="2824694" cy="7140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916" y="2171065"/>
            <a:ext cx="2824694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0243" y="1457008"/>
            <a:ext cx="2838606" cy="7140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80243" y="2171065"/>
            <a:ext cx="2838606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16" y="396240"/>
            <a:ext cx="2153514" cy="1386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8605" y="855770"/>
            <a:ext cx="3380244" cy="422380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916" y="1783080"/>
            <a:ext cx="2153514" cy="33033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16" y="396240"/>
            <a:ext cx="2153514" cy="138684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8605" y="855770"/>
            <a:ext cx="3380244" cy="422380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9916" y="1783080"/>
            <a:ext cx="2153514" cy="330337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9046" y="316443"/>
            <a:ext cx="5758934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9046" y="1582209"/>
            <a:ext cx="5758934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9045" y="5508839"/>
            <a:ext cx="1502331" cy="31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11765" y="5508839"/>
            <a:ext cx="2253496" cy="31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649" y="5508839"/>
            <a:ext cx="1502331" cy="316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5EB167F7-8B65-F820-CD8F-D984DC8438F7}"/>
              </a:ext>
            </a:extLst>
          </p:cNvPr>
          <p:cNvSpPr txBox="1"/>
          <p:nvPr/>
        </p:nvSpPr>
        <p:spPr>
          <a:xfrm>
            <a:off x="18061" y="2907237"/>
            <a:ext cx="1602571" cy="317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i="1" dirty="0">
                <a:solidFill>
                  <a:srgbClr val="196B24"/>
                </a:solidFill>
                <a:latin typeface="Arial"/>
                <a:cs typeface="Arial"/>
              </a:rPr>
              <a:t>WCC</a:t>
            </a:r>
            <a:endParaRPr lang="en-US" sz="1633" dirty="0">
              <a:solidFill>
                <a:srgbClr val="196B24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720BDAE-5340-EE98-06DF-A8D549462CD5}"/>
              </a:ext>
            </a:extLst>
          </p:cNvPr>
          <p:cNvSpPr txBox="1"/>
          <p:nvPr/>
        </p:nvSpPr>
        <p:spPr>
          <a:xfrm>
            <a:off x="1748383" y="1832"/>
            <a:ext cx="125763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i="1" dirty="0">
                <a:solidFill>
                  <a:srgbClr val="196B24"/>
                </a:solidFill>
                <a:latin typeface="Arial"/>
                <a:cs typeface="Arial"/>
              </a:rPr>
              <a:t>Initialization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B18E51A-296F-F769-0DBB-F24D3052CA5D}"/>
              </a:ext>
            </a:extLst>
          </p:cNvPr>
          <p:cNvSpPr txBox="1"/>
          <p:nvPr/>
        </p:nvSpPr>
        <p:spPr>
          <a:xfrm>
            <a:off x="3114107" y="-47424"/>
            <a:ext cx="3529466" cy="317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i="1" dirty="0">
                <a:solidFill>
                  <a:srgbClr val="196B24"/>
                </a:solidFill>
                <a:latin typeface="Arial"/>
                <a:cs typeface="Arial"/>
              </a:rPr>
              <a:t>Iteration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E91584-09BC-9838-9DDF-52FB1C6437D3}"/>
              </a:ext>
            </a:extLst>
          </p:cNvPr>
          <p:cNvSpPr txBox="1"/>
          <p:nvPr/>
        </p:nvSpPr>
        <p:spPr>
          <a:xfrm>
            <a:off x="416284" y="3608122"/>
            <a:ext cx="206886" cy="3171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F6F788-40FE-EB09-62BD-FF3C7BA54D86}"/>
              </a:ext>
            </a:extLst>
          </p:cNvPr>
          <p:cNvSpPr txBox="1"/>
          <p:nvPr/>
        </p:nvSpPr>
        <p:spPr>
          <a:xfrm>
            <a:off x="9669" y="3999963"/>
            <a:ext cx="206886" cy="3171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4</a:t>
            </a:r>
            <a:endParaRPr lang="en-US" sz="1633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E587E6-3657-2A3F-0F31-E32E68AABBA4}"/>
              </a:ext>
            </a:extLst>
          </p:cNvPr>
          <p:cNvSpPr txBox="1"/>
          <p:nvPr/>
        </p:nvSpPr>
        <p:spPr>
          <a:xfrm>
            <a:off x="1024970" y="3162442"/>
            <a:ext cx="206886" cy="3171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FE5E16-C544-6C06-9E1B-47A32BAE9939}"/>
              </a:ext>
            </a:extLst>
          </p:cNvPr>
          <p:cNvSpPr txBox="1"/>
          <p:nvPr/>
        </p:nvSpPr>
        <p:spPr>
          <a:xfrm>
            <a:off x="399859" y="3162442"/>
            <a:ext cx="206886" cy="31719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4DAE39-3ADD-220A-8C4E-2DB3FB53F06B}"/>
              </a:ext>
            </a:extLst>
          </p:cNvPr>
          <p:cNvSpPr/>
          <p:nvPr/>
        </p:nvSpPr>
        <p:spPr>
          <a:xfrm>
            <a:off x="46108" y="3281343"/>
            <a:ext cx="307977" cy="31284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1</a:t>
            </a:r>
            <a:endParaRPr lang="en-US" sz="1633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2D1C40-3550-7342-823C-3101C578D925}"/>
              </a:ext>
            </a:extLst>
          </p:cNvPr>
          <p:cNvSpPr/>
          <p:nvPr/>
        </p:nvSpPr>
        <p:spPr>
          <a:xfrm>
            <a:off x="677739" y="3281343"/>
            <a:ext cx="307977" cy="31284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2</a:t>
            </a:r>
            <a:endParaRPr lang="en-US" sz="1633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BC4889-C665-DC2C-109C-D345196A9152}"/>
              </a:ext>
            </a:extLst>
          </p:cNvPr>
          <p:cNvSpPr/>
          <p:nvPr/>
        </p:nvSpPr>
        <p:spPr>
          <a:xfrm>
            <a:off x="1304547" y="3281342"/>
            <a:ext cx="307977" cy="312845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3</a:t>
            </a:r>
            <a:endParaRPr lang="en-US" sz="1633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E93143-FB84-0B5A-C62B-35E90CA00973}"/>
              </a:ext>
            </a:extLst>
          </p:cNvPr>
          <p:cNvSpPr/>
          <p:nvPr/>
        </p:nvSpPr>
        <p:spPr>
          <a:xfrm>
            <a:off x="685951" y="3712296"/>
            <a:ext cx="307977" cy="31284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5</a:t>
            </a:r>
            <a:endParaRPr lang="en-US" sz="1633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A961BE-A99D-0E0A-B0CD-1325B4539832}"/>
              </a:ext>
            </a:extLst>
          </p:cNvPr>
          <p:cNvSpPr/>
          <p:nvPr/>
        </p:nvSpPr>
        <p:spPr>
          <a:xfrm>
            <a:off x="46108" y="3712295"/>
            <a:ext cx="307977" cy="31284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4</a:t>
            </a:r>
            <a:endParaRPr lang="en-US" sz="1633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130353-F8ED-1560-8381-B09C5822C0F1}"/>
              </a:ext>
            </a:extLst>
          </p:cNvPr>
          <p:cNvSpPr/>
          <p:nvPr/>
        </p:nvSpPr>
        <p:spPr>
          <a:xfrm>
            <a:off x="46108" y="4290034"/>
            <a:ext cx="307977" cy="312845"/>
          </a:xfrm>
          <a:prstGeom prst="ellipse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6</a:t>
            </a:r>
            <a:endParaRPr lang="en-US" sz="1633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B9E75AA-79AE-8E16-8C92-3D7B68D30F68}"/>
              </a:ext>
            </a:extLst>
          </p:cNvPr>
          <p:cNvCxnSpPr>
            <a:cxnSpLocks/>
          </p:cNvCxnSpPr>
          <p:nvPr/>
        </p:nvCxnSpPr>
        <p:spPr>
          <a:xfrm>
            <a:off x="351869" y="3401362"/>
            <a:ext cx="328157" cy="1098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25DBBD-A300-31E1-4CAF-E845663F5BCD}"/>
              </a:ext>
            </a:extLst>
          </p:cNvPr>
          <p:cNvCxnSpPr>
            <a:cxnSpLocks/>
          </p:cNvCxnSpPr>
          <p:nvPr/>
        </p:nvCxnSpPr>
        <p:spPr>
          <a:xfrm>
            <a:off x="976982" y="3401362"/>
            <a:ext cx="328157" cy="1098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A0BB49-602C-755F-A260-86A47C8D1561}"/>
              </a:ext>
            </a:extLst>
          </p:cNvPr>
          <p:cNvCxnSpPr>
            <a:cxnSpLocks/>
          </p:cNvCxnSpPr>
          <p:nvPr/>
        </p:nvCxnSpPr>
        <p:spPr>
          <a:xfrm>
            <a:off x="351869" y="3832315"/>
            <a:ext cx="328157" cy="1098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3B59EF-64CC-94BE-890C-ECB338CE450A}"/>
              </a:ext>
            </a:extLst>
          </p:cNvPr>
          <p:cNvCxnSpPr>
            <a:cxnSpLocks/>
          </p:cNvCxnSpPr>
          <p:nvPr/>
        </p:nvCxnSpPr>
        <p:spPr>
          <a:xfrm>
            <a:off x="185260" y="4011941"/>
            <a:ext cx="416" cy="263291"/>
          </a:xfrm>
          <a:prstGeom prst="straightConnector1">
            <a:avLst/>
          </a:prstGeom>
          <a:ln w="28575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2F2DBC1F-85BE-A5A3-AB21-04A418118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38456"/>
              </p:ext>
            </p:extLst>
          </p:nvPr>
        </p:nvGraphicFramePr>
        <p:xfrm>
          <a:off x="1836645" y="645871"/>
          <a:ext cx="429078" cy="16459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14539">
                  <a:extLst>
                    <a:ext uri="{9D8B030D-6E8A-4147-A177-3AD203B41FA5}">
                      <a16:colId xmlns:a16="http://schemas.microsoft.com/office/drawing/2014/main" val="1043244617"/>
                    </a:ext>
                  </a:extLst>
                </a:gridCol>
                <a:gridCol w="214539">
                  <a:extLst>
                    <a:ext uri="{9D8B030D-6E8A-4147-A177-3AD203B41FA5}">
                      <a16:colId xmlns:a16="http://schemas.microsoft.com/office/drawing/2014/main" val="1174224911"/>
                    </a:ext>
                  </a:extLst>
                </a:gridCol>
              </a:tblGrid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0019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3065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70713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939678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11337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17589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21608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4298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095593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EE0AEF7-EBBC-CDED-3CD8-C04B01B25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53263"/>
              </p:ext>
            </p:extLst>
          </p:nvPr>
        </p:nvGraphicFramePr>
        <p:xfrm>
          <a:off x="2442857" y="662289"/>
          <a:ext cx="429078" cy="12801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14539">
                  <a:extLst>
                    <a:ext uri="{9D8B030D-6E8A-4147-A177-3AD203B41FA5}">
                      <a16:colId xmlns:a16="http://schemas.microsoft.com/office/drawing/2014/main" val="1043244617"/>
                    </a:ext>
                  </a:extLst>
                </a:gridCol>
                <a:gridCol w="214539">
                  <a:extLst>
                    <a:ext uri="{9D8B030D-6E8A-4147-A177-3AD203B41FA5}">
                      <a16:colId xmlns:a16="http://schemas.microsoft.com/office/drawing/2014/main" val="1174224911"/>
                    </a:ext>
                  </a:extLst>
                </a:gridCol>
              </a:tblGrid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0019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3065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939678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17589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4298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81684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708473"/>
                  </a:ext>
                </a:extLst>
              </a:tr>
            </a:tbl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2B07C3C-6FD3-198C-52EB-97A165557EB1}"/>
              </a:ext>
            </a:extLst>
          </p:cNvPr>
          <p:cNvSpPr txBox="1"/>
          <p:nvPr/>
        </p:nvSpPr>
        <p:spPr>
          <a:xfrm>
            <a:off x="1705334" y="246472"/>
            <a:ext cx="76174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Arial"/>
                <a:cs typeface="Arial"/>
              </a:rPr>
              <a:t>Edge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11D8B2-B5C1-1C81-39B6-EE9E440C51B9}"/>
              </a:ext>
            </a:extLst>
          </p:cNvPr>
          <p:cNvSpPr txBox="1"/>
          <p:nvPr/>
        </p:nvSpPr>
        <p:spPr>
          <a:xfrm>
            <a:off x="2376730" y="197697"/>
            <a:ext cx="5978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Arial"/>
                <a:cs typeface="Arial"/>
              </a:rPr>
              <a:t>CC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39E8C7-5D58-9044-EB60-FEA18AF5BD8B}"/>
              </a:ext>
            </a:extLst>
          </p:cNvPr>
          <p:cNvSpPr txBox="1"/>
          <p:nvPr/>
        </p:nvSpPr>
        <p:spPr>
          <a:xfrm>
            <a:off x="2115991" y="341102"/>
            <a:ext cx="1253356" cy="2536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latin typeface="Arial"/>
                <a:cs typeface="Arial"/>
              </a:rPr>
              <a:t>Delta, Full 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1349D5A-1B65-595D-0A35-0ABBEEBA1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505874"/>
              </p:ext>
            </p:extLst>
          </p:nvPr>
        </p:nvGraphicFramePr>
        <p:xfrm>
          <a:off x="3096051" y="662289"/>
          <a:ext cx="429078" cy="16459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14539">
                  <a:extLst>
                    <a:ext uri="{9D8B030D-6E8A-4147-A177-3AD203B41FA5}">
                      <a16:colId xmlns:a16="http://schemas.microsoft.com/office/drawing/2014/main" val="1043244617"/>
                    </a:ext>
                  </a:extLst>
                </a:gridCol>
                <a:gridCol w="214539">
                  <a:extLst>
                    <a:ext uri="{9D8B030D-6E8A-4147-A177-3AD203B41FA5}">
                      <a16:colId xmlns:a16="http://schemas.microsoft.com/office/drawing/2014/main" val="1174224911"/>
                    </a:ext>
                  </a:extLst>
                </a:gridCol>
              </a:tblGrid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0019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3065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70713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939678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11337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17589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21608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4298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095593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E3B172B-98A5-BF51-4B2B-35FC0D296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39130"/>
              </p:ext>
            </p:extLst>
          </p:nvPr>
        </p:nvGraphicFramePr>
        <p:xfrm>
          <a:off x="3800817" y="662289"/>
          <a:ext cx="429078" cy="12801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14539">
                  <a:extLst>
                    <a:ext uri="{9D8B030D-6E8A-4147-A177-3AD203B41FA5}">
                      <a16:colId xmlns:a16="http://schemas.microsoft.com/office/drawing/2014/main" val="1043244617"/>
                    </a:ext>
                  </a:extLst>
                </a:gridCol>
                <a:gridCol w="214539">
                  <a:extLst>
                    <a:ext uri="{9D8B030D-6E8A-4147-A177-3AD203B41FA5}">
                      <a16:colId xmlns:a16="http://schemas.microsoft.com/office/drawing/2014/main" val="1174224911"/>
                    </a:ext>
                  </a:extLst>
                </a:gridCol>
              </a:tblGrid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0019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3065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939678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17589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4298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81684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708473"/>
                  </a:ext>
                </a:extLst>
              </a:tr>
            </a:tbl>
          </a:graphicData>
        </a:graphic>
      </p:graphicFrame>
      <p:sp>
        <p:nvSpPr>
          <p:cNvPr id="46" name="TextBox 45">
            <a:extLst>
              <a:ext uri="{FF2B5EF4-FFF2-40B4-BE49-F238E27FC236}">
                <a16:creationId xmlns:a16="http://schemas.microsoft.com/office/drawing/2014/main" id="{5B8ED50C-E721-B48B-DD49-326ED2767563}"/>
              </a:ext>
            </a:extLst>
          </p:cNvPr>
          <p:cNvSpPr txBox="1"/>
          <p:nvPr/>
        </p:nvSpPr>
        <p:spPr>
          <a:xfrm>
            <a:off x="2964741" y="246921"/>
            <a:ext cx="761743" cy="317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Arial"/>
                <a:cs typeface="Arial"/>
              </a:rPr>
              <a:t>Edge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FD9C82-8947-3084-199D-83998BC0B04D}"/>
              </a:ext>
            </a:extLst>
          </p:cNvPr>
          <p:cNvSpPr txBox="1"/>
          <p:nvPr/>
        </p:nvSpPr>
        <p:spPr>
          <a:xfrm>
            <a:off x="3734690" y="198146"/>
            <a:ext cx="5978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Arial"/>
                <a:cs typeface="Arial"/>
              </a:rPr>
              <a:t>CC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7D1993-4759-834D-4ED1-1F25AA50453B}"/>
              </a:ext>
            </a:extLst>
          </p:cNvPr>
          <p:cNvSpPr txBox="1"/>
          <p:nvPr/>
        </p:nvSpPr>
        <p:spPr>
          <a:xfrm>
            <a:off x="3728172" y="341551"/>
            <a:ext cx="597873" cy="2536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latin typeface="Arial"/>
                <a:cs typeface="Arial"/>
              </a:rPr>
              <a:t>Delta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F5976F-5B2F-A234-F999-E36D9217390F}"/>
              </a:ext>
            </a:extLst>
          </p:cNvPr>
          <p:cNvSpPr txBox="1"/>
          <p:nvPr/>
        </p:nvSpPr>
        <p:spPr>
          <a:xfrm>
            <a:off x="3442307" y="645352"/>
            <a:ext cx="4326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1F1F1F"/>
                </a:solidFill>
                <a:latin typeface="Google Sans"/>
              </a:rPr>
              <a:t>⋈</a:t>
            </a:r>
            <a:endParaRPr lang="en-US" sz="2000" dirty="0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27755CE-BC9E-E404-2400-D0BCC197C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37816"/>
              </p:ext>
            </p:extLst>
          </p:nvPr>
        </p:nvGraphicFramePr>
        <p:xfrm>
          <a:off x="4361403" y="662289"/>
          <a:ext cx="429078" cy="16459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14539">
                  <a:extLst>
                    <a:ext uri="{9D8B030D-6E8A-4147-A177-3AD203B41FA5}">
                      <a16:colId xmlns:a16="http://schemas.microsoft.com/office/drawing/2014/main" val="1043244617"/>
                    </a:ext>
                  </a:extLst>
                </a:gridCol>
                <a:gridCol w="214539">
                  <a:extLst>
                    <a:ext uri="{9D8B030D-6E8A-4147-A177-3AD203B41FA5}">
                      <a16:colId xmlns:a16="http://schemas.microsoft.com/office/drawing/2014/main" val="1174224911"/>
                    </a:ext>
                  </a:extLst>
                </a:gridCol>
              </a:tblGrid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0019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3065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70713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939678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11337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17589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24847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4602127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5559859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8A1EA464-73A7-CFB1-D3F1-0EB913513825}"/>
              </a:ext>
            </a:extLst>
          </p:cNvPr>
          <p:cNvSpPr txBox="1"/>
          <p:nvPr/>
        </p:nvSpPr>
        <p:spPr>
          <a:xfrm>
            <a:off x="4230092" y="204662"/>
            <a:ext cx="76174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Arial"/>
                <a:cs typeface="Arial"/>
              </a:rPr>
              <a:t>Join</a:t>
            </a:r>
          </a:p>
          <a:p>
            <a:pPr algn="ctr"/>
            <a:r>
              <a:rPr lang="en-US" sz="1200" b="1" dirty="0">
                <a:latin typeface="Arial"/>
                <a:cs typeface="Arial"/>
              </a:rPr>
              <a:t>Result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A3436F76-BBB4-1022-312B-9844141DD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13413"/>
              </p:ext>
            </p:extLst>
          </p:nvPr>
        </p:nvGraphicFramePr>
        <p:xfrm>
          <a:off x="4936596" y="662289"/>
          <a:ext cx="429078" cy="12801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14539">
                  <a:extLst>
                    <a:ext uri="{9D8B030D-6E8A-4147-A177-3AD203B41FA5}">
                      <a16:colId xmlns:a16="http://schemas.microsoft.com/office/drawing/2014/main" val="1043244617"/>
                    </a:ext>
                  </a:extLst>
                </a:gridCol>
                <a:gridCol w="214539">
                  <a:extLst>
                    <a:ext uri="{9D8B030D-6E8A-4147-A177-3AD203B41FA5}">
                      <a16:colId xmlns:a16="http://schemas.microsoft.com/office/drawing/2014/main" val="1174224911"/>
                    </a:ext>
                  </a:extLst>
                </a:gridCol>
              </a:tblGrid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0019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3065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939678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17589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4298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81684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7084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0DF4E19C-E6C9-3DD5-4300-E7B8CDA0F92A}"/>
              </a:ext>
            </a:extLst>
          </p:cNvPr>
          <p:cNvSpPr txBox="1"/>
          <p:nvPr/>
        </p:nvSpPr>
        <p:spPr>
          <a:xfrm>
            <a:off x="4870469" y="198145"/>
            <a:ext cx="59787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Arial"/>
                <a:cs typeface="Arial"/>
              </a:rPr>
              <a:t>CC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C6911D6-B229-602D-D6C4-D39327E39190}"/>
              </a:ext>
            </a:extLst>
          </p:cNvPr>
          <p:cNvSpPr txBox="1"/>
          <p:nvPr/>
        </p:nvSpPr>
        <p:spPr>
          <a:xfrm>
            <a:off x="4855738" y="366179"/>
            <a:ext cx="597873" cy="2536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latin typeface="Arial"/>
                <a:cs typeface="Arial"/>
              </a:rPr>
              <a:t>Full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C0FA412-6BEA-54BA-ED19-7CDE84224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325389"/>
              </p:ext>
            </p:extLst>
          </p:nvPr>
        </p:nvGraphicFramePr>
        <p:xfrm>
          <a:off x="5605523" y="662289"/>
          <a:ext cx="429078" cy="91440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14539">
                  <a:extLst>
                    <a:ext uri="{9D8B030D-6E8A-4147-A177-3AD203B41FA5}">
                      <a16:colId xmlns:a16="http://schemas.microsoft.com/office/drawing/2014/main" val="1043244617"/>
                    </a:ext>
                  </a:extLst>
                </a:gridCol>
                <a:gridCol w="214539">
                  <a:extLst>
                    <a:ext uri="{9D8B030D-6E8A-4147-A177-3AD203B41FA5}">
                      <a16:colId xmlns:a16="http://schemas.microsoft.com/office/drawing/2014/main" val="1174224911"/>
                    </a:ext>
                  </a:extLst>
                </a:gridCol>
              </a:tblGrid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0019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3065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939678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17589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42984"/>
                  </a:ext>
                </a:extLst>
              </a:tr>
            </a:tbl>
          </a:graphicData>
        </a:graphic>
      </p:graphicFrame>
      <p:sp>
        <p:nvSpPr>
          <p:cNvPr id="52" name="TextBox 51">
            <a:extLst>
              <a:ext uri="{FF2B5EF4-FFF2-40B4-BE49-F238E27FC236}">
                <a16:creationId xmlns:a16="http://schemas.microsoft.com/office/drawing/2014/main" id="{0429CA3D-E4C7-AE70-BDDE-C13F09823968}"/>
              </a:ext>
            </a:extLst>
          </p:cNvPr>
          <p:cNvSpPr txBox="1"/>
          <p:nvPr/>
        </p:nvSpPr>
        <p:spPr>
          <a:xfrm>
            <a:off x="5522969" y="108802"/>
            <a:ext cx="597873" cy="317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Arial"/>
                <a:cs typeface="Arial"/>
              </a:rPr>
              <a:t>CC</a:t>
            </a:r>
            <a:r>
              <a:rPr lang="en-US" sz="1400" b="1" dirty="0">
                <a:latin typeface="Arial"/>
                <a:cs typeface="Arial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DBC6855-3B5A-57DE-A638-22893AC9883F}"/>
              </a:ext>
            </a:extLst>
          </p:cNvPr>
          <p:cNvSpPr txBox="1"/>
          <p:nvPr/>
        </p:nvSpPr>
        <p:spPr>
          <a:xfrm>
            <a:off x="5516451" y="260418"/>
            <a:ext cx="597873" cy="2536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b="1" dirty="0">
                <a:latin typeface="Arial"/>
                <a:cs typeface="Arial"/>
              </a:rPr>
              <a:t>Delta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F1664405-AF7B-D0DD-7025-47F082CA7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60685"/>
              </p:ext>
            </p:extLst>
          </p:nvPr>
        </p:nvGraphicFramePr>
        <p:xfrm>
          <a:off x="3096051" y="2563209"/>
          <a:ext cx="429078" cy="16459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14539">
                  <a:extLst>
                    <a:ext uri="{9D8B030D-6E8A-4147-A177-3AD203B41FA5}">
                      <a16:colId xmlns:a16="http://schemas.microsoft.com/office/drawing/2014/main" val="1043244617"/>
                    </a:ext>
                  </a:extLst>
                </a:gridCol>
                <a:gridCol w="214539">
                  <a:extLst>
                    <a:ext uri="{9D8B030D-6E8A-4147-A177-3AD203B41FA5}">
                      <a16:colId xmlns:a16="http://schemas.microsoft.com/office/drawing/2014/main" val="1174224911"/>
                    </a:ext>
                  </a:extLst>
                </a:gridCol>
              </a:tblGrid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0019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3065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70713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939678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11337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17589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21608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4298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095593"/>
                  </a:ext>
                </a:extLst>
              </a:tr>
            </a:tbl>
          </a:graphicData>
        </a:graphic>
      </p:graphicFrame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3A5260AF-9B22-B31B-4876-8B7060925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136402"/>
              </p:ext>
            </p:extLst>
          </p:nvPr>
        </p:nvGraphicFramePr>
        <p:xfrm>
          <a:off x="3800817" y="2563209"/>
          <a:ext cx="429078" cy="91440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14539">
                  <a:extLst>
                    <a:ext uri="{9D8B030D-6E8A-4147-A177-3AD203B41FA5}">
                      <a16:colId xmlns:a16="http://schemas.microsoft.com/office/drawing/2014/main" val="1043244617"/>
                    </a:ext>
                  </a:extLst>
                </a:gridCol>
                <a:gridCol w="214539">
                  <a:extLst>
                    <a:ext uri="{9D8B030D-6E8A-4147-A177-3AD203B41FA5}">
                      <a16:colId xmlns:a16="http://schemas.microsoft.com/office/drawing/2014/main" val="1174224911"/>
                    </a:ext>
                  </a:extLst>
                </a:gridCol>
              </a:tblGrid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0019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3065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939678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17589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42984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770BE142-EB11-ECFB-9D2C-12651C3F70BC}"/>
              </a:ext>
            </a:extLst>
          </p:cNvPr>
          <p:cNvSpPr txBox="1"/>
          <p:nvPr/>
        </p:nvSpPr>
        <p:spPr>
          <a:xfrm>
            <a:off x="3442307" y="2563210"/>
            <a:ext cx="4326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1F1F1F"/>
                </a:solidFill>
                <a:latin typeface="Google Sans"/>
              </a:rPr>
              <a:t>⋈</a:t>
            </a:r>
            <a:endParaRPr lang="en-US" sz="2000" dirty="0"/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6373A347-6682-E92E-E863-DB6E4E132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16755"/>
              </p:ext>
            </p:extLst>
          </p:nvPr>
        </p:nvGraphicFramePr>
        <p:xfrm>
          <a:off x="4361403" y="2563209"/>
          <a:ext cx="429078" cy="109728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14539">
                  <a:extLst>
                    <a:ext uri="{9D8B030D-6E8A-4147-A177-3AD203B41FA5}">
                      <a16:colId xmlns:a16="http://schemas.microsoft.com/office/drawing/2014/main" val="1043244617"/>
                    </a:ext>
                  </a:extLst>
                </a:gridCol>
                <a:gridCol w="214539">
                  <a:extLst>
                    <a:ext uri="{9D8B030D-6E8A-4147-A177-3AD203B41FA5}">
                      <a16:colId xmlns:a16="http://schemas.microsoft.com/office/drawing/2014/main" val="1174224911"/>
                    </a:ext>
                  </a:extLst>
                </a:gridCol>
              </a:tblGrid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0019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3065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70713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939678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411337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17589"/>
                  </a:ext>
                </a:extLst>
              </a:tr>
            </a:tbl>
          </a:graphicData>
        </a:graphic>
      </p:graphicFrame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9505FA4B-19CC-7BC9-207C-E75FF29C9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83164"/>
              </p:ext>
            </p:extLst>
          </p:nvPr>
        </p:nvGraphicFramePr>
        <p:xfrm>
          <a:off x="4936596" y="2563209"/>
          <a:ext cx="429078" cy="12801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14539">
                  <a:extLst>
                    <a:ext uri="{9D8B030D-6E8A-4147-A177-3AD203B41FA5}">
                      <a16:colId xmlns:a16="http://schemas.microsoft.com/office/drawing/2014/main" val="1043244617"/>
                    </a:ext>
                  </a:extLst>
                </a:gridCol>
                <a:gridCol w="214539">
                  <a:extLst>
                    <a:ext uri="{9D8B030D-6E8A-4147-A177-3AD203B41FA5}">
                      <a16:colId xmlns:a16="http://schemas.microsoft.com/office/drawing/2014/main" val="1174224911"/>
                    </a:ext>
                  </a:extLst>
                </a:gridCol>
              </a:tblGrid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0019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3065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939678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17589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4298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81684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708473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DF79DBFC-0162-319E-77FF-A0556B949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444997"/>
              </p:ext>
            </p:extLst>
          </p:nvPr>
        </p:nvGraphicFramePr>
        <p:xfrm>
          <a:off x="5605523" y="2563209"/>
          <a:ext cx="429078" cy="3657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14539">
                  <a:extLst>
                    <a:ext uri="{9D8B030D-6E8A-4147-A177-3AD203B41FA5}">
                      <a16:colId xmlns:a16="http://schemas.microsoft.com/office/drawing/2014/main" val="1043244617"/>
                    </a:ext>
                  </a:extLst>
                </a:gridCol>
                <a:gridCol w="214539">
                  <a:extLst>
                    <a:ext uri="{9D8B030D-6E8A-4147-A177-3AD203B41FA5}">
                      <a16:colId xmlns:a16="http://schemas.microsoft.com/office/drawing/2014/main" val="1174224911"/>
                    </a:ext>
                  </a:extLst>
                </a:gridCol>
              </a:tblGrid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0019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3065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B92DE5C-DC26-CB26-65D7-DF32AA20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18329"/>
              </p:ext>
            </p:extLst>
          </p:nvPr>
        </p:nvGraphicFramePr>
        <p:xfrm>
          <a:off x="3096051" y="4273807"/>
          <a:ext cx="429078" cy="164592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14539">
                  <a:extLst>
                    <a:ext uri="{9D8B030D-6E8A-4147-A177-3AD203B41FA5}">
                      <a16:colId xmlns:a16="http://schemas.microsoft.com/office/drawing/2014/main" val="1043244617"/>
                    </a:ext>
                  </a:extLst>
                </a:gridCol>
                <a:gridCol w="214539">
                  <a:extLst>
                    <a:ext uri="{9D8B030D-6E8A-4147-A177-3AD203B41FA5}">
                      <a16:colId xmlns:a16="http://schemas.microsoft.com/office/drawing/2014/main" val="1174224911"/>
                    </a:ext>
                  </a:extLst>
                </a:gridCol>
              </a:tblGrid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0019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3065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5970713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939678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11337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17589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21608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4298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095593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14D0495E-A68D-C33C-BD43-A977A0A9D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32291"/>
              </p:ext>
            </p:extLst>
          </p:nvPr>
        </p:nvGraphicFramePr>
        <p:xfrm>
          <a:off x="3800817" y="4273807"/>
          <a:ext cx="429078" cy="3657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14539">
                  <a:extLst>
                    <a:ext uri="{9D8B030D-6E8A-4147-A177-3AD203B41FA5}">
                      <a16:colId xmlns:a16="http://schemas.microsoft.com/office/drawing/2014/main" val="1043244617"/>
                    </a:ext>
                  </a:extLst>
                </a:gridCol>
                <a:gridCol w="214539">
                  <a:extLst>
                    <a:ext uri="{9D8B030D-6E8A-4147-A177-3AD203B41FA5}">
                      <a16:colId xmlns:a16="http://schemas.microsoft.com/office/drawing/2014/main" val="1174224911"/>
                    </a:ext>
                  </a:extLst>
                </a:gridCol>
              </a:tblGrid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0019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3065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50147184-6270-540F-3B3E-A5CD1A9F8FF7}"/>
              </a:ext>
            </a:extLst>
          </p:cNvPr>
          <p:cNvSpPr txBox="1"/>
          <p:nvPr/>
        </p:nvSpPr>
        <p:spPr>
          <a:xfrm>
            <a:off x="3442307" y="4273807"/>
            <a:ext cx="4326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>
                <a:solidFill>
                  <a:srgbClr val="1F1F1F"/>
                </a:solidFill>
                <a:latin typeface="Google Sans"/>
              </a:rPr>
              <a:t>⋈</a:t>
            </a:r>
            <a:endParaRPr lang="en-US" sz="2000" dirty="0"/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82633965-DDB1-485A-72A7-0842C6AC0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25300"/>
              </p:ext>
            </p:extLst>
          </p:nvPr>
        </p:nvGraphicFramePr>
        <p:xfrm>
          <a:off x="4361403" y="4273807"/>
          <a:ext cx="429078" cy="3657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14539">
                  <a:extLst>
                    <a:ext uri="{9D8B030D-6E8A-4147-A177-3AD203B41FA5}">
                      <a16:colId xmlns:a16="http://schemas.microsoft.com/office/drawing/2014/main" val="1043244617"/>
                    </a:ext>
                  </a:extLst>
                </a:gridCol>
                <a:gridCol w="214539">
                  <a:extLst>
                    <a:ext uri="{9D8B030D-6E8A-4147-A177-3AD203B41FA5}">
                      <a16:colId xmlns:a16="http://schemas.microsoft.com/office/drawing/2014/main" val="1174224911"/>
                    </a:ext>
                  </a:extLst>
                </a:gridCol>
              </a:tblGrid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0019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306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6870475B-3D29-13AD-2423-931F8F09BF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051154"/>
              </p:ext>
            </p:extLst>
          </p:nvPr>
        </p:nvGraphicFramePr>
        <p:xfrm>
          <a:off x="4936596" y="4273807"/>
          <a:ext cx="429078" cy="128016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14539">
                  <a:extLst>
                    <a:ext uri="{9D8B030D-6E8A-4147-A177-3AD203B41FA5}">
                      <a16:colId xmlns:a16="http://schemas.microsoft.com/office/drawing/2014/main" val="1043244617"/>
                    </a:ext>
                  </a:extLst>
                </a:gridCol>
                <a:gridCol w="214539">
                  <a:extLst>
                    <a:ext uri="{9D8B030D-6E8A-4147-A177-3AD203B41FA5}">
                      <a16:colId xmlns:a16="http://schemas.microsoft.com/office/drawing/2014/main" val="1174224911"/>
                    </a:ext>
                  </a:extLst>
                </a:gridCol>
              </a:tblGrid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0019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13065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939678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617589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234298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816844"/>
                  </a:ext>
                </a:extLst>
              </a:tr>
              <a:tr h="15727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1708473"/>
                  </a:ext>
                </a:extLst>
              </a:tr>
            </a:tbl>
          </a:graphicData>
        </a:graphic>
      </p:graphicFrame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5BB2581F-3800-D799-1122-97369991F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37912"/>
              </p:ext>
            </p:extLst>
          </p:nvPr>
        </p:nvGraphicFramePr>
        <p:xfrm>
          <a:off x="5605523" y="4273807"/>
          <a:ext cx="429078" cy="182880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214539">
                  <a:extLst>
                    <a:ext uri="{9D8B030D-6E8A-4147-A177-3AD203B41FA5}">
                      <a16:colId xmlns:a16="http://schemas.microsoft.com/office/drawing/2014/main" val="1043244617"/>
                    </a:ext>
                  </a:extLst>
                </a:gridCol>
                <a:gridCol w="214539">
                  <a:extLst>
                    <a:ext uri="{9D8B030D-6E8A-4147-A177-3AD203B41FA5}">
                      <a16:colId xmlns:a16="http://schemas.microsoft.com/office/drawing/2014/main" val="1174224911"/>
                    </a:ext>
                  </a:extLst>
                </a:gridCol>
              </a:tblGrid>
              <a:tr h="15727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x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z</a:t>
                      </a:r>
                    </a:p>
                  </a:txBody>
                  <a:tcPr marL="0" marR="0" marT="0" marB="0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600194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E87A72B5-1E35-05BC-ECFD-C9D4F885D9AF}"/>
              </a:ext>
            </a:extLst>
          </p:cNvPr>
          <p:cNvSpPr txBox="1"/>
          <p:nvPr/>
        </p:nvSpPr>
        <p:spPr>
          <a:xfrm>
            <a:off x="5191446" y="381356"/>
            <a:ext cx="1657665" cy="285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latin typeface="Arial"/>
                <a:cs typeface="Arial"/>
              </a:rPr>
              <a:t>(</a:t>
            </a:r>
            <a:r>
              <a:rPr lang="en-US" sz="1200" b="1" dirty="0" err="1">
                <a:latin typeface="Arial"/>
                <a:cs typeface="Arial"/>
              </a:rPr>
              <a:t>CC</a:t>
            </a:r>
            <a:r>
              <a:rPr lang="en-US" sz="1200" b="1" baseline="-25000" dirty="0" err="1">
                <a:latin typeface="Arial"/>
                <a:cs typeface="Arial"/>
              </a:rPr>
              <a:t>Full</a:t>
            </a:r>
            <a:r>
              <a:rPr lang="en-US" sz="1200" b="1" dirty="0">
                <a:latin typeface="Arial"/>
                <a:cs typeface="Arial"/>
              </a:rPr>
              <a:t> – </a:t>
            </a:r>
            <a:r>
              <a:rPr lang="en-US" sz="1200" b="1" dirty="0" err="1">
                <a:latin typeface="Arial"/>
                <a:cs typeface="Arial"/>
              </a:rPr>
              <a:t>CC</a:t>
            </a:r>
            <a:r>
              <a:rPr lang="en-US" sz="1200" b="1" baseline="-25000" dirty="0" err="1">
                <a:latin typeface="Arial"/>
                <a:cs typeface="Arial"/>
              </a:rPr>
              <a:t>PrevFull</a:t>
            </a:r>
            <a:r>
              <a:rPr lang="en-US" sz="1200" b="1" dirty="0">
                <a:latin typeface="Arial"/>
                <a:cs typeface="Arial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3AF62-4BD0-F3D0-7CAE-3F1117B142D8}"/>
              </a:ext>
            </a:extLst>
          </p:cNvPr>
          <p:cNvSpPr txBox="1"/>
          <p:nvPr/>
        </p:nvSpPr>
        <p:spPr>
          <a:xfrm>
            <a:off x="3105894" y="2274753"/>
            <a:ext cx="3529466" cy="317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i="1" dirty="0">
                <a:solidFill>
                  <a:srgbClr val="196B24"/>
                </a:solidFill>
                <a:latin typeface="Arial"/>
                <a:cs typeface="Arial"/>
              </a:rPr>
              <a:t>Iteration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6FE5E5-04A9-09DE-80B5-0775D93F50FA}"/>
              </a:ext>
            </a:extLst>
          </p:cNvPr>
          <p:cNvSpPr txBox="1"/>
          <p:nvPr/>
        </p:nvSpPr>
        <p:spPr>
          <a:xfrm>
            <a:off x="3105894" y="3978863"/>
            <a:ext cx="3529466" cy="317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i="1" dirty="0">
                <a:solidFill>
                  <a:srgbClr val="196B24"/>
                </a:solidFill>
                <a:latin typeface="Arial"/>
                <a:cs typeface="Arial"/>
              </a:rPr>
              <a:t>Iteration 3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6A480BA-F3B8-F598-541A-EF6AF46E32C6}"/>
              </a:ext>
            </a:extLst>
          </p:cNvPr>
          <p:cNvSpPr/>
          <p:nvPr/>
        </p:nvSpPr>
        <p:spPr>
          <a:xfrm>
            <a:off x="5442914" y="4515165"/>
            <a:ext cx="829227" cy="4515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Empty </a:t>
            </a:r>
          </a:p>
          <a:p>
            <a:pPr algn="ctr"/>
            <a:r>
              <a:rPr lang="en-US" sz="1200" dirty="0"/>
              <a:t>CC </a:t>
            </a:r>
            <a:r>
              <a:rPr lang="en-US" sz="1200" baseline="-25000" dirty="0"/>
              <a:t>Delta</a:t>
            </a:r>
            <a:endParaRPr 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FE6648-E16F-7A28-40A6-25FA618F3C71}"/>
              </a:ext>
            </a:extLst>
          </p:cNvPr>
          <p:cNvSpPr txBox="1"/>
          <p:nvPr/>
        </p:nvSpPr>
        <p:spPr>
          <a:xfrm>
            <a:off x="9593" y="772795"/>
            <a:ext cx="1602571" cy="317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i="1" dirty="0">
                <a:solidFill>
                  <a:srgbClr val="196B24"/>
                </a:solidFill>
                <a:latin typeface="Arial"/>
                <a:cs typeface="Arial"/>
              </a:rPr>
              <a:t>Input Graph</a:t>
            </a:r>
            <a:endParaRPr lang="en-US" sz="1633" dirty="0">
              <a:solidFill>
                <a:srgbClr val="196B24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199E19-73C5-676D-2F5B-A072E31F5C8E}"/>
              </a:ext>
            </a:extLst>
          </p:cNvPr>
          <p:cNvSpPr/>
          <p:nvPr/>
        </p:nvSpPr>
        <p:spPr>
          <a:xfrm>
            <a:off x="37628" y="1146901"/>
            <a:ext cx="307977" cy="312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1</a:t>
            </a:r>
            <a:endParaRPr lang="en-US" sz="1633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73F7EF9-1405-49F4-26CC-6BBB7E53E76E}"/>
              </a:ext>
            </a:extLst>
          </p:cNvPr>
          <p:cNvSpPr/>
          <p:nvPr/>
        </p:nvSpPr>
        <p:spPr>
          <a:xfrm>
            <a:off x="668995" y="1146901"/>
            <a:ext cx="307977" cy="312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2</a:t>
            </a:r>
            <a:endParaRPr lang="en-US" sz="1633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206A7B1-5D1F-2EE3-DB19-E2220D67331F}"/>
              </a:ext>
            </a:extLst>
          </p:cNvPr>
          <p:cNvSpPr/>
          <p:nvPr/>
        </p:nvSpPr>
        <p:spPr>
          <a:xfrm>
            <a:off x="1295542" y="1146900"/>
            <a:ext cx="307977" cy="312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3</a:t>
            </a:r>
            <a:endParaRPr lang="en-US" sz="1633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231CE86-90AB-F88E-701B-8030BFB97476}"/>
              </a:ext>
            </a:extLst>
          </p:cNvPr>
          <p:cNvSpPr/>
          <p:nvPr/>
        </p:nvSpPr>
        <p:spPr>
          <a:xfrm>
            <a:off x="677204" y="1577854"/>
            <a:ext cx="307977" cy="312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5</a:t>
            </a:r>
            <a:endParaRPr lang="en-US" sz="1633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9540D42-7C4D-B843-CE9A-9BCFEAF885FF}"/>
              </a:ext>
            </a:extLst>
          </p:cNvPr>
          <p:cNvSpPr/>
          <p:nvPr/>
        </p:nvSpPr>
        <p:spPr>
          <a:xfrm>
            <a:off x="37628" y="1577853"/>
            <a:ext cx="307977" cy="312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4</a:t>
            </a:r>
            <a:endParaRPr lang="en-US" sz="1633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1772D853-473F-1335-D13F-FDAC4D249CF5}"/>
              </a:ext>
            </a:extLst>
          </p:cNvPr>
          <p:cNvSpPr/>
          <p:nvPr/>
        </p:nvSpPr>
        <p:spPr>
          <a:xfrm>
            <a:off x="37628" y="2155592"/>
            <a:ext cx="307977" cy="312845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231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64621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6932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924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911553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9386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76174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58485" algn="l" defTabSz="764621" rtl="0" eaLnBrk="1" latinLnBrk="0" hangingPunct="1">
              <a:defRPr sz="15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6</a:t>
            </a:r>
            <a:endParaRPr lang="en-US" sz="1633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A8AC144-54C5-F9D6-81E0-3E40D3CE412A}"/>
              </a:ext>
            </a:extLst>
          </p:cNvPr>
          <p:cNvCxnSpPr>
            <a:cxnSpLocks/>
          </p:cNvCxnSpPr>
          <p:nvPr/>
        </p:nvCxnSpPr>
        <p:spPr>
          <a:xfrm>
            <a:off x="343261" y="1266920"/>
            <a:ext cx="328157" cy="1098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25AE183-71B3-B2C5-759F-B3476E7FB00A}"/>
              </a:ext>
            </a:extLst>
          </p:cNvPr>
          <p:cNvCxnSpPr>
            <a:cxnSpLocks/>
          </p:cNvCxnSpPr>
          <p:nvPr/>
        </p:nvCxnSpPr>
        <p:spPr>
          <a:xfrm>
            <a:off x="968113" y="1266920"/>
            <a:ext cx="328157" cy="1098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A2BDCFA-14F3-3697-751E-D388B24C2AF7}"/>
              </a:ext>
            </a:extLst>
          </p:cNvPr>
          <p:cNvCxnSpPr>
            <a:cxnSpLocks/>
          </p:cNvCxnSpPr>
          <p:nvPr/>
        </p:nvCxnSpPr>
        <p:spPr>
          <a:xfrm>
            <a:off x="343261" y="1697873"/>
            <a:ext cx="328157" cy="1098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8BC5C03-51BB-885C-1779-FC2AD7FE6E80}"/>
              </a:ext>
            </a:extLst>
          </p:cNvPr>
          <p:cNvCxnSpPr>
            <a:cxnSpLocks/>
          </p:cNvCxnSpPr>
          <p:nvPr/>
        </p:nvCxnSpPr>
        <p:spPr>
          <a:xfrm>
            <a:off x="176722" y="1877499"/>
            <a:ext cx="416" cy="263291"/>
          </a:xfrm>
          <a:prstGeom prst="straightConnector1">
            <a:avLst/>
          </a:prstGeom>
          <a:ln w="28575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Arrow: Down 76">
            <a:extLst>
              <a:ext uri="{FF2B5EF4-FFF2-40B4-BE49-F238E27FC236}">
                <a16:creationId xmlns:a16="http://schemas.microsoft.com/office/drawing/2014/main" id="{DE70E175-0E07-FFEB-EE8C-1FAD7CE1B757}"/>
              </a:ext>
            </a:extLst>
          </p:cNvPr>
          <p:cNvSpPr/>
          <p:nvPr/>
        </p:nvSpPr>
        <p:spPr>
          <a:xfrm>
            <a:off x="733425" y="2505075"/>
            <a:ext cx="171450" cy="34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row: Down 77">
            <a:extLst>
              <a:ext uri="{FF2B5EF4-FFF2-40B4-BE49-F238E27FC236}">
                <a16:creationId xmlns:a16="http://schemas.microsoft.com/office/drawing/2014/main" id="{1C3FF512-3F8D-9B3C-EBB1-A9D725269A22}"/>
              </a:ext>
            </a:extLst>
          </p:cNvPr>
          <p:cNvSpPr/>
          <p:nvPr/>
        </p:nvSpPr>
        <p:spPr>
          <a:xfrm>
            <a:off x="5734669" y="5008939"/>
            <a:ext cx="171450" cy="34290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066F8D54-224D-D439-CAE5-CAD569138DC2}"/>
              </a:ext>
            </a:extLst>
          </p:cNvPr>
          <p:cNvSpPr/>
          <p:nvPr/>
        </p:nvSpPr>
        <p:spPr>
          <a:xfrm>
            <a:off x="5440582" y="5393569"/>
            <a:ext cx="829227" cy="45151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592</cp:revision>
  <dcterms:created xsi:type="dcterms:W3CDTF">2024-12-16T14:46:20Z</dcterms:created>
  <dcterms:modified xsi:type="dcterms:W3CDTF">2024-12-18T19:50:00Z</dcterms:modified>
</cp:coreProperties>
</file>