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62" r:id="rId8"/>
    <p:sldId id="279" r:id="rId9"/>
    <p:sldId id="287" r:id="rId10"/>
    <p:sldId id="282" r:id="rId11"/>
    <p:sldId id="260" r:id="rId12"/>
    <p:sldId id="283" r:id="rId13"/>
    <p:sldId id="261" r:id="rId14"/>
    <p:sldId id="284" r:id="rId15"/>
    <p:sldId id="285" r:id="rId16"/>
    <p:sldId id="288" r:id="rId17"/>
    <p:sldId id="264" r:id="rId18"/>
    <p:sldId id="286" r:id="rId19"/>
    <p:sldId id="265" r:id="rId20"/>
    <p:sldId id="266" r:id="rId21"/>
    <p:sldId id="289" r:id="rId22"/>
    <p:sldId id="267" r:id="rId23"/>
    <p:sldId id="268" r:id="rId24"/>
    <p:sldId id="290" r:id="rId25"/>
    <p:sldId id="291" r:id="rId26"/>
    <p:sldId id="269" r:id="rId27"/>
    <p:sldId id="270" r:id="rId28"/>
    <p:sldId id="292" r:id="rId29"/>
    <p:sldId id="293" r:id="rId30"/>
    <p:sldId id="271" r:id="rId31"/>
    <p:sldId id="272" r:id="rId32"/>
    <p:sldId id="273" r:id="rId33"/>
    <p:sldId id="294" r:id="rId34"/>
    <p:sldId id="295" r:id="rId35"/>
    <p:sldId id="274" r:id="rId36"/>
    <p:sldId id="275" r:id="rId37"/>
    <p:sldId id="277" r:id="rId38"/>
    <p:sldId id="276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D9059-8AFF-4D78-8FDF-B35FADF8E56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124E-AA6B-410B-9204-020C0215EA7D}">
      <dgm:prSet phldrT="[Text]"/>
      <dgm:spPr/>
      <dgm:t>
        <a:bodyPr/>
        <a:lstStyle/>
        <a:p>
          <a:r>
            <a:rPr lang="en-US"/>
            <a:t>Anukrit Gaur</a:t>
          </a:r>
        </a:p>
      </dgm:t>
    </dgm:pt>
    <dgm:pt modelId="{9BE5231C-E55B-48D3-90C8-B1B748F1E0AB}" type="parTrans" cxnId="{4B1723FF-029F-46FF-AE73-81053B3CDFC3}">
      <dgm:prSet/>
      <dgm:spPr/>
      <dgm:t>
        <a:bodyPr/>
        <a:lstStyle/>
        <a:p>
          <a:endParaRPr lang="en-US"/>
        </a:p>
      </dgm:t>
    </dgm:pt>
    <dgm:pt modelId="{1C5C556A-953E-4497-B935-CBBD9B642687}" type="sibTrans" cxnId="{4B1723FF-029F-46FF-AE73-81053B3CDFC3}">
      <dgm:prSet/>
      <dgm:spPr/>
      <dgm:t>
        <a:bodyPr/>
        <a:lstStyle/>
        <a:p>
          <a:endParaRPr lang="en-US"/>
        </a:p>
      </dgm:t>
    </dgm:pt>
    <dgm:pt modelId="{25500FDC-B3FF-4005-A134-5ABFBB359E3D}">
      <dgm:prSet phldrT="[Text]"/>
      <dgm:spPr/>
      <dgm:t>
        <a:bodyPr/>
        <a:lstStyle/>
        <a:p>
          <a:r>
            <a:rPr lang="en-US"/>
            <a:t>Develop Basic template for a post</a:t>
          </a:r>
        </a:p>
      </dgm:t>
    </dgm:pt>
    <dgm:pt modelId="{FF88565B-33A5-4046-9C2A-61AFF97C216C}" type="parTrans" cxnId="{56BF364E-755B-47C0-B522-A6DA6A620624}">
      <dgm:prSet/>
      <dgm:spPr/>
      <dgm:t>
        <a:bodyPr/>
        <a:lstStyle/>
        <a:p>
          <a:endParaRPr lang="en-US"/>
        </a:p>
      </dgm:t>
    </dgm:pt>
    <dgm:pt modelId="{89AC9707-195B-4D7F-9346-F3EBFB51A29D}" type="sibTrans" cxnId="{56BF364E-755B-47C0-B522-A6DA6A620624}">
      <dgm:prSet/>
      <dgm:spPr/>
      <dgm:t>
        <a:bodyPr/>
        <a:lstStyle/>
        <a:p>
          <a:endParaRPr lang="en-US"/>
        </a:p>
      </dgm:t>
    </dgm:pt>
    <dgm:pt modelId="{287578E5-CCED-4621-8119-2CFA659AD57C}">
      <dgm:prSet phldrT="[Text]"/>
      <dgm:spPr/>
      <dgm:t>
        <a:bodyPr/>
        <a:lstStyle/>
        <a:p>
          <a:r>
            <a:rPr lang="en-US" dirty="0"/>
            <a:t>Develop </a:t>
          </a:r>
          <a:r>
            <a:rPr lang="en-US" dirty="0" smtClean="0"/>
            <a:t>login </a:t>
          </a:r>
          <a:r>
            <a:rPr lang="en-US" dirty="0"/>
            <a:t>page</a:t>
          </a:r>
        </a:p>
      </dgm:t>
    </dgm:pt>
    <dgm:pt modelId="{5993B876-AAB4-4A32-8E2B-B3773304730C}" type="parTrans" cxnId="{B82582FE-9AC3-4C48-948A-DDEA948091F1}">
      <dgm:prSet/>
      <dgm:spPr/>
      <dgm:t>
        <a:bodyPr/>
        <a:lstStyle/>
        <a:p>
          <a:endParaRPr lang="en-US"/>
        </a:p>
      </dgm:t>
    </dgm:pt>
    <dgm:pt modelId="{6DA7F606-CB56-451F-8117-6E8454F2A2B0}" type="sibTrans" cxnId="{B82582FE-9AC3-4C48-948A-DDEA948091F1}">
      <dgm:prSet/>
      <dgm:spPr/>
      <dgm:t>
        <a:bodyPr/>
        <a:lstStyle/>
        <a:p>
          <a:endParaRPr lang="en-US"/>
        </a:p>
      </dgm:t>
    </dgm:pt>
    <dgm:pt modelId="{8758BD45-3FC1-4D59-B060-B87D7DD13EE6}">
      <dgm:prSet phldrT="[Text]"/>
      <dgm:spPr/>
      <dgm:t>
        <a:bodyPr/>
        <a:lstStyle/>
        <a:p>
          <a:r>
            <a:rPr lang="en-US"/>
            <a:t>Harpal Singh</a:t>
          </a:r>
        </a:p>
      </dgm:t>
    </dgm:pt>
    <dgm:pt modelId="{57293B57-DB25-48FF-BFD6-563BC51E4D24}" type="parTrans" cxnId="{838FB1F8-55F9-4397-AA06-622C946D00FD}">
      <dgm:prSet/>
      <dgm:spPr/>
      <dgm:t>
        <a:bodyPr/>
        <a:lstStyle/>
        <a:p>
          <a:endParaRPr lang="en-US"/>
        </a:p>
      </dgm:t>
    </dgm:pt>
    <dgm:pt modelId="{3910BB1B-3F5A-4E67-900F-18913274139A}" type="sibTrans" cxnId="{838FB1F8-55F9-4397-AA06-622C946D00FD}">
      <dgm:prSet/>
      <dgm:spPr/>
      <dgm:t>
        <a:bodyPr/>
        <a:lstStyle/>
        <a:p>
          <a:endParaRPr lang="en-US"/>
        </a:p>
      </dgm:t>
    </dgm:pt>
    <dgm:pt modelId="{98790C08-93E5-4E44-B788-956AC8729F16}">
      <dgm:prSet phldrT="[Text]"/>
      <dgm:spPr/>
      <dgm:t>
        <a:bodyPr/>
        <a:lstStyle/>
        <a:p>
          <a:r>
            <a:rPr lang="en-US" dirty="0"/>
            <a:t>Test </a:t>
          </a:r>
          <a:r>
            <a:rPr lang="en-US" dirty="0" smtClean="0"/>
            <a:t>the registration</a:t>
          </a:r>
          <a:endParaRPr lang="en-US" dirty="0"/>
        </a:p>
      </dgm:t>
    </dgm:pt>
    <dgm:pt modelId="{B59F454B-D427-4BB5-98FB-7262AB756B75}" type="parTrans" cxnId="{606AAAD1-03E2-469F-8A31-52751CE73855}">
      <dgm:prSet/>
      <dgm:spPr/>
      <dgm:t>
        <a:bodyPr/>
        <a:lstStyle/>
        <a:p>
          <a:endParaRPr lang="en-US"/>
        </a:p>
      </dgm:t>
    </dgm:pt>
    <dgm:pt modelId="{446D5D60-FD71-40AB-AC1A-1F0C497CA35A}" type="sibTrans" cxnId="{606AAAD1-03E2-469F-8A31-52751CE73855}">
      <dgm:prSet/>
      <dgm:spPr/>
      <dgm:t>
        <a:bodyPr/>
        <a:lstStyle/>
        <a:p>
          <a:endParaRPr lang="en-US"/>
        </a:p>
      </dgm:t>
    </dgm:pt>
    <dgm:pt modelId="{DE0FC59A-8D10-4B94-8BE8-2E1146C98CAA}">
      <dgm:prSet phldrT="[Text]"/>
      <dgm:spPr/>
      <dgm:t>
        <a:bodyPr/>
        <a:lstStyle/>
        <a:p>
          <a:r>
            <a:rPr lang="en-US"/>
            <a:t>Bhargavi Meduri</a:t>
          </a:r>
        </a:p>
      </dgm:t>
    </dgm:pt>
    <dgm:pt modelId="{6CA1FDD6-7412-4D0E-86A7-4F242871EE45}" type="parTrans" cxnId="{9AB68C4C-FECF-4F5D-A7D1-44EB150BB340}">
      <dgm:prSet/>
      <dgm:spPr/>
      <dgm:t>
        <a:bodyPr/>
        <a:lstStyle/>
        <a:p>
          <a:endParaRPr lang="en-US"/>
        </a:p>
      </dgm:t>
    </dgm:pt>
    <dgm:pt modelId="{36B3ECE2-DAD3-4E80-A313-F7CD77A30626}" type="sibTrans" cxnId="{9AB68C4C-FECF-4F5D-A7D1-44EB150BB340}">
      <dgm:prSet/>
      <dgm:spPr/>
      <dgm:t>
        <a:bodyPr/>
        <a:lstStyle/>
        <a:p>
          <a:endParaRPr lang="en-US"/>
        </a:p>
      </dgm:t>
    </dgm:pt>
    <dgm:pt modelId="{A14A94B2-4045-4E51-90BB-D36C7B9E13A2}">
      <dgm:prSet phldrT="[Text]"/>
      <dgm:spPr/>
      <dgm:t>
        <a:bodyPr/>
        <a:lstStyle/>
        <a:p>
          <a:r>
            <a:rPr lang="en-US" dirty="0"/>
            <a:t>Develop Home Page</a:t>
          </a:r>
          <a:r>
            <a:rPr lang="en-US" dirty="0" smtClean="0"/>
            <a:t>, Contact </a:t>
          </a:r>
          <a:r>
            <a:rPr lang="en-US" dirty="0"/>
            <a:t>page and navigation bar</a:t>
          </a:r>
        </a:p>
      </dgm:t>
    </dgm:pt>
    <dgm:pt modelId="{953674B9-C59B-473A-A143-72E87235F8FB}" type="parTrans" cxnId="{B23129E9-E03C-4F71-90DE-B2D4044C10CE}">
      <dgm:prSet/>
      <dgm:spPr/>
      <dgm:t>
        <a:bodyPr/>
        <a:lstStyle/>
        <a:p>
          <a:endParaRPr lang="en-US"/>
        </a:p>
      </dgm:t>
    </dgm:pt>
    <dgm:pt modelId="{282CC7B4-B841-4E22-A9BF-091EE770EE82}" type="sibTrans" cxnId="{B23129E9-E03C-4F71-90DE-B2D4044C10CE}">
      <dgm:prSet/>
      <dgm:spPr/>
      <dgm:t>
        <a:bodyPr/>
        <a:lstStyle/>
        <a:p>
          <a:endParaRPr lang="en-US"/>
        </a:p>
      </dgm:t>
    </dgm:pt>
    <dgm:pt modelId="{99FE79DB-B302-48A2-AB07-12F892E025C3}">
      <dgm:prSet/>
      <dgm:spPr/>
      <dgm:t>
        <a:bodyPr/>
        <a:lstStyle/>
        <a:p>
          <a:r>
            <a:rPr lang="en-US"/>
            <a:t>Priya Singh</a:t>
          </a:r>
        </a:p>
      </dgm:t>
    </dgm:pt>
    <dgm:pt modelId="{053E1D6E-CB28-408A-8962-F59253977C54}" type="parTrans" cxnId="{F46FAC03-B86F-4E4F-977D-0D5760134309}">
      <dgm:prSet/>
      <dgm:spPr/>
      <dgm:t>
        <a:bodyPr/>
        <a:lstStyle/>
        <a:p>
          <a:endParaRPr lang="en-US"/>
        </a:p>
      </dgm:t>
    </dgm:pt>
    <dgm:pt modelId="{AFE22E56-87AC-4CFF-AC4E-1306AA99C640}" type="sibTrans" cxnId="{F46FAC03-B86F-4E4F-977D-0D5760134309}">
      <dgm:prSet/>
      <dgm:spPr/>
      <dgm:t>
        <a:bodyPr/>
        <a:lstStyle/>
        <a:p>
          <a:endParaRPr lang="en-US"/>
        </a:p>
      </dgm:t>
    </dgm:pt>
    <dgm:pt modelId="{224C0E57-28EE-4041-BCB3-2B29F28778FF}">
      <dgm:prSet/>
      <dgm:spPr/>
      <dgm:t>
        <a:bodyPr/>
        <a:lstStyle/>
        <a:p>
          <a:r>
            <a:rPr lang="en-US" dirty="0"/>
            <a:t>Develop </a:t>
          </a:r>
          <a:r>
            <a:rPr lang="en-US" dirty="0" smtClean="0"/>
            <a:t>Home Page, Contact page and navigation bar</a:t>
          </a:r>
          <a:endParaRPr lang="en-US" dirty="0"/>
        </a:p>
      </dgm:t>
    </dgm:pt>
    <dgm:pt modelId="{792EE3FF-C887-4193-A243-A49335FB6186}" type="parTrans" cxnId="{DC8F3F92-8672-450A-877F-BA7E03ED32FD}">
      <dgm:prSet/>
      <dgm:spPr/>
      <dgm:t>
        <a:bodyPr/>
        <a:lstStyle/>
        <a:p>
          <a:endParaRPr lang="en-US"/>
        </a:p>
      </dgm:t>
    </dgm:pt>
    <dgm:pt modelId="{50AC7ABA-D100-4C68-B9B6-CAEA6FE414D0}" type="sibTrans" cxnId="{DC8F3F92-8672-450A-877F-BA7E03ED32FD}">
      <dgm:prSet/>
      <dgm:spPr/>
      <dgm:t>
        <a:bodyPr/>
        <a:lstStyle/>
        <a:p>
          <a:endParaRPr lang="en-US"/>
        </a:p>
      </dgm:t>
    </dgm:pt>
    <dgm:pt modelId="{8C43D7CC-8258-4B76-82A8-CBFFA0901CD1}">
      <dgm:prSet phldrT="[Text]"/>
      <dgm:spPr/>
      <dgm:t>
        <a:bodyPr/>
        <a:lstStyle/>
        <a:p>
          <a:r>
            <a:rPr lang="en-US" dirty="0"/>
            <a:t>Develop login </a:t>
          </a:r>
          <a:r>
            <a:rPr lang="en-US" dirty="0" smtClean="0"/>
            <a:t>frontend </a:t>
          </a:r>
          <a:r>
            <a:rPr lang="en-US" dirty="0"/>
            <a:t>and backend</a:t>
          </a:r>
        </a:p>
      </dgm:t>
    </dgm:pt>
    <dgm:pt modelId="{C1FE3EBB-73E7-4555-83A4-B2B0CC94864E}" type="parTrans" cxnId="{0CAD8AF7-E517-47C9-999C-571F4108A507}">
      <dgm:prSet/>
      <dgm:spPr/>
      <dgm:t>
        <a:bodyPr/>
        <a:lstStyle/>
        <a:p>
          <a:endParaRPr lang="en-US"/>
        </a:p>
      </dgm:t>
    </dgm:pt>
    <dgm:pt modelId="{7CDC8A1D-C50D-4B07-AED5-946547297E34}" type="sibTrans" cxnId="{0CAD8AF7-E517-47C9-999C-571F4108A507}">
      <dgm:prSet/>
      <dgm:spPr/>
      <dgm:t>
        <a:bodyPr/>
        <a:lstStyle/>
        <a:p>
          <a:endParaRPr lang="en-US"/>
        </a:p>
      </dgm:t>
    </dgm:pt>
    <dgm:pt modelId="{17276118-E886-4688-86A0-934B7E1DC69C}">
      <dgm:prSet/>
      <dgm:spPr/>
      <dgm:t>
        <a:bodyPr/>
        <a:lstStyle/>
        <a:p>
          <a:r>
            <a:rPr lang="en-US" dirty="0" smtClean="0"/>
            <a:t>Contact page and navigation bar</a:t>
          </a:r>
          <a:endParaRPr lang="en-US" dirty="0"/>
        </a:p>
      </dgm:t>
    </dgm:pt>
    <dgm:pt modelId="{3BD8E02D-41E1-4C5B-B138-A2EE3B19952A}" type="parTrans" cxnId="{6DC2E709-F756-4E17-819B-802E513FED7D}">
      <dgm:prSet/>
      <dgm:spPr/>
      <dgm:t>
        <a:bodyPr/>
        <a:lstStyle/>
        <a:p>
          <a:endParaRPr lang="en-US"/>
        </a:p>
      </dgm:t>
    </dgm:pt>
    <dgm:pt modelId="{B9B672D4-64C2-4005-BFEA-2D87CF90F022}" type="sibTrans" cxnId="{6DC2E709-F756-4E17-819B-802E513FED7D}">
      <dgm:prSet/>
      <dgm:spPr/>
      <dgm:t>
        <a:bodyPr/>
        <a:lstStyle/>
        <a:p>
          <a:endParaRPr lang="en-US"/>
        </a:p>
      </dgm:t>
    </dgm:pt>
    <dgm:pt modelId="{641EC6C3-869B-4053-A4C2-EAA4B903A383}">
      <dgm:prSet phldrT="[Text]"/>
      <dgm:spPr/>
      <dgm:t>
        <a:bodyPr/>
        <a:lstStyle/>
        <a:p>
          <a:r>
            <a:rPr lang="en-US" dirty="0"/>
            <a:t>Database design</a:t>
          </a:r>
        </a:p>
      </dgm:t>
    </dgm:pt>
    <dgm:pt modelId="{7C3D61B4-F0E5-427D-81A2-DCF333785681}" type="parTrans" cxnId="{6D9D4003-CB8B-4BF6-AB51-EED605C0DA64}">
      <dgm:prSet/>
      <dgm:spPr/>
      <dgm:t>
        <a:bodyPr/>
        <a:lstStyle/>
        <a:p>
          <a:endParaRPr lang="en-US"/>
        </a:p>
      </dgm:t>
    </dgm:pt>
    <dgm:pt modelId="{D7F4F479-5ACA-491C-B358-4CE70005CAE2}" type="sibTrans" cxnId="{6D9D4003-CB8B-4BF6-AB51-EED605C0DA64}">
      <dgm:prSet/>
      <dgm:spPr/>
      <dgm:t>
        <a:bodyPr/>
        <a:lstStyle/>
        <a:p>
          <a:endParaRPr lang="en-US"/>
        </a:p>
      </dgm:t>
    </dgm:pt>
    <dgm:pt modelId="{0AC354A2-DCB1-45AC-BBE6-3EA0292F8243}">
      <dgm:prSet/>
      <dgm:spPr/>
      <dgm:t>
        <a:bodyPr/>
        <a:lstStyle/>
        <a:p>
          <a:r>
            <a:rPr lang="en-US" dirty="0"/>
            <a:t>Database design</a:t>
          </a:r>
        </a:p>
      </dgm:t>
    </dgm:pt>
    <dgm:pt modelId="{C639270E-4705-4F61-888C-5969E712966B}" type="parTrans" cxnId="{0B6E0CC2-E7F6-4934-9C0F-0BF8C762BF5F}">
      <dgm:prSet/>
      <dgm:spPr/>
      <dgm:t>
        <a:bodyPr/>
        <a:lstStyle/>
        <a:p>
          <a:endParaRPr lang="en-US"/>
        </a:p>
      </dgm:t>
    </dgm:pt>
    <dgm:pt modelId="{4BA2E722-B4C7-42AE-B6C6-531CCCFFDD71}" type="sibTrans" cxnId="{0B6E0CC2-E7F6-4934-9C0F-0BF8C762BF5F}">
      <dgm:prSet/>
      <dgm:spPr/>
      <dgm:t>
        <a:bodyPr/>
        <a:lstStyle/>
        <a:p>
          <a:endParaRPr lang="en-US"/>
        </a:p>
      </dgm:t>
    </dgm:pt>
    <dgm:pt modelId="{AE38C0EB-7FE1-4B7C-A7DC-2E04B6C8AFD9}">
      <dgm:prSet/>
      <dgm:spPr/>
      <dgm:t>
        <a:bodyPr/>
        <a:lstStyle/>
        <a:p>
          <a:r>
            <a:rPr lang="en-US" dirty="0"/>
            <a:t>Develop article </a:t>
          </a:r>
        </a:p>
      </dgm:t>
    </dgm:pt>
    <dgm:pt modelId="{84CA5738-1CD5-470F-9EAC-21159016201A}" type="parTrans" cxnId="{1A3C124B-3E4C-412C-B161-4DED538E89D3}">
      <dgm:prSet/>
      <dgm:spPr/>
      <dgm:t>
        <a:bodyPr/>
        <a:lstStyle/>
        <a:p>
          <a:endParaRPr lang="en-US"/>
        </a:p>
      </dgm:t>
    </dgm:pt>
    <dgm:pt modelId="{E2BC3463-7F15-4E89-A7F1-0476FB1C43F9}" type="sibTrans" cxnId="{1A3C124B-3E4C-412C-B161-4DED538E89D3}">
      <dgm:prSet/>
      <dgm:spPr/>
      <dgm:t>
        <a:bodyPr/>
        <a:lstStyle/>
        <a:p>
          <a:endParaRPr lang="en-US"/>
        </a:p>
      </dgm:t>
    </dgm:pt>
    <dgm:pt modelId="{4C7EA9BE-5376-4C6E-8E4B-52DDAEB50C10}">
      <dgm:prSet/>
      <dgm:spPr/>
      <dgm:t>
        <a:bodyPr/>
        <a:lstStyle/>
        <a:p>
          <a:r>
            <a:rPr lang="en-US" dirty="0"/>
            <a:t>Database design</a:t>
          </a:r>
        </a:p>
      </dgm:t>
    </dgm:pt>
    <dgm:pt modelId="{4881C129-F0AD-48AD-9CB9-4D25DF530AA2}" type="parTrans" cxnId="{256AA3C5-CF80-44EE-9BEF-59ED9268863F}">
      <dgm:prSet/>
      <dgm:spPr/>
      <dgm:t>
        <a:bodyPr/>
        <a:lstStyle/>
        <a:p>
          <a:endParaRPr lang="en-US"/>
        </a:p>
      </dgm:t>
    </dgm:pt>
    <dgm:pt modelId="{8F68DAA6-BA3F-4B45-B15A-430655C7E7CB}" type="sibTrans" cxnId="{256AA3C5-CF80-44EE-9BEF-59ED9268863F}">
      <dgm:prSet/>
      <dgm:spPr/>
      <dgm:t>
        <a:bodyPr/>
        <a:lstStyle/>
        <a:p>
          <a:endParaRPr lang="en-US"/>
        </a:p>
      </dgm:t>
    </dgm:pt>
    <dgm:pt modelId="{BD2B3B2E-EA13-44E9-B582-632BC3BB253C}">
      <dgm:prSet phldrT="[Text]"/>
      <dgm:spPr/>
      <dgm:t>
        <a:bodyPr/>
        <a:lstStyle/>
        <a:p>
          <a:r>
            <a:rPr lang="en-US" dirty="0"/>
            <a:t>Test adding of articles and managing of articles</a:t>
          </a:r>
        </a:p>
      </dgm:t>
    </dgm:pt>
    <dgm:pt modelId="{ED56F8F6-5E0C-4213-8D9F-9AF7DC9A3738}" type="parTrans" cxnId="{2A482094-7896-4204-B52C-DE6364479A95}">
      <dgm:prSet/>
      <dgm:spPr/>
      <dgm:t>
        <a:bodyPr/>
        <a:lstStyle/>
        <a:p>
          <a:endParaRPr lang="en-US"/>
        </a:p>
      </dgm:t>
    </dgm:pt>
    <dgm:pt modelId="{A56CEBCD-0BA6-4B86-9A5C-F956BA436FE6}" type="sibTrans" cxnId="{2A482094-7896-4204-B52C-DE6364479A95}">
      <dgm:prSet/>
      <dgm:spPr/>
      <dgm:t>
        <a:bodyPr/>
        <a:lstStyle/>
        <a:p>
          <a:endParaRPr lang="en-US"/>
        </a:p>
      </dgm:t>
    </dgm:pt>
    <dgm:pt modelId="{1E4AD441-3DE3-4A70-8B2A-6B5590AA146D}">
      <dgm:prSet phldrT="[Text]"/>
      <dgm:spPr/>
      <dgm:t>
        <a:bodyPr/>
        <a:lstStyle/>
        <a:p>
          <a:r>
            <a:rPr lang="en-US" dirty="0"/>
            <a:t>Test article and user </a:t>
          </a:r>
          <a:r>
            <a:rPr lang="en-US" dirty="0" smtClean="0"/>
            <a:t>approval</a:t>
          </a:r>
          <a:endParaRPr lang="en-US" dirty="0"/>
        </a:p>
      </dgm:t>
    </dgm:pt>
    <dgm:pt modelId="{4B061C0D-A078-404D-A2FB-D16D64389681}" type="parTrans" cxnId="{2A87BCC9-08AE-4C5A-A176-6B6609AC017C}">
      <dgm:prSet/>
      <dgm:spPr/>
      <dgm:t>
        <a:bodyPr/>
        <a:lstStyle/>
        <a:p>
          <a:endParaRPr lang="en-US"/>
        </a:p>
      </dgm:t>
    </dgm:pt>
    <dgm:pt modelId="{39698D42-60E5-4F16-A72A-7A3A492BA808}" type="sibTrans" cxnId="{2A87BCC9-08AE-4C5A-A176-6B6609AC017C}">
      <dgm:prSet/>
      <dgm:spPr/>
      <dgm:t>
        <a:bodyPr/>
        <a:lstStyle/>
        <a:p>
          <a:endParaRPr lang="en-US"/>
        </a:p>
      </dgm:t>
    </dgm:pt>
    <dgm:pt modelId="{5F0FE1A9-1A04-4A10-889E-780DB72A11B4}">
      <dgm:prSet phldrT="[Text]"/>
      <dgm:spPr/>
      <dgm:t>
        <a:bodyPr/>
        <a:lstStyle/>
        <a:p>
          <a:r>
            <a:rPr lang="en-US" dirty="0" smtClean="0"/>
            <a:t>Database design</a:t>
          </a:r>
          <a:endParaRPr lang="en-US" dirty="0"/>
        </a:p>
      </dgm:t>
    </dgm:pt>
    <dgm:pt modelId="{F5C8F222-AD5E-4A5C-B7AD-D45B549FC472}" type="parTrans" cxnId="{E2F8912C-38A6-4C08-9EDC-BA33C9A90F4F}">
      <dgm:prSet/>
      <dgm:spPr/>
    </dgm:pt>
    <dgm:pt modelId="{4600BD14-51A6-4286-8A7A-7B8CFC53A220}" type="sibTrans" cxnId="{E2F8912C-38A6-4C08-9EDC-BA33C9A90F4F}">
      <dgm:prSet/>
      <dgm:spPr/>
    </dgm:pt>
    <dgm:pt modelId="{6949B0EB-D747-4849-88A3-26711C12562B}" type="pres">
      <dgm:prSet presAssocID="{2F2D9059-8AFF-4D78-8FDF-B35FADF8E5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F4C500-803F-4940-AF99-910EE632A99F}" type="pres">
      <dgm:prSet presAssocID="{BC35124E-AA6B-410B-9204-020C0215EA7D}" presName="linNode" presStyleCnt="0"/>
      <dgm:spPr/>
    </dgm:pt>
    <dgm:pt modelId="{EA45911A-413C-4680-B0AD-8AABE2402021}" type="pres">
      <dgm:prSet presAssocID="{BC35124E-AA6B-410B-9204-020C0215EA7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0044A-1464-4018-A675-AB575C00160E}" type="pres">
      <dgm:prSet presAssocID="{BC35124E-AA6B-410B-9204-020C0215EA7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34CA-1155-4FC6-9C73-CD2224A3DFC4}" type="pres">
      <dgm:prSet presAssocID="{1C5C556A-953E-4497-B935-CBBD9B642687}" presName="sp" presStyleCnt="0"/>
      <dgm:spPr/>
    </dgm:pt>
    <dgm:pt modelId="{48978E7B-2EAD-4073-99AA-0BA2BB4A278E}" type="pres">
      <dgm:prSet presAssocID="{8758BD45-3FC1-4D59-B060-B87D7DD13EE6}" presName="linNode" presStyleCnt="0"/>
      <dgm:spPr/>
    </dgm:pt>
    <dgm:pt modelId="{754AB6F9-14E0-4A70-9455-3B4641526ACE}" type="pres">
      <dgm:prSet presAssocID="{8758BD45-3FC1-4D59-B060-B87D7DD13EE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38776-7E36-4321-9DB1-C36E43247886}" type="pres">
      <dgm:prSet presAssocID="{8758BD45-3FC1-4D59-B060-B87D7DD13EE6}" presName="descendantText" presStyleLbl="alignAccFollowNode1" presStyleIdx="1" presStyleCnt="4" custLinFactNeighborX="-1175" custLinFactNeighborY="-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A511B-50CC-44E4-8048-67C05667A28B}" type="pres">
      <dgm:prSet presAssocID="{3910BB1B-3F5A-4E67-900F-18913274139A}" presName="sp" presStyleCnt="0"/>
      <dgm:spPr/>
    </dgm:pt>
    <dgm:pt modelId="{1CC926C4-A772-4D54-AFD0-A2548F9E6DDC}" type="pres">
      <dgm:prSet presAssocID="{DE0FC59A-8D10-4B94-8BE8-2E1146C98CAA}" presName="linNode" presStyleCnt="0"/>
      <dgm:spPr/>
    </dgm:pt>
    <dgm:pt modelId="{C74281B9-5E35-4834-B8C6-2A8AE0AC9240}" type="pres">
      <dgm:prSet presAssocID="{DE0FC59A-8D10-4B94-8BE8-2E1146C98CA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7E6C2-800E-402F-8586-F3F428D6BB7B}" type="pres">
      <dgm:prSet presAssocID="{DE0FC59A-8D10-4B94-8BE8-2E1146C98CA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760FB-DEFE-47BB-B675-2849E443A57A}" type="pres">
      <dgm:prSet presAssocID="{36B3ECE2-DAD3-4E80-A313-F7CD77A30626}" presName="sp" presStyleCnt="0"/>
      <dgm:spPr/>
    </dgm:pt>
    <dgm:pt modelId="{CA61A84E-D5A9-497B-BB11-E23EB1E0F548}" type="pres">
      <dgm:prSet presAssocID="{99FE79DB-B302-48A2-AB07-12F892E025C3}" presName="linNode" presStyleCnt="0"/>
      <dgm:spPr/>
    </dgm:pt>
    <dgm:pt modelId="{49775B86-4CD0-4A10-8D40-0AFE68CEBD22}" type="pres">
      <dgm:prSet presAssocID="{99FE79DB-B302-48A2-AB07-12F892E025C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080BC-8AA1-4C31-9C9D-B14FFD5844A3}" type="pres">
      <dgm:prSet presAssocID="{99FE79DB-B302-48A2-AB07-12F892E025C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A39F88-63FF-44E2-A658-3CBD6C57EC84}" type="presOf" srcId="{4C7EA9BE-5376-4C6E-8E4B-52DDAEB50C10}" destId="{207080BC-8AA1-4C31-9C9D-B14FFD5844A3}" srcOrd="0" destOrd="2" presId="urn:microsoft.com/office/officeart/2005/8/layout/vList5"/>
    <dgm:cxn modelId="{9AB68C4C-FECF-4F5D-A7D1-44EB150BB340}" srcId="{2F2D9059-8AFF-4D78-8FDF-B35FADF8E569}" destId="{DE0FC59A-8D10-4B94-8BE8-2E1146C98CAA}" srcOrd="2" destOrd="0" parTransId="{6CA1FDD6-7412-4D0E-86A7-4F242871EE45}" sibTransId="{36B3ECE2-DAD3-4E80-A313-F7CD77A30626}"/>
    <dgm:cxn modelId="{0B6E0CC2-E7F6-4934-9C0F-0BF8C762BF5F}" srcId="{DE0FC59A-8D10-4B94-8BE8-2E1146C98CAA}" destId="{0AC354A2-DCB1-45AC-BBE6-3EA0292F8243}" srcOrd="2" destOrd="0" parTransId="{C639270E-4705-4F61-888C-5969E712966B}" sibTransId="{4BA2E722-B4C7-42AE-B6C6-531CCCFFDD71}"/>
    <dgm:cxn modelId="{130CFC53-3AE3-4298-9530-06028F590A5A}" type="presOf" srcId="{8758BD45-3FC1-4D59-B060-B87D7DD13EE6}" destId="{754AB6F9-14E0-4A70-9455-3B4641526ACE}" srcOrd="0" destOrd="0" presId="urn:microsoft.com/office/officeart/2005/8/layout/vList5"/>
    <dgm:cxn modelId="{2A482094-7896-4204-B52C-DE6364479A95}" srcId="{8758BD45-3FC1-4D59-B060-B87D7DD13EE6}" destId="{BD2B3B2E-EA13-44E9-B582-632BC3BB253C}" srcOrd="1" destOrd="0" parTransId="{ED56F8F6-5E0C-4213-8D9F-9AF7DC9A3738}" sibTransId="{A56CEBCD-0BA6-4B86-9A5C-F956BA436FE6}"/>
    <dgm:cxn modelId="{B23129E9-E03C-4F71-90DE-B2D4044C10CE}" srcId="{DE0FC59A-8D10-4B94-8BE8-2E1146C98CAA}" destId="{A14A94B2-4045-4E51-90BB-D36C7B9E13A2}" srcOrd="0" destOrd="0" parTransId="{953674B9-C59B-473A-A143-72E87235F8FB}" sibTransId="{282CC7B4-B841-4E22-A9BF-091EE770EE82}"/>
    <dgm:cxn modelId="{67135874-BACD-4EB1-979B-007CCDBAE907}" type="presOf" srcId="{99FE79DB-B302-48A2-AB07-12F892E025C3}" destId="{49775B86-4CD0-4A10-8D40-0AFE68CEBD22}" srcOrd="0" destOrd="0" presId="urn:microsoft.com/office/officeart/2005/8/layout/vList5"/>
    <dgm:cxn modelId="{2A87BCC9-08AE-4C5A-A176-6B6609AC017C}" srcId="{8758BD45-3FC1-4D59-B060-B87D7DD13EE6}" destId="{1E4AD441-3DE3-4A70-8B2A-6B5590AA146D}" srcOrd="2" destOrd="0" parTransId="{4B061C0D-A078-404D-A2FB-D16D64389681}" sibTransId="{39698D42-60E5-4F16-A72A-7A3A492BA808}"/>
    <dgm:cxn modelId="{8D1CDB83-C848-4482-90FA-688DC25F50C8}" type="presOf" srcId="{BD2B3B2E-EA13-44E9-B582-632BC3BB253C}" destId="{C4238776-7E36-4321-9DB1-C36E43247886}" srcOrd="0" destOrd="1" presId="urn:microsoft.com/office/officeart/2005/8/layout/vList5"/>
    <dgm:cxn modelId="{8A80A50F-C48A-42D5-B097-C0D520AB43B0}" type="presOf" srcId="{287578E5-CCED-4621-8119-2CFA659AD57C}" destId="{2020044A-1464-4018-A675-AB575C00160E}" srcOrd="0" destOrd="1" presId="urn:microsoft.com/office/officeart/2005/8/layout/vList5"/>
    <dgm:cxn modelId="{F46FAC03-B86F-4E4F-977D-0D5760134309}" srcId="{2F2D9059-8AFF-4D78-8FDF-B35FADF8E569}" destId="{99FE79DB-B302-48A2-AB07-12F892E025C3}" srcOrd="3" destOrd="0" parTransId="{053E1D6E-CB28-408A-8962-F59253977C54}" sibTransId="{AFE22E56-87AC-4CFF-AC4E-1306AA99C640}"/>
    <dgm:cxn modelId="{AA5E1BC5-C077-48AC-980F-04BB7077A4E2}" type="presOf" srcId="{1E4AD441-3DE3-4A70-8B2A-6B5590AA146D}" destId="{C4238776-7E36-4321-9DB1-C36E43247886}" srcOrd="0" destOrd="2" presId="urn:microsoft.com/office/officeart/2005/8/layout/vList5"/>
    <dgm:cxn modelId="{0B225266-DE46-45F9-97D7-D73DF0A89922}" type="presOf" srcId="{0AC354A2-DCB1-45AC-BBE6-3EA0292F8243}" destId="{4B07E6C2-800E-402F-8586-F3F428D6BB7B}" srcOrd="0" destOrd="2" presId="urn:microsoft.com/office/officeart/2005/8/layout/vList5"/>
    <dgm:cxn modelId="{4B1723FF-029F-46FF-AE73-81053B3CDFC3}" srcId="{2F2D9059-8AFF-4D78-8FDF-B35FADF8E569}" destId="{BC35124E-AA6B-410B-9204-020C0215EA7D}" srcOrd="0" destOrd="0" parTransId="{9BE5231C-E55B-48D3-90C8-B1B748F1E0AB}" sibTransId="{1C5C556A-953E-4497-B935-CBBD9B642687}"/>
    <dgm:cxn modelId="{247EBCE2-F2DB-4F47-8109-59F0DA5FC071}" type="presOf" srcId="{AE38C0EB-7FE1-4B7C-A7DC-2E04B6C8AFD9}" destId="{207080BC-8AA1-4C31-9C9D-B14FFD5844A3}" srcOrd="0" destOrd="1" presId="urn:microsoft.com/office/officeart/2005/8/layout/vList5"/>
    <dgm:cxn modelId="{DC8F3F92-8672-450A-877F-BA7E03ED32FD}" srcId="{99FE79DB-B302-48A2-AB07-12F892E025C3}" destId="{224C0E57-28EE-4041-BCB3-2B29F28778FF}" srcOrd="0" destOrd="0" parTransId="{792EE3FF-C887-4193-A243-A49335FB6186}" sibTransId="{50AC7ABA-D100-4C68-B9B6-CAEA6FE414D0}"/>
    <dgm:cxn modelId="{3E5FD6E5-FE34-4E34-868A-715D38AAF533}" type="presOf" srcId="{17276118-E886-4688-86A0-934B7E1DC69C}" destId="{4B07E6C2-800E-402F-8586-F3F428D6BB7B}" srcOrd="0" destOrd="1" presId="urn:microsoft.com/office/officeart/2005/8/layout/vList5"/>
    <dgm:cxn modelId="{94A604AE-0F35-4242-B491-3800E981F414}" type="presOf" srcId="{5F0FE1A9-1A04-4A10-889E-780DB72A11B4}" destId="{C4238776-7E36-4321-9DB1-C36E43247886}" srcOrd="0" destOrd="3" presId="urn:microsoft.com/office/officeart/2005/8/layout/vList5"/>
    <dgm:cxn modelId="{256AA3C5-CF80-44EE-9BEF-59ED9268863F}" srcId="{99FE79DB-B302-48A2-AB07-12F892E025C3}" destId="{4C7EA9BE-5376-4C6E-8E4B-52DDAEB50C10}" srcOrd="2" destOrd="0" parTransId="{4881C129-F0AD-48AD-9CB9-4D25DF530AA2}" sibTransId="{8F68DAA6-BA3F-4B45-B15A-430655C7E7CB}"/>
    <dgm:cxn modelId="{56BF364E-755B-47C0-B522-A6DA6A620624}" srcId="{BC35124E-AA6B-410B-9204-020C0215EA7D}" destId="{25500FDC-B3FF-4005-A134-5ABFBB359E3D}" srcOrd="0" destOrd="0" parTransId="{FF88565B-33A5-4046-9C2A-61AFF97C216C}" sibTransId="{89AC9707-195B-4D7F-9346-F3EBFB51A29D}"/>
    <dgm:cxn modelId="{3ACF9554-5811-4585-953E-DA2C256DD1EB}" type="presOf" srcId="{98790C08-93E5-4E44-B788-956AC8729F16}" destId="{C4238776-7E36-4321-9DB1-C36E43247886}" srcOrd="0" destOrd="0" presId="urn:microsoft.com/office/officeart/2005/8/layout/vList5"/>
    <dgm:cxn modelId="{6D9D4003-CB8B-4BF6-AB51-EED605C0DA64}" srcId="{BC35124E-AA6B-410B-9204-020C0215EA7D}" destId="{641EC6C3-869B-4053-A4C2-EAA4B903A383}" srcOrd="3" destOrd="0" parTransId="{7C3D61B4-F0E5-427D-81A2-DCF333785681}" sibTransId="{D7F4F479-5ACA-491C-B358-4CE70005CAE2}"/>
    <dgm:cxn modelId="{6C2687D0-3466-4BAE-9372-2F5F905988AC}" type="presOf" srcId="{8C43D7CC-8258-4B76-82A8-CBFFA0901CD1}" destId="{2020044A-1464-4018-A675-AB575C00160E}" srcOrd="0" destOrd="2" presId="urn:microsoft.com/office/officeart/2005/8/layout/vList5"/>
    <dgm:cxn modelId="{E733AA81-30C4-4413-B3B2-8085B9339E5D}" type="presOf" srcId="{A14A94B2-4045-4E51-90BB-D36C7B9E13A2}" destId="{4B07E6C2-800E-402F-8586-F3F428D6BB7B}" srcOrd="0" destOrd="0" presId="urn:microsoft.com/office/officeart/2005/8/layout/vList5"/>
    <dgm:cxn modelId="{E2F8912C-38A6-4C08-9EDC-BA33C9A90F4F}" srcId="{8758BD45-3FC1-4D59-B060-B87D7DD13EE6}" destId="{5F0FE1A9-1A04-4A10-889E-780DB72A11B4}" srcOrd="3" destOrd="0" parTransId="{F5C8F222-AD5E-4A5C-B7AD-D45B549FC472}" sibTransId="{4600BD14-51A6-4286-8A7A-7B8CFC53A220}"/>
    <dgm:cxn modelId="{ABB639CF-C0C8-4517-9C46-997D2622651C}" type="presOf" srcId="{25500FDC-B3FF-4005-A134-5ABFBB359E3D}" destId="{2020044A-1464-4018-A675-AB575C00160E}" srcOrd="0" destOrd="0" presId="urn:microsoft.com/office/officeart/2005/8/layout/vList5"/>
    <dgm:cxn modelId="{A4A9165F-6B4A-467A-9200-D3F1E383BEFC}" type="presOf" srcId="{DE0FC59A-8D10-4B94-8BE8-2E1146C98CAA}" destId="{C74281B9-5E35-4834-B8C6-2A8AE0AC9240}" srcOrd="0" destOrd="0" presId="urn:microsoft.com/office/officeart/2005/8/layout/vList5"/>
    <dgm:cxn modelId="{0CAD8AF7-E517-47C9-999C-571F4108A507}" srcId="{BC35124E-AA6B-410B-9204-020C0215EA7D}" destId="{8C43D7CC-8258-4B76-82A8-CBFFA0901CD1}" srcOrd="2" destOrd="0" parTransId="{C1FE3EBB-73E7-4555-83A4-B2B0CC94864E}" sibTransId="{7CDC8A1D-C50D-4B07-AED5-946547297E34}"/>
    <dgm:cxn modelId="{18A0B42E-3C56-4A4B-95A2-0C8E918EDDC2}" type="presOf" srcId="{BC35124E-AA6B-410B-9204-020C0215EA7D}" destId="{EA45911A-413C-4680-B0AD-8AABE2402021}" srcOrd="0" destOrd="0" presId="urn:microsoft.com/office/officeart/2005/8/layout/vList5"/>
    <dgm:cxn modelId="{DBF50405-BD6B-46B1-AA6F-C3820529D0FD}" type="presOf" srcId="{224C0E57-28EE-4041-BCB3-2B29F28778FF}" destId="{207080BC-8AA1-4C31-9C9D-B14FFD5844A3}" srcOrd="0" destOrd="0" presId="urn:microsoft.com/office/officeart/2005/8/layout/vList5"/>
    <dgm:cxn modelId="{1A3C124B-3E4C-412C-B161-4DED538E89D3}" srcId="{99FE79DB-B302-48A2-AB07-12F892E025C3}" destId="{AE38C0EB-7FE1-4B7C-A7DC-2E04B6C8AFD9}" srcOrd="1" destOrd="0" parTransId="{84CA5738-1CD5-470F-9EAC-21159016201A}" sibTransId="{E2BC3463-7F15-4E89-A7F1-0476FB1C43F9}"/>
    <dgm:cxn modelId="{6DC2E709-F756-4E17-819B-802E513FED7D}" srcId="{DE0FC59A-8D10-4B94-8BE8-2E1146C98CAA}" destId="{17276118-E886-4688-86A0-934B7E1DC69C}" srcOrd="1" destOrd="0" parTransId="{3BD8E02D-41E1-4C5B-B138-A2EE3B19952A}" sibTransId="{B9B672D4-64C2-4005-BFEA-2D87CF90F022}"/>
    <dgm:cxn modelId="{606AAAD1-03E2-469F-8A31-52751CE73855}" srcId="{8758BD45-3FC1-4D59-B060-B87D7DD13EE6}" destId="{98790C08-93E5-4E44-B788-956AC8729F16}" srcOrd="0" destOrd="0" parTransId="{B59F454B-D427-4BB5-98FB-7262AB756B75}" sibTransId="{446D5D60-FD71-40AB-AC1A-1F0C497CA35A}"/>
    <dgm:cxn modelId="{5DFEADA8-D411-45CC-8D59-3F3773AD113E}" type="presOf" srcId="{641EC6C3-869B-4053-A4C2-EAA4B903A383}" destId="{2020044A-1464-4018-A675-AB575C00160E}" srcOrd="0" destOrd="3" presId="urn:microsoft.com/office/officeart/2005/8/layout/vList5"/>
    <dgm:cxn modelId="{838FB1F8-55F9-4397-AA06-622C946D00FD}" srcId="{2F2D9059-8AFF-4D78-8FDF-B35FADF8E569}" destId="{8758BD45-3FC1-4D59-B060-B87D7DD13EE6}" srcOrd="1" destOrd="0" parTransId="{57293B57-DB25-48FF-BFD6-563BC51E4D24}" sibTransId="{3910BB1B-3F5A-4E67-900F-18913274139A}"/>
    <dgm:cxn modelId="{B82582FE-9AC3-4C48-948A-DDEA948091F1}" srcId="{BC35124E-AA6B-410B-9204-020C0215EA7D}" destId="{287578E5-CCED-4621-8119-2CFA659AD57C}" srcOrd="1" destOrd="0" parTransId="{5993B876-AAB4-4A32-8E2B-B3773304730C}" sibTransId="{6DA7F606-CB56-451F-8117-6E8454F2A2B0}"/>
    <dgm:cxn modelId="{92EE66D8-1C2F-45FF-B8D8-2686F1454440}" type="presOf" srcId="{2F2D9059-8AFF-4D78-8FDF-B35FADF8E569}" destId="{6949B0EB-D747-4849-88A3-26711C12562B}" srcOrd="0" destOrd="0" presId="urn:microsoft.com/office/officeart/2005/8/layout/vList5"/>
    <dgm:cxn modelId="{94EB8638-1C43-4581-A4D8-C7BEEEE486DD}" type="presParOf" srcId="{6949B0EB-D747-4849-88A3-26711C12562B}" destId="{EBF4C500-803F-4940-AF99-910EE632A99F}" srcOrd="0" destOrd="0" presId="urn:microsoft.com/office/officeart/2005/8/layout/vList5"/>
    <dgm:cxn modelId="{3099ED3D-7300-4274-ABE1-3768D0B79C8E}" type="presParOf" srcId="{EBF4C500-803F-4940-AF99-910EE632A99F}" destId="{EA45911A-413C-4680-B0AD-8AABE2402021}" srcOrd="0" destOrd="0" presId="urn:microsoft.com/office/officeart/2005/8/layout/vList5"/>
    <dgm:cxn modelId="{0B3FD96A-3148-48E9-9873-D53CA5056640}" type="presParOf" srcId="{EBF4C500-803F-4940-AF99-910EE632A99F}" destId="{2020044A-1464-4018-A675-AB575C00160E}" srcOrd="1" destOrd="0" presId="urn:microsoft.com/office/officeart/2005/8/layout/vList5"/>
    <dgm:cxn modelId="{E328DA33-A525-4D86-92B7-714A63913360}" type="presParOf" srcId="{6949B0EB-D747-4849-88A3-26711C12562B}" destId="{A8D134CA-1155-4FC6-9C73-CD2224A3DFC4}" srcOrd="1" destOrd="0" presId="urn:microsoft.com/office/officeart/2005/8/layout/vList5"/>
    <dgm:cxn modelId="{7004FC88-26E2-488D-BF7B-9923CFA6D501}" type="presParOf" srcId="{6949B0EB-D747-4849-88A3-26711C12562B}" destId="{48978E7B-2EAD-4073-99AA-0BA2BB4A278E}" srcOrd="2" destOrd="0" presId="urn:microsoft.com/office/officeart/2005/8/layout/vList5"/>
    <dgm:cxn modelId="{F4399D52-B6D7-4EB6-9554-442F2CB1195F}" type="presParOf" srcId="{48978E7B-2EAD-4073-99AA-0BA2BB4A278E}" destId="{754AB6F9-14E0-4A70-9455-3B4641526ACE}" srcOrd="0" destOrd="0" presId="urn:microsoft.com/office/officeart/2005/8/layout/vList5"/>
    <dgm:cxn modelId="{7F8A6DA6-151D-4472-8C1B-68C91406561B}" type="presParOf" srcId="{48978E7B-2EAD-4073-99AA-0BA2BB4A278E}" destId="{C4238776-7E36-4321-9DB1-C36E43247886}" srcOrd="1" destOrd="0" presId="urn:microsoft.com/office/officeart/2005/8/layout/vList5"/>
    <dgm:cxn modelId="{20D2A3DA-9F16-426C-886A-2B12DAA1F26E}" type="presParOf" srcId="{6949B0EB-D747-4849-88A3-26711C12562B}" destId="{D42A511B-50CC-44E4-8048-67C05667A28B}" srcOrd="3" destOrd="0" presId="urn:microsoft.com/office/officeart/2005/8/layout/vList5"/>
    <dgm:cxn modelId="{C35D1BFE-AE60-4C9A-A21A-DFA8238CE730}" type="presParOf" srcId="{6949B0EB-D747-4849-88A3-26711C12562B}" destId="{1CC926C4-A772-4D54-AFD0-A2548F9E6DDC}" srcOrd="4" destOrd="0" presId="urn:microsoft.com/office/officeart/2005/8/layout/vList5"/>
    <dgm:cxn modelId="{D6EF4F46-C314-4C0F-85BF-E2E522E6D954}" type="presParOf" srcId="{1CC926C4-A772-4D54-AFD0-A2548F9E6DDC}" destId="{C74281B9-5E35-4834-B8C6-2A8AE0AC9240}" srcOrd="0" destOrd="0" presId="urn:microsoft.com/office/officeart/2005/8/layout/vList5"/>
    <dgm:cxn modelId="{F5B6CCE7-75B6-47EC-A98B-283043D0FFA0}" type="presParOf" srcId="{1CC926C4-A772-4D54-AFD0-A2548F9E6DDC}" destId="{4B07E6C2-800E-402F-8586-F3F428D6BB7B}" srcOrd="1" destOrd="0" presId="urn:microsoft.com/office/officeart/2005/8/layout/vList5"/>
    <dgm:cxn modelId="{C397F631-9648-4DC3-BB54-22BB7FF72AE9}" type="presParOf" srcId="{6949B0EB-D747-4849-88A3-26711C12562B}" destId="{677760FB-DEFE-47BB-B675-2849E443A57A}" srcOrd="5" destOrd="0" presId="urn:microsoft.com/office/officeart/2005/8/layout/vList5"/>
    <dgm:cxn modelId="{1B93F12A-539E-4DF1-ABDC-C3437CF8800D}" type="presParOf" srcId="{6949B0EB-D747-4849-88A3-26711C12562B}" destId="{CA61A84E-D5A9-497B-BB11-E23EB1E0F548}" srcOrd="6" destOrd="0" presId="urn:microsoft.com/office/officeart/2005/8/layout/vList5"/>
    <dgm:cxn modelId="{15B8E161-2D82-4379-9635-ED5ACA6156ED}" type="presParOf" srcId="{CA61A84E-D5A9-497B-BB11-E23EB1E0F548}" destId="{49775B86-4CD0-4A10-8D40-0AFE68CEBD22}" srcOrd="0" destOrd="0" presId="urn:microsoft.com/office/officeart/2005/8/layout/vList5"/>
    <dgm:cxn modelId="{25159E03-FAC5-4C15-8991-46F8BB0833F2}" type="presParOf" srcId="{CA61A84E-D5A9-497B-BB11-E23EB1E0F548}" destId="{207080BC-8AA1-4C31-9C9D-B14FFD5844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0044A-1464-4018-A675-AB575C00160E}">
      <dsp:nvSpPr>
        <dsp:cNvPr id="0" name=""/>
        <dsp:cNvSpPr/>
      </dsp:nvSpPr>
      <dsp:spPr>
        <a:xfrm rot="5400000">
          <a:off x="4926618" y="-1955726"/>
          <a:ext cx="924490" cy="50718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Develop Basic template for a post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 </a:t>
          </a:r>
          <a:r>
            <a:rPr lang="en-US" sz="1200" kern="1200" dirty="0" smtClean="0"/>
            <a:t>login </a:t>
          </a:r>
          <a:r>
            <a:rPr lang="en-US" sz="1200" kern="1200" dirty="0"/>
            <a:t>page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 login </a:t>
          </a:r>
          <a:r>
            <a:rPr lang="en-US" sz="1200" kern="1200" dirty="0" smtClean="0"/>
            <a:t>frontend </a:t>
          </a:r>
          <a:r>
            <a:rPr lang="en-US" sz="1200" kern="1200" dirty="0"/>
            <a:t>and backend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Database design</a:t>
          </a:r>
        </a:p>
      </dsp:txBody>
      <dsp:txXfrm rot="-5400000">
        <a:off x="2852927" y="163095"/>
        <a:ext cx="5026742" cy="834230"/>
      </dsp:txXfrm>
    </dsp:sp>
    <dsp:sp modelId="{EA45911A-413C-4680-B0AD-8AABE2402021}">
      <dsp:nvSpPr>
        <dsp:cNvPr id="0" name=""/>
        <dsp:cNvSpPr/>
      </dsp:nvSpPr>
      <dsp:spPr>
        <a:xfrm>
          <a:off x="0" y="2402"/>
          <a:ext cx="2852928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Anukrit Gaur</a:t>
          </a:r>
        </a:p>
      </dsp:txBody>
      <dsp:txXfrm>
        <a:off x="56412" y="58814"/>
        <a:ext cx="2740104" cy="1042789"/>
      </dsp:txXfrm>
    </dsp:sp>
    <dsp:sp modelId="{C4238776-7E36-4321-9DB1-C36E43247886}">
      <dsp:nvSpPr>
        <dsp:cNvPr id="0" name=""/>
        <dsp:cNvSpPr/>
      </dsp:nvSpPr>
      <dsp:spPr>
        <a:xfrm rot="5400000">
          <a:off x="4893096" y="-778295"/>
          <a:ext cx="924490" cy="50718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Test </a:t>
          </a:r>
          <a:r>
            <a:rPr lang="en-US" sz="1200" kern="1200" dirty="0" smtClean="0"/>
            <a:t>the registration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Test adding of articles and managing of 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Test article and user </a:t>
          </a:r>
          <a:r>
            <a:rPr lang="en-US" sz="1200" kern="1200" dirty="0" smtClean="0"/>
            <a:t>approval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Database design</a:t>
          </a:r>
          <a:endParaRPr lang="en-US" sz="1200" kern="1200" dirty="0"/>
        </a:p>
      </dsp:txBody>
      <dsp:txXfrm rot="-5400000">
        <a:off x="2819405" y="1340526"/>
        <a:ext cx="5026742" cy="834230"/>
      </dsp:txXfrm>
    </dsp:sp>
    <dsp:sp modelId="{754AB6F9-14E0-4A70-9455-3B4641526ACE}">
      <dsp:nvSpPr>
        <dsp:cNvPr id="0" name=""/>
        <dsp:cNvSpPr/>
      </dsp:nvSpPr>
      <dsp:spPr>
        <a:xfrm>
          <a:off x="0" y="1215796"/>
          <a:ext cx="2852928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Harpal Singh</a:t>
          </a:r>
        </a:p>
      </dsp:txBody>
      <dsp:txXfrm>
        <a:off x="56412" y="1272208"/>
        <a:ext cx="2740104" cy="1042789"/>
      </dsp:txXfrm>
    </dsp:sp>
    <dsp:sp modelId="{4B07E6C2-800E-402F-8586-F3F428D6BB7B}">
      <dsp:nvSpPr>
        <dsp:cNvPr id="0" name=""/>
        <dsp:cNvSpPr/>
      </dsp:nvSpPr>
      <dsp:spPr>
        <a:xfrm rot="5400000">
          <a:off x="4926618" y="471060"/>
          <a:ext cx="924490" cy="50718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 Home Page</a:t>
          </a:r>
          <a:r>
            <a:rPr lang="en-US" sz="1200" kern="1200" dirty="0" smtClean="0"/>
            <a:t>, Contact </a:t>
          </a:r>
          <a:r>
            <a:rPr lang="en-US" sz="1200" kern="1200" dirty="0"/>
            <a:t>page and navigation bar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Contact page and navigation bar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Database design</a:t>
          </a:r>
        </a:p>
      </dsp:txBody>
      <dsp:txXfrm rot="-5400000">
        <a:off x="2852927" y="2589881"/>
        <a:ext cx="5026742" cy="834230"/>
      </dsp:txXfrm>
    </dsp:sp>
    <dsp:sp modelId="{C74281B9-5E35-4834-B8C6-2A8AE0AC9240}">
      <dsp:nvSpPr>
        <dsp:cNvPr id="0" name=""/>
        <dsp:cNvSpPr/>
      </dsp:nvSpPr>
      <dsp:spPr>
        <a:xfrm>
          <a:off x="0" y="2429190"/>
          <a:ext cx="2852928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Bhargavi Meduri</a:t>
          </a:r>
        </a:p>
      </dsp:txBody>
      <dsp:txXfrm>
        <a:off x="56412" y="2485602"/>
        <a:ext cx="2740104" cy="1042789"/>
      </dsp:txXfrm>
    </dsp:sp>
    <dsp:sp modelId="{207080BC-8AA1-4C31-9C9D-B14FFD5844A3}">
      <dsp:nvSpPr>
        <dsp:cNvPr id="0" name=""/>
        <dsp:cNvSpPr/>
      </dsp:nvSpPr>
      <dsp:spPr>
        <a:xfrm rot="5400000">
          <a:off x="4926618" y="1684454"/>
          <a:ext cx="924490" cy="50718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 </a:t>
          </a:r>
          <a:r>
            <a:rPr lang="en-US" sz="1200" kern="1200" dirty="0" smtClean="0"/>
            <a:t>Home Page, Contact page and navigation bar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 article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Database design</a:t>
          </a:r>
        </a:p>
      </dsp:txBody>
      <dsp:txXfrm rot="-5400000">
        <a:off x="2852927" y="3803275"/>
        <a:ext cx="5026742" cy="834230"/>
      </dsp:txXfrm>
    </dsp:sp>
    <dsp:sp modelId="{49775B86-4CD0-4A10-8D40-0AFE68CEBD22}">
      <dsp:nvSpPr>
        <dsp:cNvPr id="0" name=""/>
        <dsp:cNvSpPr/>
      </dsp:nvSpPr>
      <dsp:spPr>
        <a:xfrm>
          <a:off x="0" y="3642584"/>
          <a:ext cx="2852928" cy="115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Priya Singh</a:t>
          </a:r>
        </a:p>
      </dsp:txBody>
      <dsp:txXfrm>
        <a:off x="56412" y="3698996"/>
        <a:ext cx="2740104" cy="1042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386678-E215-4191-9D6C-E2CC096681E7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37CB4D6-55AE-4027-BC42-B812A156A5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Public Blog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Uday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Bhargavi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Meduri</a:t>
            </a:r>
            <a:r>
              <a:rPr lang="en-US" b="1" dirty="0" smtClean="0">
                <a:solidFill>
                  <a:schemeClr val="bg1"/>
                </a:solidFill>
              </a:rPr>
              <a:t>(jc444601)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Priya</a:t>
            </a:r>
            <a:r>
              <a:rPr lang="en-US" b="1" dirty="0" smtClean="0">
                <a:solidFill>
                  <a:schemeClr val="bg1"/>
                </a:solidFill>
              </a:rPr>
              <a:t> Mehta(jc442658)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Anukrit</a:t>
            </a:r>
            <a:r>
              <a:rPr lang="en-US" b="1" dirty="0" smtClean="0">
                <a:solidFill>
                  <a:schemeClr val="bg1"/>
                </a:solidFill>
              </a:rPr>
              <a:t> Gaur(jc442707)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Harpal</a:t>
            </a:r>
            <a:r>
              <a:rPr lang="en-US" b="1" smtClean="0">
                <a:solidFill>
                  <a:schemeClr val="bg1"/>
                </a:solidFill>
              </a:rPr>
              <a:t> Singh(jc333571)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BlogAll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6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project tries to cope up all the drawbacks of today’s blog</a:t>
            </a:r>
          </a:p>
          <a:p>
            <a:r>
              <a:rPr lang="en-US" sz="3200" dirty="0" smtClean="0"/>
              <a:t>We believe in making things work differently and in a more friendly way</a:t>
            </a:r>
          </a:p>
          <a:p>
            <a:r>
              <a:rPr lang="en-US" sz="3200" dirty="0" smtClean="0"/>
              <a:t>We believe we should fuel talent and earn from the market needs</a:t>
            </a:r>
          </a:p>
          <a:p>
            <a:r>
              <a:rPr lang="en-US" sz="3200" dirty="0" smtClean="0"/>
              <a:t>This has brought us to the concept of “</a:t>
            </a:r>
            <a:r>
              <a:rPr lang="en-US" sz="3200" dirty="0" err="1" smtClean="0"/>
              <a:t>BlogAll</a:t>
            </a:r>
            <a:r>
              <a:rPr lang="en-US" sz="3200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Concept(Contd.)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Our project </a:t>
            </a:r>
            <a:r>
              <a:rPr lang="en-US" sz="3200" dirty="0" err="1" smtClean="0"/>
              <a:t>BlogAll</a:t>
            </a:r>
            <a:r>
              <a:rPr lang="en-US" sz="3200" dirty="0" smtClean="0"/>
              <a:t> – will be one of its kind Blog </a:t>
            </a:r>
          </a:p>
          <a:p>
            <a:r>
              <a:rPr lang="en-US" sz="3200" dirty="0" smtClean="0"/>
              <a:t>It will be a platform for users to share information that they wish to</a:t>
            </a:r>
          </a:p>
          <a:p>
            <a:r>
              <a:rPr lang="en-US" sz="3200" dirty="0" smtClean="0"/>
              <a:t>It will be a free platform for authors to write what they wish</a:t>
            </a:r>
          </a:p>
          <a:p>
            <a:r>
              <a:rPr lang="en-US" sz="3200" dirty="0" smtClean="0"/>
              <a:t>The project administrator will just filter the content to make sure it isn’t anything objectionable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Blog will allow utterly any user to be a reader or writer. </a:t>
            </a:r>
          </a:p>
          <a:p>
            <a:r>
              <a:rPr lang="en-US" sz="3200" dirty="0" smtClean="0"/>
              <a:t>To be a writer, all you need is to Register</a:t>
            </a:r>
          </a:p>
          <a:p>
            <a:r>
              <a:rPr lang="en-US" sz="3200" dirty="0" smtClean="0"/>
              <a:t>Visitors will have facility to read what they want</a:t>
            </a:r>
          </a:p>
          <a:p>
            <a:r>
              <a:rPr lang="en-US" sz="3200" dirty="0" smtClean="0"/>
              <a:t>There will be filters for content</a:t>
            </a:r>
          </a:p>
          <a:p>
            <a:endParaRPr lang="en-US" sz="3200" dirty="0" smtClean="0"/>
          </a:p>
          <a:p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Concept(Contd.)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content will be categories</a:t>
            </a:r>
          </a:p>
          <a:p>
            <a:r>
              <a:rPr lang="en-US" sz="3200" dirty="0" smtClean="0"/>
              <a:t>As a means to generate revenue, we will gradually move towards advertisements</a:t>
            </a:r>
          </a:p>
          <a:p>
            <a:r>
              <a:rPr lang="en-US" sz="3200" dirty="0" smtClean="0"/>
              <a:t>The adverts won’t be the only source</a:t>
            </a:r>
          </a:p>
          <a:p>
            <a:r>
              <a:rPr lang="en-US" sz="3200" dirty="0" smtClean="0"/>
              <a:t>The main source of revenue will be content itself</a:t>
            </a:r>
          </a:p>
          <a:p>
            <a:r>
              <a:rPr lang="en-US" sz="3200" dirty="0" smtClean="0"/>
              <a:t>Writers will be allowed to sell content on our blog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Login Screen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Concept(Contd.)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534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Home page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Concept(Contd.)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14550"/>
            <a:ext cx="88392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discusses about:</a:t>
            </a:r>
          </a:p>
          <a:p>
            <a:pPr lvl="1"/>
            <a:r>
              <a:rPr lang="en-US" dirty="0" smtClean="0"/>
              <a:t>What are the main features we target?</a:t>
            </a:r>
          </a:p>
          <a:p>
            <a:pPr lvl="1"/>
            <a:r>
              <a:rPr lang="en-US" dirty="0" smtClean="0"/>
              <a:t>What are the milestones?</a:t>
            </a:r>
          </a:p>
          <a:p>
            <a:pPr lvl="1"/>
            <a:r>
              <a:rPr lang="en-US" dirty="0" smtClean="0"/>
              <a:t>What will be the difference that we will create?</a:t>
            </a:r>
          </a:p>
          <a:p>
            <a:pPr lvl="1"/>
            <a:r>
              <a:rPr lang="en-US" dirty="0" smtClean="0"/>
              <a:t>How we will establish ourselves in the market?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Provide Categorized blog content</a:t>
            </a:r>
          </a:p>
          <a:p>
            <a:r>
              <a:rPr lang="en-US" sz="3200" dirty="0" smtClean="0"/>
              <a:t>Provide user login and registration facility</a:t>
            </a:r>
          </a:p>
          <a:p>
            <a:r>
              <a:rPr lang="en-US" sz="3200" dirty="0" smtClean="0"/>
              <a:t>Provide article writing interface</a:t>
            </a:r>
          </a:p>
          <a:p>
            <a:r>
              <a:rPr lang="en-US" sz="3200" dirty="0" smtClean="0"/>
              <a:t>Provide article management interface</a:t>
            </a:r>
          </a:p>
          <a:p>
            <a:r>
              <a:rPr lang="en-US" sz="3200" dirty="0" smtClean="0"/>
              <a:t>Allow visitors to filter content</a:t>
            </a:r>
          </a:p>
          <a:p>
            <a:r>
              <a:rPr lang="en-US" sz="3200" dirty="0" smtClean="0"/>
              <a:t>Generate constant traffic of visitors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01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Market the content</a:t>
            </a:r>
          </a:p>
          <a:p>
            <a:r>
              <a:rPr lang="en-US" sz="3200" dirty="0" smtClean="0"/>
              <a:t>Gain advertisement affiliations</a:t>
            </a:r>
          </a:p>
          <a:p>
            <a:r>
              <a:rPr lang="en-US" sz="3200" dirty="0" smtClean="0"/>
              <a:t>Develop platform to securely sell content</a:t>
            </a:r>
          </a:p>
          <a:p>
            <a:r>
              <a:rPr lang="en-US" sz="3200" dirty="0" smtClean="0"/>
              <a:t>Invent a way to sell content without exposing it entirely</a:t>
            </a:r>
          </a:p>
          <a:p>
            <a:r>
              <a:rPr lang="en-US" sz="3200" dirty="0" smtClean="0"/>
              <a:t>Get famous bloggers to write for us</a:t>
            </a:r>
          </a:p>
          <a:p>
            <a:r>
              <a:rPr lang="en-US" sz="3200" dirty="0" smtClean="0"/>
              <a:t>Become a one stop content solution</a:t>
            </a:r>
          </a:p>
          <a:p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Objectives(Contd.)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work for the project involves developing the below features:</a:t>
            </a:r>
          </a:p>
          <a:p>
            <a:pPr lvl="1"/>
            <a:r>
              <a:rPr lang="en-US" dirty="0" smtClean="0"/>
              <a:t>Categorized and pleasing reading interface</a:t>
            </a:r>
          </a:p>
          <a:p>
            <a:pPr lvl="1"/>
            <a:r>
              <a:rPr lang="en-US" dirty="0" smtClean="0"/>
              <a:t>Content search and filters</a:t>
            </a:r>
          </a:p>
          <a:p>
            <a:pPr lvl="1"/>
            <a:r>
              <a:rPr lang="en-US" dirty="0" smtClean="0"/>
              <a:t>User registration and login</a:t>
            </a:r>
          </a:p>
          <a:p>
            <a:pPr lvl="1"/>
            <a:r>
              <a:rPr lang="en-US" dirty="0" smtClean="0"/>
              <a:t>User management backend to control spamming</a:t>
            </a:r>
          </a:p>
          <a:p>
            <a:pPr lvl="1"/>
            <a:r>
              <a:rPr lang="en-US" dirty="0" smtClean="0"/>
              <a:t>Article creation backend</a:t>
            </a:r>
          </a:p>
          <a:p>
            <a:pPr lvl="1"/>
            <a:r>
              <a:rPr lang="en-US" dirty="0" smtClean="0"/>
              <a:t>Article management backend</a:t>
            </a:r>
          </a:p>
          <a:p>
            <a:pPr lvl="1"/>
            <a:r>
              <a:rPr lang="en-US" dirty="0" smtClean="0"/>
              <a:t>Article approval task flow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Work &amp;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Concept</a:t>
            </a:r>
          </a:p>
          <a:p>
            <a:r>
              <a:rPr lang="en-US" dirty="0" smtClean="0"/>
              <a:t>Project Objectives</a:t>
            </a:r>
          </a:p>
          <a:p>
            <a:r>
              <a:rPr lang="en-US" dirty="0" smtClean="0"/>
              <a:t>Scope of Work &amp; Features</a:t>
            </a:r>
          </a:p>
          <a:p>
            <a:r>
              <a:rPr lang="en-US" dirty="0" smtClean="0"/>
              <a:t>What is new?</a:t>
            </a:r>
          </a:p>
          <a:p>
            <a:r>
              <a:rPr lang="en-US" dirty="0" smtClean="0"/>
              <a:t>Target Audience</a:t>
            </a:r>
          </a:p>
          <a:p>
            <a:r>
              <a:rPr lang="en-US" dirty="0" smtClean="0"/>
              <a:t>How does it generate revenue?</a:t>
            </a:r>
            <a:endParaRPr lang="en-US" dirty="0"/>
          </a:p>
          <a:p>
            <a:r>
              <a:rPr lang="en-US" dirty="0"/>
              <a:t>Development </a:t>
            </a:r>
            <a:r>
              <a:rPr lang="en-US" dirty="0" smtClean="0"/>
              <a:t>Life-Cycle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Work Distribution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/>
              <a:t>Future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Multi-author blog : The blog will allow multiple author to write content without any restriction</a:t>
            </a:r>
          </a:p>
          <a:p>
            <a:r>
              <a:rPr lang="en-US" sz="3200" dirty="0" smtClean="0"/>
              <a:t>Free Blogging Platform: The content written by authors will be here for lifetime without any charges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2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Content Marketing: In the long run, we target to sell the content to organizations in need</a:t>
            </a:r>
          </a:p>
          <a:p>
            <a:endParaRPr lang="en-US" sz="2800" dirty="0" smtClean="0"/>
          </a:p>
          <a:p>
            <a:r>
              <a:rPr lang="en-US" sz="2800" dirty="0" smtClean="0"/>
              <a:t>Easy to use platform for non-tech users: The platform is expected to have a simple interface rather than having more fancy controls.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new?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Avid Readers</a:t>
            </a:r>
          </a:p>
          <a:p>
            <a:r>
              <a:rPr lang="en-US" dirty="0" smtClean="0"/>
              <a:t>Famous Bloggers</a:t>
            </a:r>
          </a:p>
          <a:p>
            <a:r>
              <a:rPr lang="en-US" dirty="0" smtClean="0"/>
              <a:t>Content Buyers</a:t>
            </a:r>
          </a:p>
          <a:p>
            <a:r>
              <a:rPr lang="en-US" dirty="0" smtClean="0"/>
              <a:t>Content Critics</a:t>
            </a:r>
          </a:p>
          <a:p>
            <a:r>
              <a:rPr lang="en-US" dirty="0" smtClean="0"/>
              <a:t>Freelance bloggers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online business generates revenue by 2 means:</a:t>
            </a:r>
          </a:p>
          <a:p>
            <a:pPr lvl="1"/>
            <a:r>
              <a:rPr lang="en-US" dirty="0" smtClean="0"/>
              <a:t>Sell something</a:t>
            </a:r>
          </a:p>
          <a:p>
            <a:pPr lvl="1"/>
            <a:r>
              <a:rPr lang="en-US" dirty="0" smtClean="0"/>
              <a:t>Refer to someone else’s items</a:t>
            </a:r>
          </a:p>
          <a:p>
            <a:r>
              <a:rPr lang="en-US" dirty="0" smtClean="0"/>
              <a:t>Our Blog will rely on both </a:t>
            </a:r>
          </a:p>
          <a:p>
            <a:r>
              <a:rPr lang="en-US" dirty="0" smtClean="0"/>
              <a:t>We would sell content securely</a:t>
            </a:r>
          </a:p>
          <a:p>
            <a:r>
              <a:rPr lang="en-US" dirty="0" smtClean="0"/>
              <a:t>We would place affiliate adverts to earn commissions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Advertisements samples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Generation(Contd.)</a:t>
            </a:r>
            <a:endParaRPr lang="en-IN" dirty="0"/>
          </a:p>
        </p:txBody>
      </p:sp>
      <p:pic>
        <p:nvPicPr>
          <p:cNvPr id="3074" name="Picture 2" descr="http://sramanamitra.com/wp-content/uploads/2009/03/designerswhoblo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71006"/>
            <a:ext cx="6553200" cy="4329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it comes to development, it is important to follow a well defined path</a:t>
            </a:r>
          </a:p>
          <a:p>
            <a:r>
              <a:rPr lang="en-US" sz="3200" dirty="0" smtClean="0"/>
              <a:t>The next slide shows an image of such a path</a:t>
            </a:r>
          </a:p>
          <a:p>
            <a:r>
              <a:rPr lang="en-US" sz="3200" dirty="0" smtClean="0"/>
              <a:t>It describes how the entire development phase is divided into 6 parts</a:t>
            </a:r>
          </a:p>
          <a:p>
            <a:r>
              <a:rPr lang="en-US" sz="3200" dirty="0" smtClean="0"/>
              <a:t>This section describes each of them</a:t>
            </a:r>
          </a:p>
          <a:p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Lifecycle(Contd.)</a:t>
            </a:r>
            <a:endParaRPr lang="en-US" dirty="0"/>
          </a:p>
        </p:txBody>
      </p:sp>
      <p:pic>
        <p:nvPicPr>
          <p:cNvPr id="4098" name="Picture 2" descr="http://online.husson.edu/wp-content/uploads/2016/03/627x627-SftwareDev-Feature-HU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16342"/>
            <a:ext cx="4572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216132"/>
            <a:ext cx="863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Source: http://online.husson.edu/wp-content/uploads/2016/03/627x627-SftwareDev-Feature-HUSS.jpg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66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Planning: Decide on available technologies</a:t>
            </a:r>
          </a:p>
          <a:p>
            <a:r>
              <a:rPr lang="en-US" sz="3200" dirty="0" smtClean="0"/>
              <a:t>Analysis : Analyze benefits of each based on requirement</a:t>
            </a:r>
          </a:p>
          <a:p>
            <a:r>
              <a:rPr lang="en-US" sz="3200" dirty="0" smtClean="0"/>
              <a:t>Design: Develop wireframes as plain web pages</a:t>
            </a:r>
          </a:p>
          <a:p>
            <a:r>
              <a:rPr lang="en-US" sz="3200" dirty="0" smtClean="0"/>
              <a:t>Implementation: Implement the complete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26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Testing &amp; Integration: Test the complete website functionalities</a:t>
            </a:r>
          </a:p>
          <a:p>
            <a:r>
              <a:rPr lang="en-US" sz="2800" dirty="0" smtClean="0"/>
              <a:t>Maintenance: Keep maintaining the website to avoid </a:t>
            </a:r>
            <a:r>
              <a:rPr lang="en-US" sz="2800" dirty="0" err="1" smtClean="0"/>
              <a:t>spams</a:t>
            </a:r>
            <a:r>
              <a:rPr lang="en-US" sz="2800" dirty="0" smtClean="0"/>
              <a:t> and overload</a:t>
            </a:r>
          </a:p>
          <a:p>
            <a:endParaRPr lang="en-US" sz="2800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Lifecycle(Contd.)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an online platform it is highly important to decide on what technologies we’ll be using</a:t>
            </a:r>
          </a:p>
          <a:p>
            <a:r>
              <a:rPr lang="en-US" dirty="0" smtClean="0"/>
              <a:t>The technology will not only affect the visual appearance of the website but also affect its performance and development time</a:t>
            </a:r>
          </a:p>
          <a:p>
            <a:r>
              <a:rPr lang="en-US" dirty="0" smtClean="0"/>
              <a:t>The technology base is divided into 2 sections</a:t>
            </a:r>
          </a:p>
          <a:p>
            <a:pPr lvl="1"/>
            <a:r>
              <a:rPr lang="en-US" dirty="0" smtClean="0"/>
              <a:t>Frontend: The technology which governs how the website will appear visually</a:t>
            </a:r>
          </a:p>
          <a:p>
            <a:pPr lvl="1"/>
            <a:r>
              <a:rPr lang="en-US" dirty="0" smtClean="0"/>
              <a:t>Backend: The technology which governs how the website will function and handle data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– Definition &amp; Need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talks about:</a:t>
            </a:r>
          </a:p>
          <a:p>
            <a:pPr lvl="1"/>
            <a:r>
              <a:rPr lang="en-US" dirty="0" smtClean="0"/>
              <a:t>What is a blog?</a:t>
            </a:r>
          </a:p>
          <a:p>
            <a:pPr lvl="1"/>
            <a:r>
              <a:rPr lang="en-US" dirty="0" smtClean="0"/>
              <a:t>What are the categories of blog available?</a:t>
            </a:r>
          </a:p>
          <a:p>
            <a:pPr lvl="1"/>
            <a:r>
              <a:rPr lang="en-US" dirty="0" smtClean="0"/>
              <a:t>Why is it popular?</a:t>
            </a:r>
          </a:p>
          <a:p>
            <a:pPr lvl="1"/>
            <a:r>
              <a:rPr lang="en-US" dirty="0" smtClean="0"/>
              <a:t>What are its features?</a:t>
            </a:r>
          </a:p>
          <a:p>
            <a:pPr lvl="1"/>
            <a:r>
              <a:rPr lang="en-US" dirty="0" smtClean="0"/>
              <a:t>What new can be done in the field?</a:t>
            </a:r>
          </a:p>
          <a:p>
            <a:pPr lvl="1"/>
            <a:r>
              <a:rPr lang="en-US" dirty="0" smtClean="0"/>
              <a:t>A description of blog backend with pictorial depiction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technologies have been shortlisted for the project</a:t>
            </a:r>
          </a:p>
          <a:p>
            <a:pPr lvl="1"/>
            <a:r>
              <a:rPr lang="en-US" dirty="0" smtClean="0"/>
              <a:t>Frontend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CSS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Backend</a:t>
            </a:r>
          </a:p>
          <a:p>
            <a:pPr lvl="2"/>
            <a:r>
              <a:rPr lang="en-US" dirty="0" smtClean="0"/>
              <a:t>PHP </a:t>
            </a:r>
          </a:p>
          <a:p>
            <a:pPr lvl="2"/>
            <a:r>
              <a:rPr lang="en-US" dirty="0" smtClean="0"/>
              <a:t>MySQL 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Tools/Software packages to be used:</a:t>
            </a:r>
          </a:p>
          <a:p>
            <a:pPr lvl="1"/>
            <a:r>
              <a:rPr lang="en-US" dirty="0" smtClean="0"/>
              <a:t>Sublime Text/ Notepad++</a:t>
            </a:r>
          </a:p>
          <a:p>
            <a:pPr lvl="1"/>
            <a:r>
              <a:rPr lang="en-US" dirty="0" smtClean="0"/>
              <a:t>XAMPP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Chrome Browser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91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HTML will be used for preparing the basic web page skeleton</a:t>
            </a:r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CSS will be used to style up the web pages and give proper color scheme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JavaScript will be used to handle button clicks and validations in forms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Frontend-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2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PHP will be the backend language which will communicate with the frontend as well as database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Any interactive web platform needs to store data. We have selected </a:t>
            </a:r>
            <a:r>
              <a:rPr lang="en-US" dirty="0" err="1" smtClean="0"/>
              <a:t>MySQL</a:t>
            </a:r>
            <a:r>
              <a:rPr lang="en-US" dirty="0" smtClean="0"/>
              <a:t> database because it is free and easy to use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Backend- Detail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project planning ends with an even distribution of work between team members</a:t>
            </a:r>
          </a:p>
          <a:p>
            <a:r>
              <a:rPr lang="en-US" dirty="0" smtClean="0"/>
              <a:t>Efficient work distribution makes a huge project a success</a:t>
            </a:r>
          </a:p>
          <a:p>
            <a:r>
              <a:rPr lang="en-US" dirty="0" smtClean="0"/>
              <a:t>It helps in managing tasks in the form of modules</a:t>
            </a:r>
          </a:p>
          <a:p>
            <a:r>
              <a:rPr lang="en-US" dirty="0" smtClean="0"/>
              <a:t>Every member is responsible only for the assigned tasks</a:t>
            </a:r>
          </a:p>
          <a:p>
            <a:r>
              <a:rPr lang="en-US" dirty="0" smtClean="0"/>
              <a:t>We have distributed the work so that there is maximum independence in doing the task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8319562"/>
              </p:ext>
            </p:extLst>
          </p:nvPr>
        </p:nvGraphicFramePr>
        <p:xfrm>
          <a:off x="533400" y="1371600"/>
          <a:ext cx="7924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3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project needs to be planned with milestones</a:t>
            </a:r>
          </a:p>
          <a:p>
            <a:r>
              <a:rPr lang="en-US" dirty="0" smtClean="0"/>
              <a:t>We have prepared a similar plan</a:t>
            </a:r>
          </a:p>
          <a:p>
            <a:r>
              <a:rPr lang="en-US" dirty="0" smtClean="0"/>
              <a:t>The responsibilities have been distributed in such a way that the tasks remain independent</a:t>
            </a:r>
          </a:p>
          <a:p>
            <a:r>
              <a:rPr lang="en-US" dirty="0" smtClean="0"/>
              <a:t>The schedule has been prepared keeping a buffer of 1 week to manage the tasks well</a:t>
            </a:r>
          </a:p>
          <a:p>
            <a:r>
              <a:rPr lang="en-US" dirty="0" smtClean="0"/>
              <a:t>The next slide shows our schedule in the form of Gantt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9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features can be thought for in future:</a:t>
            </a:r>
          </a:p>
          <a:p>
            <a:pPr lvl="1"/>
            <a:r>
              <a:rPr lang="en-US" dirty="0" smtClean="0"/>
              <a:t>Maintaining content privacy</a:t>
            </a:r>
          </a:p>
          <a:p>
            <a:pPr lvl="1"/>
            <a:r>
              <a:rPr lang="en-US" dirty="0" smtClean="0"/>
              <a:t>Adding payment gateways</a:t>
            </a:r>
          </a:p>
          <a:p>
            <a:pPr lvl="1"/>
            <a:r>
              <a:rPr lang="en-US" dirty="0" smtClean="0"/>
              <a:t>Making membership premium to promote certain authors</a:t>
            </a:r>
          </a:p>
          <a:p>
            <a:pPr lvl="1"/>
            <a:r>
              <a:rPr lang="en-US" dirty="0" smtClean="0"/>
              <a:t>Enable commission management and payments automation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72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targets development of autonomous platform generating revenue</a:t>
            </a:r>
          </a:p>
          <a:p>
            <a:r>
              <a:rPr lang="en-US" dirty="0" smtClean="0"/>
              <a:t>The only maintenance involved will be user and article approval</a:t>
            </a:r>
          </a:p>
          <a:p>
            <a:r>
              <a:rPr lang="en-US" dirty="0" smtClean="0"/>
              <a:t>The website marketing and development will be the major point of investment</a:t>
            </a:r>
          </a:p>
          <a:p>
            <a:r>
              <a:rPr lang="en-US" dirty="0" smtClean="0"/>
              <a:t>The expected breakeven time is </a:t>
            </a:r>
            <a:r>
              <a:rPr lang="en-US" dirty="0"/>
              <a:t>1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2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1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blog is a way of sharing articles in today’s world</a:t>
            </a:r>
          </a:p>
          <a:p>
            <a:r>
              <a:rPr lang="en-US" dirty="0" smtClean="0"/>
              <a:t>Blog is a community of people sharing and reading content</a:t>
            </a:r>
          </a:p>
          <a:p>
            <a:r>
              <a:rPr lang="en-US" dirty="0" smtClean="0"/>
              <a:t>Today there are blogs in almost every category – Travel, Life, Philosophy, Psychology, Technology, Economy and many other such topics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Introduction(Contd.)</a:t>
            </a:r>
            <a:endParaRPr lang="en-US" dirty="0"/>
          </a:p>
        </p:txBody>
      </p:sp>
      <p:pic>
        <p:nvPicPr>
          <p:cNvPr id="1026" name="Picture 2" descr="C:\Users\abkothar.ORADEV\Desktop\E-Biz Docs\blo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23200" cy="22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famous blogs are: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http://GaryVaynerchuk.com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http://seomoz.org/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http://smartpassiveincome.com/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http://</a:t>
            </a:r>
            <a:r>
              <a:rPr lang="en-IN" b="1" dirty="0" smtClean="0">
                <a:solidFill>
                  <a:schemeClr val="tx1"/>
                </a:solidFill>
              </a:rPr>
              <a:t>Copyblogger.com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http://thedishdaily.com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http://tmz.com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http://techcrunch.com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http://fourhourworkweek.com/blog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http://timothysykes.com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http://problogger.net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Introduction(Contd.)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things about blogs:</a:t>
            </a:r>
          </a:p>
          <a:p>
            <a:pPr lvl="1"/>
            <a:r>
              <a:rPr lang="en-US" dirty="0" smtClean="0"/>
              <a:t>All blogs need content</a:t>
            </a:r>
          </a:p>
          <a:p>
            <a:pPr lvl="1"/>
            <a:r>
              <a:rPr lang="en-US" dirty="0" smtClean="0"/>
              <a:t>All blogs require visitors </a:t>
            </a:r>
          </a:p>
          <a:p>
            <a:pPr lvl="1"/>
            <a:r>
              <a:rPr lang="en-US" dirty="0" smtClean="0"/>
              <a:t>Their revenue is mostly through advertisements</a:t>
            </a:r>
          </a:p>
          <a:p>
            <a:pPr lvl="1"/>
            <a:r>
              <a:rPr lang="en-US" dirty="0" smtClean="0"/>
              <a:t>They provide content to users in a pleasing manner</a:t>
            </a:r>
          </a:p>
          <a:p>
            <a:pPr lvl="1"/>
            <a:r>
              <a:rPr lang="en-US" dirty="0" smtClean="0"/>
              <a:t>They have a backend dedicated to managing content</a:t>
            </a:r>
          </a:p>
          <a:p>
            <a:r>
              <a:rPr lang="en-US" dirty="0" smtClean="0"/>
              <a:t>Missing features in today’s blogs</a:t>
            </a:r>
          </a:p>
          <a:p>
            <a:pPr lvl="1"/>
            <a:r>
              <a:rPr lang="en-US" dirty="0" smtClean="0"/>
              <a:t>Not all blogs allow people to write content as per their wish</a:t>
            </a:r>
          </a:p>
          <a:p>
            <a:pPr lvl="1"/>
            <a:r>
              <a:rPr lang="en-US" dirty="0" smtClean="0"/>
              <a:t>Blogs pay for articles they need and not for the articles authors create</a:t>
            </a:r>
          </a:p>
          <a:p>
            <a:pPr lvl="1"/>
            <a:r>
              <a:rPr lang="en-US" dirty="0" smtClean="0"/>
              <a:t>Blog rely on advertisement for revenue. No other medium to leverage 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screenshot below shows a typical blog author screen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Introduction(Contd.)</a:t>
            </a:r>
            <a:endParaRPr lang="en-US" dirty="0"/>
          </a:p>
        </p:txBody>
      </p:sp>
      <p:pic>
        <p:nvPicPr>
          <p:cNvPr id="2050" name="Picture 2" descr="http://support.daffyhazan.com/online-docs/wp-content/uploads/page-creatio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10400" cy="436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271223"/>
            <a:ext cx="875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http://support.daffyhazan.com/online-docs/wp-content/uploads/page-creation-2.png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picture shows 3 basic components</a:t>
            </a:r>
          </a:p>
          <a:p>
            <a:pPr lvl="1"/>
            <a:r>
              <a:rPr lang="en-US" dirty="0" smtClean="0"/>
              <a:t>Content Writing editor</a:t>
            </a:r>
          </a:p>
          <a:p>
            <a:pPr lvl="1"/>
            <a:r>
              <a:rPr lang="en-US" dirty="0" smtClean="0"/>
              <a:t>A left panel menu</a:t>
            </a:r>
          </a:p>
          <a:p>
            <a:pPr lvl="1"/>
            <a:r>
              <a:rPr lang="en-US" dirty="0" smtClean="0"/>
              <a:t>A post category selection to select blog type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Introduction(Contd.)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discusses about:</a:t>
            </a:r>
          </a:p>
          <a:p>
            <a:pPr lvl="1"/>
            <a:r>
              <a:rPr lang="en-US" dirty="0" smtClean="0"/>
              <a:t>What our project is about?</a:t>
            </a:r>
          </a:p>
          <a:p>
            <a:pPr lvl="1"/>
            <a:r>
              <a:rPr lang="en-US" dirty="0" smtClean="0"/>
              <a:t>How it is different from others?</a:t>
            </a:r>
          </a:p>
          <a:p>
            <a:pPr lvl="1"/>
            <a:r>
              <a:rPr lang="en-US" dirty="0" smtClean="0"/>
              <a:t>What will be our marketing strategy(in brief)?</a:t>
            </a:r>
          </a:p>
          <a:p>
            <a:pPr lvl="1"/>
            <a:r>
              <a:rPr lang="en-US" dirty="0" smtClean="0"/>
              <a:t>How will we earn our revenue?</a:t>
            </a:r>
          </a:p>
          <a:p>
            <a:pPr lvl="1"/>
            <a:r>
              <a:rPr lang="en-US" dirty="0" smtClean="0"/>
              <a:t>How it will be beneficial to the crowd?</a:t>
            </a:r>
          </a:p>
          <a:p>
            <a:pPr lvl="1"/>
            <a:r>
              <a:rPr lang="en-US" dirty="0" smtClean="0"/>
              <a:t>Demo Layout of the website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	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1386</TotalTime>
  <Words>1418</Words>
  <Application>Microsoft Office PowerPoint</Application>
  <PresentationFormat>On-screen Show (4:3)</PresentationFormat>
  <Paragraphs>245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Constantia</vt:lpstr>
      <vt:lpstr>Wingdings 2</vt:lpstr>
      <vt:lpstr>Paper</vt:lpstr>
      <vt:lpstr>BlogAll</vt:lpstr>
      <vt:lpstr>Contents</vt:lpstr>
      <vt:lpstr>Introduction</vt:lpstr>
      <vt:lpstr>Introduction(Contd.)</vt:lpstr>
      <vt:lpstr>Introduction(Contd.)</vt:lpstr>
      <vt:lpstr>Introduction(Contd.)</vt:lpstr>
      <vt:lpstr>Introduction(Contd.)</vt:lpstr>
      <vt:lpstr>Introduction(Contd.)</vt:lpstr>
      <vt:lpstr>Project Concept </vt:lpstr>
      <vt:lpstr>Project Concept(Contd.)</vt:lpstr>
      <vt:lpstr>Project Concept(Contd.)</vt:lpstr>
      <vt:lpstr>Project Concept(Contd.)</vt:lpstr>
      <vt:lpstr>Project Concept(Contd)</vt:lpstr>
      <vt:lpstr>Project Concept(Contd.)</vt:lpstr>
      <vt:lpstr>Project Concept(Contd.)</vt:lpstr>
      <vt:lpstr>Project Objectives</vt:lpstr>
      <vt:lpstr>Project Objectives(Contd.)</vt:lpstr>
      <vt:lpstr>Project Objectives(Contd.)</vt:lpstr>
      <vt:lpstr>Scope of Work &amp; Features</vt:lpstr>
      <vt:lpstr>What is new ?</vt:lpstr>
      <vt:lpstr>What is new?</vt:lpstr>
      <vt:lpstr>Target Audience</vt:lpstr>
      <vt:lpstr>Revenue Generation</vt:lpstr>
      <vt:lpstr>Revenue Generation(Contd.)</vt:lpstr>
      <vt:lpstr>Development Lifecycle</vt:lpstr>
      <vt:lpstr>Development Lifecycle(Contd.)</vt:lpstr>
      <vt:lpstr>Development Lifecycle(Contd.)</vt:lpstr>
      <vt:lpstr>Development Lifecycle(Contd.)</vt:lpstr>
      <vt:lpstr>Technologies – Definition &amp; Need</vt:lpstr>
      <vt:lpstr>Technologies - Overview</vt:lpstr>
      <vt:lpstr>Technologies - Overview</vt:lpstr>
      <vt:lpstr>Technologies Frontend- Detail</vt:lpstr>
      <vt:lpstr>Technologies Backend- Detail</vt:lpstr>
      <vt:lpstr>Work Distribution</vt:lpstr>
      <vt:lpstr>Work Distribution</vt:lpstr>
      <vt:lpstr>Schedule</vt:lpstr>
      <vt:lpstr>Future Scope</vt:lpstr>
      <vt:lpstr>Conclusion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BlogAll</dc:title>
  <dc:creator>Abhishek Kothari</dc:creator>
  <cp:lastModifiedBy>Anukrit GAUR</cp:lastModifiedBy>
  <cp:revision>31</cp:revision>
  <dcterms:created xsi:type="dcterms:W3CDTF">2016-12-14T10:52:14Z</dcterms:created>
  <dcterms:modified xsi:type="dcterms:W3CDTF">2016-12-21T04:01:45Z</dcterms:modified>
</cp:coreProperties>
</file>