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03-Feb-23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82000" cy="129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GOVERMENT</a:t>
            </a:r>
            <a:r>
              <a:rPr lang="en-US" dirty="0" smtClean="0"/>
              <a:t> </a:t>
            </a:r>
            <a:r>
              <a:rPr lang="en-US" sz="3200" dirty="0" smtClean="0"/>
              <a:t>POLYTECHNIC DAHOD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659624" cy="914400"/>
          </a:xfrm>
        </p:spPr>
        <p:txBody>
          <a:bodyPr/>
          <a:lstStyle/>
          <a:p>
            <a:pPr algn="ctr"/>
            <a:r>
              <a:rPr lang="en-US" dirty="0" smtClean="0"/>
              <a:t>TAHER ZOZWALA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828800"/>
          </a:xfrm>
        </p:spPr>
        <p:txBody>
          <a:bodyPr/>
          <a:lstStyle/>
          <a:p>
            <a:pPr algn="ctr"/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9624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TRAVELLING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3434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OWNING A GTR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7086600"/>
            <a:ext cx="5221224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72440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PLAYING CRICKET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GOVERMENT POLYTECHNIC DAHOD</vt:lpstr>
      <vt:lpstr>FUTURE GOALS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GOVERMENT POLYTECHNIC DAHOD</dc:title>
  <dc:creator>acer</dc:creator>
  <cp:lastModifiedBy>acer</cp:lastModifiedBy>
  <cp:revision>2</cp:revision>
  <dcterms:created xsi:type="dcterms:W3CDTF">2023-02-03T11:15:56Z</dcterms:created>
  <dcterms:modified xsi:type="dcterms:W3CDTF">2023-02-03T11:29:52Z</dcterms:modified>
</cp:coreProperties>
</file>