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1" r:id="rId4"/>
    <p:sldId id="258" r:id="rId5"/>
    <p:sldId id="257" r:id="rId6"/>
    <p:sldId id="264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EE2A08-81AC-13B9-E643-F5017BDF8436}" v="46" dt="2024-02-06T04:54:55.436"/>
    <p1510:client id="{1ECF9CA1-54B9-40FE-985A-B8AAE919CB0C}" v="3" dt="2024-02-06T04:59:17.1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40CF24-0443-4E88-9C46-C9652E26F3C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93A062D-9DF8-4D3C-9D6C-01E03CA9D3B1}">
      <dgm:prSet/>
      <dgm:spPr/>
      <dgm:t>
        <a:bodyPr/>
        <a:lstStyle/>
        <a:p>
          <a:r>
            <a:rPr lang="en-IN"/>
            <a:t>Project-Kickoff (2/5/2024)</a:t>
          </a:r>
          <a:endParaRPr lang="en-US"/>
        </a:p>
      </dgm:t>
    </dgm:pt>
    <dgm:pt modelId="{5DFF1C2B-0178-4EDE-9A1F-1EDE1F5120B4}" type="parTrans" cxnId="{9DE41071-3E4A-41D0-9D34-E3BEE780FB40}">
      <dgm:prSet/>
      <dgm:spPr/>
      <dgm:t>
        <a:bodyPr/>
        <a:lstStyle/>
        <a:p>
          <a:endParaRPr lang="en-US"/>
        </a:p>
      </dgm:t>
    </dgm:pt>
    <dgm:pt modelId="{8A60043B-5323-4AA0-A2D4-2C9828D3F2A4}" type="sibTrans" cxnId="{9DE41071-3E4A-41D0-9D34-E3BEE780FB40}">
      <dgm:prSet/>
      <dgm:spPr/>
      <dgm:t>
        <a:bodyPr/>
        <a:lstStyle/>
        <a:p>
          <a:endParaRPr lang="en-US"/>
        </a:p>
      </dgm:t>
    </dgm:pt>
    <dgm:pt modelId="{C950D0BC-EFA6-4C8E-ADDD-759E3F2D60A5}">
      <dgm:prSet/>
      <dgm:spPr/>
      <dgm:t>
        <a:bodyPr/>
        <a:lstStyle/>
        <a:p>
          <a:r>
            <a:rPr lang="en-IN"/>
            <a:t>MVP (2/26/2024)</a:t>
          </a:r>
          <a:endParaRPr lang="en-US"/>
        </a:p>
      </dgm:t>
    </dgm:pt>
    <dgm:pt modelId="{523BE54E-BEDD-413E-AB7B-0549694B37E1}" type="parTrans" cxnId="{2D9F946E-D3F9-4806-9AEF-9A21A91EAA02}">
      <dgm:prSet/>
      <dgm:spPr/>
      <dgm:t>
        <a:bodyPr/>
        <a:lstStyle/>
        <a:p>
          <a:endParaRPr lang="en-US"/>
        </a:p>
      </dgm:t>
    </dgm:pt>
    <dgm:pt modelId="{C8C05DF0-3426-4FCA-8360-8422EAA255E3}" type="sibTrans" cxnId="{2D9F946E-D3F9-4806-9AEF-9A21A91EAA02}">
      <dgm:prSet/>
      <dgm:spPr/>
      <dgm:t>
        <a:bodyPr/>
        <a:lstStyle/>
        <a:p>
          <a:endParaRPr lang="en-US"/>
        </a:p>
      </dgm:t>
    </dgm:pt>
    <dgm:pt modelId="{684FF3D1-6735-4D5E-8611-866ED6429DE8}">
      <dgm:prSet/>
      <dgm:spPr/>
      <dgm:t>
        <a:bodyPr/>
        <a:lstStyle/>
        <a:p>
          <a:r>
            <a:rPr lang="en-IN"/>
            <a:t>MMP (4/8/2024)</a:t>
          </a:r>
          <a:endParaRPr lang="en-US"/>
        </a:p>
      </dgm:t>
    </dgm:pt>
    <dgm:pt modelId="{0CC37F2C-C388-4E1E-BEBA-8E405E96480F}" type="parTrans" cxnId="{4E436308-7D0C-4E8E-A542-39C15B1D75AE}">
      <dgm:prSet/>
      <dgm:spPr/>
      <dgm:t>
        <a:bodyPr/>
        <a:lstStyle/>
        <a:p>
          <a:endParaRPr lang="en-US"/>
        </a:p>
      </dgm:t>
    </dgm:pt>
    <dgm:pt modelId="{AC6C6A35-9E8B-446A-A42F-95B6AB6D7A17}" type="sibTrans" cxnId="{4E436308-7D0C-4E8E-A542-39C15B1D75AE}">
      <dgm:prSet/>
      <dgm:spPr/>
      <dgm:t>
        <a:bodyPr/>
        <a:lstStyle/>
        <a:p>
          <a:endParaRPr lang="en-US"/>
        </a:p>
      </dgm:t>
    </dgm:pt>
    <dgm:pt modelId="{57C0DE9F-9318-4E1D-BF7B-31FBEDEB5698}">
      <dgm:prSet/>
      <dgm:spPr/>
      <dgm:t>
        <a:bodyPr/>
        <a:lstStyle/>
        <a:p>
          <a:r>
            <a:rPr lang="en-IN"/>
            <a:t>Final Presentation (4/15/2024)</a:t>
          </a:r>
          <a:endParaRPr lang="en-US"/>
        </a:p>
      </dgm:t>
    </dgm:pt>
    <dgm:pt modelId="{9BE6B31D-4B75-484D-B246-2F8A39967BFF}" type="parTrans" cxnId="{BDBDDEC4-AD40-4A35-8840-482DF685370D}">
      <dgm:prSet/>
      <dgm:spPr/>
      <dgm:t>
        <a:bodyPr/>
        <a:lstStyle/>
        <a:p>
          <a:endParaRPr lang="en-US"/>
        </a:p>
      </dgm:t>
    </dgm:pt>
    <dgm:pt modelId="{0BE62EC9-8890-4451-B8D1-9635CE65AC1E}" type="sibTrans" cxnId="{BDBDDEC4-AD40-4A35-8840-482DF685370D}">
      <dgm:prSet/>
      <dgm:spPr/>
      <dgm:t>
        <a:bodyPr/>
        <a:lstStyle/>
        <a:p>
          <a:endParaRPr lang="en-US"/>
        </a:p>
      </dgm:t>
    </dgm:pt>
    <dgm:pt modelId="{8674998A-1434-497D-8CD9-3F9DA30B4402}" type="pres">
      <dgm:prSet presAssocID="{4540CF24-0443-4E88-9C46-C9652E26F3C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D9EBBAC-ED71-4BBC-B1FE-71911E19D08F}" type="pres">
      <dgm:prSet presAssocID="{993A062D-9DF8-4D3C-9D6C-01E03CA9D3B1}" presName="hierRoot1" presStyleCnt="0"/>
      <dgm:spPr/>
    </dgm:pt>
    <dgm:pt modelId="{E5695075-40DE-4840-BBB8-654AAA0B47ED}" type="pres">
      <dgm:prSet presAssocID="{993A062D-9DF8-4D3C-9D6C-01E03CA9D3B1}" presName="composite" presStyleCnt="0"/>
      <dgm:spPr/>
    </dgm:pt>
    <dgm:pt modelId="{BF4D0F41-7381-45B5-B634-717C3F5620D0}" type="pres">
      <dgm:prSet presAssocID="{993A062D-9DF8-4D3C-9D6C-01E03CA9D3B1}" presName="background" presStyleLbl="node0" presStyleIdx="0" presStyleCnt="4"/>
      <dgm:spPr/>
    </dgm:pt>
    <dgm:pt modelId="{4F6AC003-4465-46B4-8DBD-D0A297120708}" type="pres">
      <dgm:prSet presAssocID="{993A062D-9DF8-4D3C-9D6C-01E03CA9D3B1}" presName="text" presStyleLbl="fgAcc0" presStyleIdx="0" presStyleCnt="4">
        <dgm:presLayoutVars>
          <dgm:chPref val="3"/>
        </dgm:presLayoutVars>
      </dgm:prSet>
      <dgm:spPr/>
    </dgm:pt>
    <dgm:pt modelId="{CBDF7336-8414-4E66-A817-C7A4B3DD5500}" type="pres">
      <dgm:prSet presAssocID="{993A062D-9DF8-4D3C-9D6C-01E03CA9D3B1}" presName="hierChild2" presStyleCnt="0"/>
      <dgm:spPr/>
    </dgm:pt>
    <dgm:pt modelId="{9BF95CD5-40BD-4DCD-9340-BB710777025E}" type="pres">
      <dgm:prSet presAssocID="{C950D0BC-EFA6-4C8E-ADDD-759E3F2D60A5}" presName="hierRoot1" presStyleCnt="0"/>
      <dgm:spPr/>
    </dgm:pt>
    <dgm:pt modelId="{5634074C-0B6B-49DE-9348-54F705CDC9FD}" type="pres">
      <dgm:prSet presAssocID="{C950D0BC-EFA6-4C8E-ADDD-759E3F2D60A5}" presName="composite" presStyleCnt="0"/>
      <dgm:spPr/>
    </dgm:pt>
    <dgm:pt modelId="{B8A5ACB1-FE94-4D57-8864-69D6955C87DA}" type="pres">
      <dgm:prSet presAssocID="{C950D0BC-EFA6-4C8E-ADDD-759E3F2D60A5}" presName="background" presStyleLbl="node0" presStyleIdx="1" presStyleCnt="4"/>
      <dgm:spPr/>
    </dgm:pt>
    <dgm:pt modelId="{1E2BBCF2-E1CE-45D3-8960-FD9B3E059B5F}" type="pres">
      <dgm:prSet presAssocID="{C950D0BC-EFA6-4C8E-ADDD-759E3F2D60A5}" presName="text" presStyleLbl="fgAcc0" presStyleIdx="1" presStyleCnt="4">
        <dgm:presLayoutVars>
          <dgm:chPref val="3"/>
        </dgm:presLayoutVars>
      </dgm:prSet>
      <dgm:spPr/>
    </dgm:pt>
    <dgm:pt modelId="{8F340EDF-5F69-4F02-BC07-44873417E533}" type="pres">
      <dgm:prSet presAssocID="{C950D0BC-EFA6-4C8E-ADDD-759E3F2D60A5}" presName="hierChild2" presStyleCnt="0"/>
      <dgm:spPr/>
    </dgm:pt>
    <dgm:pt modelId="{8EBFA305-1470-47E4-95DA-A20ABEEFAE81}" type="pres">
      <dgm:prSet presAssocID="{684FF3D1-6735-4D5E-8611-866ED6429DE8}" presName="hierRoot1" presStyleCnt="0"/>
      <dgm:spPr/>
    </dgm:pt>
    <dgm:pt modelId="{F318E7E6-3A53-4390-8FA0-7EDE1A22772D}" type="pres">
      <dgm:prSet presAssocID="{684FF3D1-6735-4D5E-8611-866ED6429DE8}" presName="composite" presStyleCnt="0"/>
      <dgm:spPr/>
    </dgm:pt>
    <dgm:pt modelId="{72E2518A-6DF6-41B5-842F-0F60900A1AD0}" type="pres">
      <dgm:prSet presAssocID="{684FF3D1-6735-4D5E-8611-866ED6429DE8}" presName="background" presStyleLbl="node0" presStyleIdx="2" presStyleCnt="4"/>
      <dgm:spPr/>
    </dgm:pt>
    <dgm:pt modelId="{1873473F-A9B7-4AEB-9DCD-ABE7ABA65BC6}" type="pres">
      <dgm:prSet presAssocID="{684FF3D1-6735-4D5E-8611-866ED6429DE8}" presName="text" presStyleLbl="fgAcc0" presStyleIdx="2" presStyleCnt="4">
        <dgm:presLayoutVars>
          <dgm:chPref val="3"/>
        </dgm:presLayoutVars>
      </dgm:prSet>
      <dgm:spPr/>
    </dgm:pt>
    <dgm:pt modelId="{1E5E8EE8-0DF0-4766-986E-9E38BDDA6E27}" type="pres">
      <dgm:prSet presAssocID="{684FF3D1-6735-4D5E-8611-866ED6429DE8}" presName="hierChild2" presStyleCnt="0"/>
      <dgm:spPr/>
    </dgm:pt>
    <dgm:pt modelId="{38290502-963C-4DE5-8DFE-73219B4AA265}" type="pres">
      <dgm:prSet presAssocID="{57C0DE9F-9318-4E1D-BF7B-31FBEDEB5698}" presName="hierRoot1" presStyleCnt="0"/>
      <dgm:spPr/>
    </dgm:pt>
    <dgm:pt modelId="{E3182550-51ED-487B-800E-642BEB68EAEA}" type="pres">
      <dgm:prSet presAssocID="{57C0DE9F-9318-4E1D-BF7B-31FBEDEB5698}" presName="composite" presStyleCnt="0"/>
      <dgm:spPr/>
    </dgm:pt>
    <dgm:pt modelId="{961C29A2-8E9A-416E-8B00-5EF0A4012EA6}" type="pres">
      <dgm:prSet presAssocID="{57C0DE9F-9318-4E1D-BF7B-31FBEDEB5698}" presName="background" presStyleLbl="node0" presStyleIdx="3" presStyleCnt="4"/>
      <dgm:spPr/>
    </dgm:pt>
    <dgm:pt modelId="{4C2BB4C4-EB1C-4490-8C3D-66BBF3514036}" type="pres">
      <dgm:prSet presAssocID="{57C0DE9F-9318-4E1D-BF7B-31FBEDEB5698}" presName="text" presStyleLbl="fgAcc0" presStyleIdx="3" presStyleCnt="4">
        <dgm:presLayoutVars>
          <dgm:chPref val="3"/>
        </dgm:presLayoutVars>
      </dgm:prSet>
      <dgm:spPr/>
    </dgm:pt>
    <dgm:pt modelId="{C100581E-29A3-435B-AC85-51D603CC10BD}" type="pres">
      <dgm:prSet presAssocID="{57C0DE9F-9318-4E1D-BF7B-31FBEDEB5698}" presName="hierChild2" presStyleCnt="0"/>
      <dgm:spPr/>
    </dgm:pt>
  </dgm:ptLst>
  <dgm:cxnLst>
    <dgm:cxn modelId="{4E436308-7D0C-4E8E-A542-39C15B1D75AE}" srcId="{4540CF24-0443-4E88-9C46-C9652E26F3CD}" destId="{684FF3D1-6735-4D5E-8611-866ED6429DE8}" srcOrd="2" destOrd="0" parTransId="{0CC37F2C-C388-4E1E-BEBA-8E405E96480F}" sibTransId="{AC6C6A35-9E8B-446A-A42F-95B6AB6D7A17}"/>
    <dgm:cxn modelId="{2EFFE726-1FD9-412F-8897-D6D570024DF6}" type="presOf" srcId="{684FF3D1-6735-4D5E-8611-866ED6429DE8}" destId="{1873473F-A9B7-4AEB-9DCD-ABE7ABA65BC6}" srcOrd="0" destOrd="0" presId="urn:microsoft.com/office/officeart/2005/8/layout/hierarchy1"/>
    <dgm:cxn modelId="{80C5C229-EBBA-4208-9FD9-3F0FA8595CB6}" type="presOf" srcId="{C950D0BC-EFA6-4C8E-ADDD-759E3F2D60A5}" destId="{1E2BBCF2-E1CE-45D3-8960-FD9B3E059B5F}" srcOrd="0" destOrd="0" presId="urn:microsoft.com/office/officeart/2005/8/layout/hierarchy1"/>
    <dgm:cxn modelId="{E25CEB37-DA7F-4116-AD0B-91D042B9EF87}" type="presOf" srcId="{4540CF24-0443-4E88-9C46-C9652E26F3CD}" destId="{8674998A-1434-497D-8CD9-3F9DA30B4402}" srcOrd="0" destOrd="0" presId="urn:microsoft.com/office/officeart/2005/8/layout/hierarchy1"/>
    <dgm:cxn modelId="{E64EE73F-C9FB-480A-A116-9825DC5239C2}" type="presOf" srcId="{57C0DE9F-9318-4E1D-BF7B-31FBEDEB5698}" destId="{4C2BB4C4-EB1C-4490-8C3D-66BBF3514036}" srcOrd="0" destOrd="0" presId="urn:microsoft.com/office/officeart/2005/8/layout/hierarchy1"/>
    <dgm:cxn modelId="{2D9F946E-D3F9-4806-9AEF-9A21A91EAA02}" srcId="{4540CF24-0443-4E88-9C46-C9652E26F3CD}" destId="{C950D0BC-EFA6-4C8E-ADDD-759E3F2D60A5}" srcOrd="1" destOrd="0" parTransId="{523BE54E-BEDD-413E-AB7B-0549694B37E1}" sibTransId="{C8C05DF0-3426-4FCA-8360-8422EAA255E3}"/>
    <dgm:cxn modelId="{9DE41071-3E4A-41D0-9D34-E3BEE780FB40}" srcId="{4540CF24-0443-4E88-9C46-C9652E26F3CD}" destId="{993A062D-9DF8-4D3C-9D6C-01E03CA9D3B1}" srcOrd="0" destOrd="0" parTransId="{5DFF1C2B-0178-4EDE-9A1F-1EDE1F5120B4}" sibTransId="{8A60043B-5323-4AA0-A2D4-2C9828D3F2A4}"/>
    <dgm:cxn modelId="{A7D0AE8B-1BFE-4A4A-8C6D-EA9A66089CDF}" type="presOf" srcId="{993A062D-9DF8-4D3C-9D6C-01E03CA9D3B1}" destId="{4F6AC003-4465-46B4-8DBD-D0A297120708}" srcOrd="0" destOrd="0" presId="urn:microsoft.com/office/officeart/2005/8/layout/hierarchy1"/>
    <dgm:cxn modelId="{BDBDDEC4-AD40-4A35-8840-482DF685370D}" srcId="{4540CF24-0443-4E88-9C46-C9652E26F3CD}" destId="{57C0DE9F-9318-4E1D-BF7B-31FBEDEB5698}" srcOrd="3" destOrd="0" parTransId="{9BE6B31D-4B75-484D-B246-2F8A39967BFF}" sibTransId="{0BE62EC9-8890-4451-B8D1-9635CE65AC1E}"/>
    <dgm:cxn modelId="{FA1A0BD9-22E2-488F-AF15-8312D7B4BC2D}" type="presParOf" srcId="{8674998A-1434-497D-8CD9-3F9DA30B4402}" destId="{FD9EBBAC-ED71-4BBC-B1FE-71911E19D08F}" srcOrd="0" destOrd="0" presId="urn:microsoft.com/office/officeart/2005/8/layout/hierarchy1"/>
    <dgm:cxn modelId="{128D2374-1BCA-44AD-96D9-4347C5FA2D53}" type="presParOf" srcId="{FD9EBBAC-ED71-4BBC-B1FE-71911E19D08F}" destId="{E5695075-40DE-4840-BBB8-654AAA0B47ED}" srcOrd="0" destOrd="0" presId="urn:microsoft.com/office/officeart/2005/8/layout/hierarchy1"/>
    <dgm:cxn modelId="{994720E3-CC35-496C-8944-04C6F5007D3A}" type="presParOf" srcId="{E5695075-40DE-4840-BBB8-654AAA0B47ED}" destId="{BF4D0F41-7381-45B5-B634-717C3F5620D0}" srcOrd="0" destOrd="0" presId="urn:microsoft.com/office/officeart/2005/8/layout/hierarchy1"/>
    <dgm:cxn modelId="{5B60238B-28AA-4D82-B0F8-1C5970652ED0}" type="presParOf" srcId="{E5695075-40DE-4840-BBB8-654AAA0B47ED}" destId="{4F6AC003-4465-46B4-8DBD-D0A297120708}" srcOrd="1" destOrd="0" presId="urn:microsoft.com/office/officeart/2005/8/layout/hierarchy1"/>
    <dgm:cxn modelId="{4163CA58-69A2-4918-A75D-10040FA84550}" type="presParOf" srcId="{FD9EBBAC-ED71-4BBC-B1FE-71911E19D08F}" destId="{CBDF7336-8414-4E66-A817-C7A4B3DD5500}" srcOrd="1" destOrd="0" presId="urn:microsoft.com/office/officeart/2005/8/layout/hierarchy1"/>
    <dgm:cxn modelId="{FE9DDB0F-00E8-40A9-87FF-2E6F234E0C55}" type="presParOf" srcId="{8674998A-1434-497D-8CD9-3F9DA30B4402}" destId="{9BF95CD5-40BD-4DCD-9340-BB710777025E}" srcOrd="1" destOrd="0" presId="urn:microsoft.com/office/officeart/2005/8/layout/hierarchy1"/>
    <dgm:cxn modelId="{A6C1F73C-B994-4F36-B1C3-A11BC8F31FD9}" type="presParOf" srcId="{9BF95CD5-40BD-4DCD-9340-BB710777025E}" destId="{5634074C-0B6B-49DE-9348-54F705CDC9FD}" srcOrd="0" destOrd="0" presId="urn:microsoft.com/office/officeart/2005/8/layout/hierarchy1"/>
    <dgm:cxn modelId="{B70B69D3-9407-4A53-9674-0368779B43B8}" type="presParOf" srcId="{5634074C-0B6B-49DE-9348-54F705CDC9FD}" destId="{B8A5ACB1-FE94-4D57-8864-69D6955C87DA}" srcOrd="0" destOrd="0" presId="urn:microsoft.com/office/officeart/2005/8/layout/hierarchy1"/>
    <dgm:cxn modelId="{944B9B79-5E96-4CDB-B59F-CD988BCECF2E}" type="presParOf" srcId="{5634074C-0B6B-49DE-9348-54F705CDC9FD}" destId="{1E2BBCF2-E1CE-45D3-8960-FD9B3E059B5F}" srcOrd="1" destOrd="0" presId="urn:microsoft.com/office/officeart/2005/8/layout/hierarchy1"/>
    <dgm:cxn modelId="{54236AD3-DD16-4241-86B2-D7DF4B6D9C52}" type="presParOf" srcId="{9BF95CD5-40BD-4DCD-9340-BB710777025E}" destId="{8F340EDF-5F69-4F02-BC07-44873417E533}" srcOrd="1" destOrd="0" presId="urn:microsoft.com/office/officeart/2005/8/layout/hierarchy1"/>
    <dgm:cxn modelId="{4C82D982-2057-4F8F-86CF-091B93E30905}" type="presParOf" srcId="{8674998A-1434-497D-8CD9-3F9DA30B4402}" destId="{8EBFA305-1470-47E4-95DA-A20ABEEFAE81}" srcOrd="2" destOrd="0" presId="urn:microsoft.com/office/officeart/2005/8/layout/hierarchy1"/>
    <dgm:cxn modelId="{09B1C71E-9739-47E7-9947-805D7974C47E}" type="presParOf" srcId="{8EBFA305-1470-47E4-95DA-A20ABEEFAE81}" destId="{F318E7E6-3A53-4390-8FA0-7EDE1A22772D}" srcOrd="0" destOrd="0" presId="urn:microsoft.com/office/officeart/2005/8/layout/hierarchy1"/>
    <dgm:cxn modelId="{8A9BC816-1BCB-4934-9EB4-D99EC9664873}" type="presParOf" srcId="{F318E7E6-3A53-4390-8FA0-7EDE1A22772D}" destId="{72E2518A-6DF6-41B5-842F-0F60900A1AD0}" srcOrd="0" destOrd="0" presId="urn:microsoft.com/office/officeart/2005/8/layout/hierarchy1"/>
    <dgm:cxn modelId="{BDF5D340-4E82-4759-9A85-CEF53F13A1EB}" type="presParOf" srcId="{F318E7E6-3A53-4390-8FA0-7EDE1A22772D}" destId="{1873473F-A9B7-4AEB-9DCD-ABE7ABA65BC6}" srcOrd="1" destOrd="0" presId="urn:microsoft.com/office/officeart/2005/8/layout/hierarchy1"/>
    <dgm:cxn modelId="{71DDB88E-E9CD-49D4-919E-1C3326EF6E84}" type="presParOf" srcId="{8EBFA305-1470-47E4-95DA-A20ABEEFAE81}" destId="{1E5E8EE8-0DF0-4766-986E-9E38BDDA6E27}" srcOrd="1" destOrd="0" presId="urn:microsoft.com/office/officeart/2005/8/layout/hierarchy1"/>
    <dgm:cxn modelId="{26CB6819-21E9-40FE-94AC-F6485DEAFB1B}" type="presParOf" srcId="{8674998A-1434-497D-8CD9-3F9DA30B4402}" destId="{38290502-963C-4DE5-8DFE-73219B4AA265}" srcOrd="3" destOrd="0" presId="urn:microsoft.com/office/officeart/2005/8/layout/hierarchy1"/>
    <dgm:cxn modelId="{78372A78-5342-4021-8C57-4E8E6D0C3099}" type="presParOf" srcId="{38290502-963C-4DE5-8DFE-73219B4AA265}" destId="{E3182550-51ED-487B-800E-642BEB68EAEA}" srcOrd="0" destOrd="0" presId="urn:microsoft.com/office/officeart/2005/8/layout/hierarchy1"/>
    <dgm:cxn modelId="{A29139E3-FDE7-49B0-A331-995D944E93CD}" type="presParOf" srcId="{E3182550-51ED-487B-800E-642BEB68EAEA}" destId="{961C29A2-8E9A-416E-8B00-5EF0A4012EA6}" srcOrd="0" destOrd="0" presId="urn:microsoft.com/office/officeart/2005/8/layout/hierarchy1"/>
    <dgm:cxn modelId="{2D5D3318-7E3F-43B7-908E-9CE6BE4EBC0E}" type="presParOf" srcId="{E3182550-51ED-487B-800E-642BEB68EAEA}" destId="{4C2BB4C4-EB1C-4490-8C3D-66BBF3514036}" srcOrd="1" destOrd="0" presId="urn:microsoft.com/office/officeart/2005/8/layout/hierarchy1"/>
    <dgm:cxn modelId="{F8C8965E-20B5-46BE-A7B2-A487174A6476}" type="presParOf" srcId="{38290502-963C-4DE5-8DFE-73219B4AA265}" destId="{C100581E-29A3-435B-AC85-51D603CC10B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803776-E6D7-4725-8A53-51CB68C2F42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A0F81B-5821-4D4A-A2DD-B1C9F73FA1B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Frontend Development</a:t>
          </a:r>
        </a:p>
      </dgm:t>
    </dgm:pt>
    <dgm:pt modelId="{CCD158BB-939C-4D26-BB59-76047F4EACF7}" type="parTrans" cxnId="{3312E5D7-54DF-45E4-83F4-D692224AB439}">
      <dgm:prSet/>
      <dgm:spPr/>
      <dgm:t>
        <a:bodyPr/>
        <a:lstStyle/>
        <a:p>
          <a:endParaRPr lang="en-US"/>
        </a:p>
      </dgm:t>
    </dgm:pt>
    <dgm:pt modelId="{35047B85-6CDE-4738-8F77-5C66BB4687A6}" type="sibTrans" cxnId="{3312E5D7-54DF-45E4-83F4-D692224AB439}">
      <dgm:prSet/>
      <dgm:spPr/>
      <dgm:t>
        <a:bodyPr/>
        <a:lstStyle/>
        <a:p>
          <a:endParaRPr lang="en-US"/>
        </a:p>
      </dgm:t>
    </dgm:pt>
    <dgm:pt modelId="{51DB6A96-5C73-4041-AA21-2D10EA232F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Collection</a:t>
          </a:r>
        </a:p>
      </dgm:t>
    </dgm:pt>
    <dgm:pt modelId="{414F58CF-42BC-4BB0-8B26-C67F1251165A}" type="parTrans" cxnId="{CD476AC1-BFC4-4A29-837C-105980E19549}">
      <dgm:prSet/>
      <dgm:spPr/>
      <dgm:t>
        <a:bodyPr/>
        <a:lstStyle/>
        <a:p>
          <a:endParaRPr lang="en-US"/>
        </a:p>
      </dgm:t>
    </dgm:pt>
    <dgm:pt modelId="{F702F7FD-C8DF-4F2D-91F3-B923F8781C97}" type="sibTrans" cxnId="{CD476AC1-BFC4-4A29-837C-105980E19549}">
      <dgm:prSet/>
      <dgm:spPr/>
      <dgm:t>
        <a:bodyPr/>
        <a:lstStyle/>
        <a:p>
          <a:endParaRPr lang="en-US"/>
        </a:p>
      </dgm:t>
    </dgm:pt>
    <dgm:pt modelId="{6C3A96AE-9D0B-4EB1-8CDB-8207F7AA13B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Processing/Cleaning</a:t>
          </a:r>
        </a:p>
      </dgm:t>
    </dgm:pt>
    <dgm:pt modelId="{905541B3-0C58-4CA3-AC72-6AD42B6F78E9}" type="parTrans" cxnId="{4B68471A-3215-4D8B-998E-EEBAD50532B0}">
      <dgm:prSet/>
      <dgm:spPr/>
      <dgm:t>
        <a:bodyPr/>
        <a:lstStyle/>
        <a:p>
          <a:endParaRPr lang="en-US"/>
        </a:p>
      </dgm:t>
    </dgm:pt>
    <dgm:pt modelId="{B5F47908-9CCF-4547-956E-CA4022B37AC5}" type="sibTrans" cxnId="{4B68471A-3215-4D8B-998E-EEBAD50532B0}">
      <dgm:prSet/>
      <dgm:spPr/>
      <dgm:t>
        <a:bodyPr/>
        <a:lstStyle/>
        <a:p>
          <a:endParaRPr lang="en-US"/>
        </a:p>
      </dgm:t>
    </dgm:pt>
    <dgm:pt modelId="{E8BDA5C1-DD82-4528-98AB-4886C6C269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Words Tokenizing</a:t>
          </a:r>
        </a:p>
      </dgm:t>
    </dgm:pt>
    <dgm:pt modelId="{0D4574BB-7440-4ED6-8A1A-AA057454AD95}" type="parTrans" cxnId="{7867E6EB-4FF2-412A-AC2E-39DE4130331F}">
      <dgm:prSet/>
      <dgm:spPr/>
      <dgm:t>
        <a:bodyPr/>
        <a:lstStyle/>
        <a:p>
          <a:endParaRPr lang="en-US"/>
        </a:p>
      </dgm:t>
    </dgm:pt>
    <dgm:pt modelId="{C594F342-ADD7-4474-9D21-C3294CE299C6}" type="sibTrans" cxnId="{7867E6EB-4FF2-412A-AC2E-39DE4130331F}">
      <dgm:prSet/>
      <dgm:spPr/>
      <dgm:t>
        <a:bodyPr/>
        <a:lstStyle/>
        <a:p>
          <a:endParaRPr lang="en-US"/>
        </a:p>
      </dgm:t>
    </dgm:pt>
    <dgm:pt modelId="{BB99088F-1AA3-4B57-98F8-6738F536D4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Model Training</a:t>
          </a:r>
        </a:p>
      </dgm:t>
    </dgm:pt>
    <dgm:pt modelId="{D7FBA3A0-4426-4BD9-9CF6-2A519276C52C}" type="parTrans" cxnId="{E81FDD80-2245-47AB-B399-2E705E87B734}">
      <dgm:prSet/>
      <dgm:spPr/>
      <dgm:t>
        <a:bodyPr/>
        <a:lstStyle/>
        <a:p>
          <a:endParaRPr lang="en-US"/>
        </a:p>
      </dgm:t>
    </dgm:pt>
    <dgm:pt modelId="{10C52C23-1307-45C7-B926-39BCC9A8DC06}" type="sibTrans" cxnId="{E81FDD80-2245-47AB-B399-2E705E87B734}">
      <dgm:prSet/>
      <dgm:spPr/>
      <dgm:t>
        <a:bodyPr/>
        <a:lstStyle/>
        <a:p>
          <a:endParaRPr lang="en-US"/>
        </a:p>
      </dgm:t>
    </dgm:pt>
    <dgm:pt modelId="{42A9A90E-64AB-441B-852B-564518CF8B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Deployment And Testing</a:t>
          </a:r>
        </a:p>
      </dgm:t>
    </dgm:pt>
    <dgm:pt modelId="{29915015-9493-4627-9CF4-B61BC69A832F}" type="parTrans" cxnId="{E269E084-705A-41DF-B6A1-BD9E84B6D3BA}">
      <dgm:prSet/>
      <dgm:spPr/>
      <dgm:t>
        <a:bodyPr/>
        <a:lstStyle/>
        <a:p>
          <a:endParaRPr lang="en-US"/>
        </a:p>
      </dgm:t>
    </dgm:pt>
    <dgm:pt modelId="{5238D701-2245-4047-91B1-2A71E94CB954}" type="sibTrans" cxnId="{E269E084-705A-41DF-B6A1-BD9E84B6D3BA}">
      <dgm:prSet/>
      <dgm:spPr/>
      <dgm:t>
        <a:bodyPr/>
        <a:lstStyle/>
        <a:p>
          <a:endParaRPr lang="en-US"/>
        </a:p>
      </dgm:t>
    </dgm:pt>
    <dgm:pt modelId="{6CA71ED5-0F2A-46CD-AA2C-BAABEC6A80FF}" type="pres">
      <dgm:prSet presAssocID="{76803776-E6D7-4725-8A53-51CB68C2F42B}" presName="root" presStyleCnt="0">
        <dgm:presLayoutVars>
          <dgm:dir/>
          <dgm:resizeHandles val="exact"/>
        </dgm:presLayoutVars>
      </dgm:prSet>
      <dgm:spPr/>
    </dgm:pt>
    <dgm:pt modelId="{A154B823-19C4-4A4E-B927-233308E41031}" type="pres">
      <dgm:prSet presAssocID="{C8A0F81B-5821-4D4A-A2DD-B1C9F73FA1B5}" presName="compNode" presStyleCnt="0"/>
      <dgm:spPr/>
    </dgm:pt>
    <dgm:pt modelId="{052275E6-ADED-42CF-ADF5-634C00DB387E}" type="pres">
      <dgm:prSet presAssocID="{C8A0F81B-5821-4D4A-A2DD-B1C9F73FA1B5}" presName="bgRect" presStyleLbl="bgShp" presStyleIdx="0" presStyleCnt="6"/>
      <dgm:spPr/>
    </dgm:pt>
    <dgm:pt modelId="{AB5414BF-4C2A-4F84-BD5D-A29D595CDCCA}" type="pres">
      <dgm:prSet presAssocID="{C8A0F81B-5821-4D4A-A2DD-B1C9F73FA1B5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CA1CC62-E3EA-4445-86B8-A5753B6E3B2F}" type="pres">
      <dgm:prSet presAssocID="{C8A0F81B-5821-4D4A-A2DD-B1C9F73FA1B5}" presName="spaceRect" presStyleCnt="0"/>
      <dgm:spPr/>
    </dgm:pt>
    <dgm:pt modelId="{0E08A1A1-666E-47A5-86B2-06BF1F30DF38}" type="pres">
      <dgm:prSet presAssocID="{C8A0F81B-5821-4D4A-A2DD-B1C9F73FA1B5}" presName="parTx" presStyleLbl="revTx" presStyleIdx="0" presStyleCnt="6">
        <dgm:presLayoutVars>
          <dgm:chMax val="0"/>
          <dgm:chPref val="0"/>
        </dgm:presLayoutVars>
      </dgm:prSet>
      <dgm:spPr/>
    </dgm:pt>
    <dgm:pt modelId="{23CD12B5-BA20-48DD-9B80-C7319AABEC6C}" type="pres">
      <dgm:prSet presAssocID="{35047B85-6CDE-4738-8F77-5C66BB4687A6}" presName="sibTrans" presStyleCnt="0"/>
      <dgm:spPr/>
    </dgm:pt>
    <dgm:pt modelId="{439B47D8-3C10-470F-8AC7-1841F723AEBC}" type="pres">
      <dgm:prSet presAssocID="{51DB6A96-5C73-4041-AA21-2D10EA232FC0}" presName="compNode" presStyleCnt="0"/>
      <dgm:spPr/>
    </dgm:pt>
    <dgm:pt modelId="{59D68863-857B-490A-A802-9AA62DB6CBE8}" type="pres">
      <dgm:prSet presAssocID="{51DB6A96-5C73-4041-AA21-2D10EA232FC0}" presName="bgRect" presStyleLbl="bgShp" presStyleIdx="1" presStyleCnt="6"/>
      <dgm:spPr/>
    </dgm:pt>
    <dgm:pt modelId="{F48283D1-2619-4ECA-8183-8FCA898F6196}" type="pres">
      <dgm:prSet presAssocID="{51DB6A96-5C73-4041-AA21-2D10EA232FC0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5E5F89C-D385-4430-BA99-CFD40DF94E3F}" type="pres">
      <dgm:prSet presAssocID="{51DB6A96-5C73-4041-AA21-2D10EA232FC0}" presName="spaceRect" presStyleCnt="0"/>
      <dgm:spPr/>
    </dgm:pt>
    <dgm:pt modelId="{A69C98F3-1D1B-4713-A9D6-399F5FED9805}" type="pres">
      <dgm:prSet presAssocID="{51DB6A96-5C73-4041-AA21-2D10EA232FC0}" presName="parTx" presStyleLbl="revTx" presStyleIdx="1" presStyleCnt="6">
        <dgm:presLayoutVars>
          <dgm:chMax val="0"/>
          <dgm:chPref val="0"/>
        </dgm:presLayoutVars>
      </dgm:prSet>
      <dgm:spPr/>
    </dgm:pt>
    <dgm:pt modelId="{6B368D0C-244C-4DF8-ABF2-DB0A2C2E3B38}" type="pres">
      <dgm:prSet presAssocID="{F702F7FD-C8DF-4F2D-91F3-B923F8781C97}" presName="sibTrans" presStyleCnt="0"/>
      <dgm:spPr/>
    </dgm:pt>
    <dgm:pt modelId="{87DAE73F-9202-49CC-BC0D-9D35AD7B41A6}" type="pres">
      <dgm:prSet presAssocID="{6C3A96AE-9D0B-4EB1-8CDB-8207F7AA13BE}" presName="compNode" presStyleCnt="0"/>
      <dgm:spPr/>
    </dgm:pt>
    <dgm:pt modelId="{8E5DB209-8FCB-45F6-9DD8-AA0712BD72F0}" type="pres">
      <dgm:prSet presAssocID="{6C3A96AE-9D0B-4EB1-8CDB-8207F7AA13BE}" presName="bgRect" presStyleLbl="bgShp" presStyleIdx="2" presStyleCnt="6"/>
      <dgm:spPr/>
    </dgm:pt>
    <dgm:pt modelId="{A293ED24-0EE3-45D3-AFEB-1C606A2BD4D1}" type="pres">
      <dgm:prSet presAssocID="{6C3A96AE-9D0B-4EB1-8CDB-8207F7AA13BE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CDE24BF1-B21F-4AF2-A600-A90BE8952458}" type="pres">
      <dgm:prSet presAssocID="{6C3A96AE-9D0B-4EB1-8CDB-8207F7AA13BE}" presName="spaceRect" presStyleCnt="0"/>
      <dgm:spPr/>
    </dgm:pt>
    <dgm:pt modelId="{58B0CB16-896E-41C6-8050-FC9113CD95C1}" type="pres">
      <dgm:prSet presAssocID="{6C3A96AE-9D0B-4EB1-8CDB-8207F7AA13BE}" presName="parTx" presStyleLbl="revTx" presStyleIdx="2" presStyleCnt="6">
        <dgm:presLayoutVars>
          <dgm:chMax val="0"/>
          <dgm:chPref val="0"/>
        </dgm:presLayoutVars>
      </dgm:prSet>
      <dgm:spPr/>
    </dgm:pt>
    <dgm:pt modelId="{4BBAEE84-7ED1-4B35-BAA2-89FBA2968515}" type="pres">
      <dgm:prSet presAssocID="{B5F47908-9CCF-4547-956E-CA4022B37AC5}" presName="sibTrans" presStyleCnt="0"/>
      <dgm:spPr/>
    </dgm:pt>
    <dgm:pt modelId="{9C5DD901-39E3-4473-8ABC-C48CBA51D34E}" type="pres">
      <dgm:prSet presAssocID="{E8BDA5C1-DD82-4528-98AB-4886C6C2694E}" presName="compNode" presStyleCnt="0"/>
      <dgm:spPr/>
    </dgm:pt>
    <dgm:pt modelId="{19218C4D-AE21-41C1-8596-69DCA575F2ED}" type="pres">
      <dgm:prSet presAssocID="{E8BDA5C1-DD82-4528-98AB-4886C6C2694E}" presName="bgRect" presStyleLbl="bgShp" presStyleIdx="3" presStyleCnt="6"/>
      <dgm:spPr/>
    </dgm:pt>
    <dgm:pt modelId="{09712B65-51A3-4B99-ADE1-EC08CE73D98E}" type="pres">
      <dgm:prSet presAssocID="{E8BDA5C1-DD82-4528-98AB-4886C6C2694E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E2037745-6FCC-4FC0-B9A4-6E4B249DC857}" type="pres">
      <dgm:prSet presAssocID="{E8BDA5C1-DD82-4528-98AB-4886C6C2694E}" presName="spaceRect" presStyleCnt="0"/>
      <dgm:spPr/>
    </dgm:pt>
    <dgm:pt modelId="{44DF19C0-5541-400E-8933-77F62FF843C5}" type="pres">
      <dgm:prSet presAssocID="{E8BDA5C1-DD82-4528-98AB-4886C6C2694E}" presName="parTx" presStyleLbl="revTx" presStyleIdx="3" presStyleCnt="6">
        <dgm:presLayoutVars>
          <dgm:chMax val="0"/>
          <dgm:chPref val="0"/>
        </dgm:presLayoutVars>
      </dgm:prSet>
      <dgm:spPr/>
    </dgm:pt>
    <dgm:pt modelId="{C1D1FA0F-D7B1-40C2-A324-6C222FE7B314}" type="pres">
      <dgm:prSet presAssocID="{C594F342-ADD7-4474-9D21-C3294CE299C6}" presName="sibTrans" presStyleCnt="0"/>
      <dgm:spPr/>
    </dgm:pt>
    <dgm:pt modelId="{B4605518-3C0C-4080-B7A9-B167AEFA77D4}" type="pres">
      <dgm:prSet presAssocID="{BB99088F-1AA3-4B57-98F8-6738F536D4FB}" presName="compNode" presStyleCnt="0"/>
      <dgm:spPr/>
    </dgm:pt>
    <dgm:pt modelId="{614589DF-3A45-4D85-90D0-50809BA98FDC}" type="pres">
      <dgm:prSet presAssocID="{BB99088F-1AA3-4B57-98F8-6738F536D4FB}" presName="bgRect" presStyleLbl="bgShp" presStyleIdx="4" presStyleCnt="6"/>
      <dgm:spPr/>
    </dgm:pt>
    <dgm:pt modelId="{2515736D-1724-4655-9F2A-94FBAF687E8E}" type="pres">
      <dgm:prSet presAssocID="{BB99088F-1AA3-4B57-98F8-6738F536D4F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939514AF-D1B5-418C-86A8-E0158A0D2470}" type="pres">
      <dgm:prSet presAssocID="{BB99088F-1AA3-4B57-98F8-6738F536D4FB}" presName="spaceRect" presStyleCnt="0"/>
      <dgm:spPr/>
    </dgm:pt>
    <dgm:pt modelId="{49D5EC8F-263B-447A-80C7-73840F704D5B}" type="pres">
      <dgm:prSet presAssocID="{BB99088F-1AA3-4B57-98F8-6738F536D4FB}" presName="parTx" presStyleLbl="revTx" presStyleIdx="4" presStyleCnt="6">
        <dgm:presLayoutVars>
          <dgm:chMax val="0"/>
          <dgm:chPref val="0"/>
        </dgm:presLayoutVars>
      </dgm:prSet>
      <dgm:spPr/>
    </dgm:pt>
    <dgm:pt modelId="{6022834E-D2EE-4F43-881D-4C26C64A1E68}" type="pres">
      <dgm:prSet presAssocID="{10C52C23-1307-45C7-B926-39BCC9A8DC06}" presName="sibTrans" presStyleCnt="0"/>
      <dgm:spPr/>
    </dgm:pt>
    <dgm:pt modelId="{2A21DE4E-14CB-48C4-8B6E-2D067E2E170E}" type="pres">
      <dgm:prSet presAssocID="{42A9A90E-64AB-441B-852B-564518CF8B68}" presName="compNode" presStyleCnt="0"/>
      <dgm:spPr/>
    </dgm:pt>
    <dgm:pt modelId="{916153F0-00D3-49B9-A686-B2407F00B079}" type="pres">
      <dgm:prSet presAssocID="{42A9A90E-64AB-441B-852B-564518CF8B68}" presName="bgRect" presStyleLbl="bgShp" presStyleIdx="5" presStyleCnt="6"/>
      <dgm:spPr/>
    </dgm:pt>
    <dgm:pt modelId="{AA4F1B0E-B789-49E9-8803-61C698489E6B}" type="pres">
      <dgm:prSet presAssocID="{42A9A90E-64AB-441B-852B-564518CF8B6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DB657A5-8A6F-4CF2-BD31-84899E874B62}" type="pres">
      <dgm:prSet presAssocID="{42A9A90E-64AB-441B-852B-564518CF8B68}" presName="spaceRect" presStyleCnt="0"/>
      <dgm:spPr/>
    </dgm:pt>
    <dgm:pt modelId="{0602DB06-8C44-4B86-ACF6-33BB12C5A26E}" type="pres">
      <dgm:prSet presAssocID="{42A9A90E-64AB-441B-852B-564518CF8B68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4B68471A-3215-4D8B-998E-EEBAD50532B0}" srcId="{76803776-E6D7-4725-8A53-51CB68C2F42B}" destId="{6C3A96AE-9D0B-4EB1-8CDB-8207F7AA13BE}" srcOrd="2" destOrd="0" parTransId="{905541B3-0C58-4CA3-AC72-6AD42B6F78E9}" sibTransId="{B5F47908-9CCF-4547-956E-CA4022B37AC5}"/>
    <dgm:cxn modelId="{9E9B6E1F-A9DA-4B2C-86C0-0F65C0579BDC}" type="presOf" srcId="{51DB6A96-5C73-4041-AA21-2D10EA232FC0}" destId="{A69C98F3-1D1B-4713-A9D6-399F5FED9805}" srcOrd="0" destOrd="0" presId="urn:microsoft.com/office/officeart/2018/2/layout/IconVerticalSolidList"/>
    <dgm:cxn modelId="{0E9EAC5B-0B53-462D-B7CC-691E410D2539}" type="presOf" srcId="{BB99088F-1AA3-4B57-98F8-6738F536D4FB}" destId="{49D5EC8F-263B-447A-80C7-73840F704D5B}" srcOrd="0" destOrd="0" presId="urn:microsoft.com/office/officeart/2018/2/layout/IconVerticalSolidList"/>
    <dgm:cxn modelId="{034FD05B-8797-4920-A97B-1AEF9CC6DECE}" type="presOf" srcId="{42A9A90E-64AB-441B-852B-564518CF8B68}" destId="{0602DB06-8C44-4B86-ACF6-33BB12C5A26E}" srcOrd="0" destOrd="0" presId="urn:microsoft.com/office/officeart/2018/2/layout/IconVerticalSolidList"/>
    <dgm:cxn modelId="{71413173-728A-42F7-BE91-EA9430DE0CB5}" type="presOf" srcId="{E8BDA5C1-DD82-4528-98AB-4886C6C2694E}" destId="{44DF19C0-5541-400E-8933-77F62FF843C5}" srcOrd="0" destOrd="0" presId="urn:microsoft.com/office/officeart/2018/2/layout/IconVerticalSolidList"/>
    <dgm:cxn modelId="{E81FDD80-2245-47AB-B399-2E705E87B734}" srcId="{76803776-E6D7-4725-8A53-51CB68C2F42B}" destId="{BB99088F-1AA3-4B57-98F8-6738F536D4FB}" srcOrd="4" destOrd="0" parTransId="{D7FBA3A0-4426-4BD9-9CF6-2A519276C52C}" sibTransId="{10C52C23-1307-45C7-B926-39BCC9A8DC06}"/>
    <dgm:cxn modelId="{E269E084-705A-41DF-B6A1-BD9E84B6D3BA}" srcId="{76803776-E6D7-4725-8A53-51CB68C2F42B}" destId="{42A9A90E-64AB-441B-852B-564518CF8B68}" srcOrd="5" destOrd="0" parTransId="{29915015-9493-4627-9CF4-B61BC69A832F}" sibTransId="{5238D701-2245-4047-91B1-2A71E94CB954}"/>
    <dgm:cxn modelId="{69512D86-CB49-4A13-A31D-93678D2E71BF}" type="presOf" srcId="{6C3A96AE-9D0B-4EB1-8CDB-8207F7AA13BE}" destId="{58B0CB16-896E-41C6-8050-FC9113CD95C1}" srcOrd="0" destOrd="0" presId="urn:microsoft.com/office/officeart/2018/2/layout/IconVerticalSolidList"/>
    <dgm:cxn modelId="{714B4AAE-21AD-492C-9B44-2C0AF44F3AA9}" type="presOf" srcId="{76803776-E6D7-4725-8A53-51CB68C2F42B}" destId="{6CA71ED5-0F2A-46CD-AA2C-BAABEC6A80FF}" srcOrd="0" destOrd="0" presId="urn:microsoft.com/office/officeart/2018/2/layout/IconVerticalSolidList"/>
    <dgm:cxn modelId="{CD476AC1-BFC4-4A29-837C-105980E19549}" srcId="{76803776-E6D7-4725-8A53-51CB68C2F42B}" destId="{51DB6A96-5C73-4041-AA21-2D10EA232FC0}" srcOrd="1" destOrd="0" parTransId="{414F58CF-42BC-4BB0-8B26-C67F1251165A}" sibTransId="{F702F7FD-C8DF-4F2D-91F3-B923F8781C97}"/>
    <dgm:cxn modelId="{3312E5D7-54DF-45E4-83F4-D692224AB439}" srcId="{76803776-E6D7-4725-8A53-51CB68C2F42B}" destId="{C8A0F81B-5821-4D4A-A2DD-B1C9F73FA1B5}" srcOrd="0" destOrd="0" parTransId="{CCD158BB-939C-4D26-BB59-76047F4EACF7}" sibTransId="{35047B85-6CDE-4738-8F77-5C66BB4687A6}"/>
    <dgm:cxn modelId="{7867E6EB-4FF2-412A-AC2E-39DE4130331F}" srcId="{76803776-E6D7-4725-8A53-51CB68C2F42B}" destId="{E8BDA5C1-DD82-4528-98AB-4886C6C2694E}" srcOrd="3" destOrd="0" parTransId="{0D4574BB-7440-4ED6-8A1A-AA057454AD95}" sibTransId="{C594F342-ADD7-4474-9D21-C3294CE299C6}"/>
    <dgm:cxn modelId="{1EC4C4FE-2653-4850-B94E-1A3E26584590}" type="presOf" srcId="{C8A0F81B-5821-4D4A-A2DD-B1C9F73FA1B5}" destId="{0E08A1A1-666E-47A5-86B2-06BF1F30DF38}" srcOrd="0" destOrd="0" presId="urn:microsoft.com/office/officeart/2018/2/layout/IconVerticalSolidList"/>
    <dgm:cxn modelId="{F66FC9EA-54E1-4874-A15B-6AB973B6CD33}" type="presParOf" srcId="{6CA71ED5-0F2A-46CD-AA2C-BAABEC6A80FF}" destId="{A154B823-19C4-4A4E-B927-233308E41031}" srcOrd="0" destOrd="0" presId="urn:microsoft.com/office/officeart/2018/2/layout/IconVerticalSolidList"/>
    <dgm:cxn modelId="{8D220F15-7F7D-4DBE-8872-29D1AA7A4606}" type="presParOf" srcId="{A154B823-19C4-4A4E-B927-233308E41031}" destId="{052275E6-ADED-42CF-ADF5-634C00DB387E}" srcOrd="0" destOrd="0" presId="urn:microsoft.com/office/officeart/2018/2/layout/IconVerticalSolidList"/>
    <dgm:cxn modelId="{1FBFFF54-E697-4E7F-9B9B-D8983C076056}" type="presParOf" srcId="{A154B823-19C4-4A4E-B927-233308E41031}" destId="{AB5414BF-4C2A-4F84-BD5D-A29D595CDCCA}" srcOrd="1" destOrd="0" presId="urn:microsoft.com/office/officeart/2018/2/layout/IconVerticalSolidList"/>
    <dgm:cxn modelId="{3158B41F-4D69-4FA3-945C-E075AC1B0A47}" type="presParOf" srcId="{A154B823-19C4-4A4E-B927-233308E41031}" destId="{BCA1CC62-E3EA-4445-86B8-A5753B6E3B2F}" srcOrd="2" destOrd="0" presId="urn:microsoft.com/office/officeart/2018/2/layout/IconVerticalSolidList"/>
    <dgm:cxn modelId="{E68505F3-A4E0-4563-A469-4C90896471F3}" type="presParOf" srcId="{A154B823-19C4-4A4E-B927-233308E41031}" destId="{0E08A1A1-666E-47A5-86B2-06BF1F30DF38}" srcOrd="3" destOrd="0" presId="urn:microsoft.com/office/officeart/2018/2/layout/IconVerticalSolidList"/>
    <dgm:cxn modelId="{F2FDD355-6996-4BA2-9D40-FA592E1B2B3D}" type="presParOf" srcId="{6CA71ED5-0F2A-46CD-AA2C-BAABEC6A80FF}" destId="{23CD12B5-BA20-48DD-9B80-C7319AABEC6C}" srcOrd="1" destOrd="0" presId="urn:microsoft.com/office/officeart/2018/2/layout/IconVerticalSolidList"/>
    <dgm:cxn modelId="{71C2580C-1072-4751-A439-44A06C77ABDB}" type="presParOf" srcId="{6CA71ED5-0F2A-46CD-AA2C-BAABEC6A80FF}" destId="{439B47D8-3C10-470F-8AC7-1841F723AEBC}" srcOrd="2" destOrd="0" presId="urn:microsoft.com/office/officeart/2018/2/layout/IconVerticalSolidList"/>
    <dgm:cxn modelId="{98BACCEC-8CFC-4FB3-8067-3BAE0B5504B0}" type="presParOf" srcId="{439B47D8-3C10-470F-8AC7-1841F723AEBC}" destId="{59D68863-857B-490A-A802-9AA62DB6CBE8}" srcOrd="0" destOrd="0" presId="urn:microsoft.com/office/officeart/2018/2/layout/IconVerticalSolidList"/>
    <dgm:cxn modelId="{BD3C57BB-94DE-4050-9EC6-3CC4CA28FBCE}" type="presParOf" srcId="{439B47D8-3C10-470F-8AC7-1841F723AEBC}" destId="{F48283D1-2619-4ECA-8183-8FCA898F6196}" srcOrd="1" destOrd="0" presId="urn:microsoft.com/office/officeart/2018/2/layout/IconVerticalSolidList"/>
    <dgm:cxn modelId="{34B46572-D530-4208-A877-781D1A68D6F7}" type="presParOf" srcId="{439B47D8-3C10-470F-8AC7-1841F723AEBC}" destId="{55E5F89C-D385-4430-BA99-CFD40DF94E3F}" srcOrd="2" destOrd="0" presId="urn:microsoft.com/office/officeart/2018/2/layout/IconVerticalSolidList"/>
    <dgm:cxn modelId="{733C0857-3E5B-4E6E-B1DE-AD681D25722E}" type="presParOf" srcId="{439B47D8-3C10-470F-8AC7-1841F723AEBC}" destId="{A69C98F3-1D1B-4713-A9D6-399F5FED9805}" srcOrd="3" destOrd="0" presId="urn:microsoft.com/office/officeart/2018/2/layout/IconVerticalSolidList"/>
    <dgm:cxn modelId="{3E69B8B4-CD0E-449A-8A3B-37800FAB45BE}" type="presParOf" srcId="{6CA71ED5-0F2A-46CD-AA2C-BAABEC6A80FF}" destId="{6B368D0C-244C-4DF8-ABF2-DB0A2C2E3B38}" srcOrd="3" destOrd="0" presId="urn:microsoft.com/office/officeart/2018/2/layout/IconVerticalSolidList"/>
    <dgm:cxn modelId="{EA5CB457-C434-4EC0-B014-45FF4E1F652F}" type="presParOf" srcId="{6CA71ED5-0F2A-46CD-AA2C-BAABEC6A80FF}" destId="{87DAE73F-9202-49CC-BC0D-9D35AD7B41A6}" srcOrd="4" destOrd="0" presId="urn:microsoft.com/office/officeart/2018/2/layout/IconVerticalSolidList"/>
    <dgm:cxn modelId="{647644D7-C148-49C0-93E3-D357F22F466F}" type="presParOf" srcId="{87DAE73F-9202-49CC-BC0D-9D35AD7B41A6}" destId="{8E5DB209-8FCB-45F6-9DD8-AA0712BD72F0}" srcOrd="0" destOrd="0" presId="urn:microsoft.com/office/officeart/2018/2/layout/IconVerticalSolidList"/>
    <dgm:cxn modelId="{1D388651-556B-4DAC-BACA-DFBA21709499}" type="presParOf" srcId="{87DAE73F-9202-49CC-BC0D-9D35AD7B41A6}" destId="{A293ED24-0EE3-45D3-AFEB-1C606A2BD4D1}" srcOrd="1" destOrd="0" presId="urn:microsoft.com/office/officeart/2018/2/layout/IconVerticalSolidList"/>
    <dgm:cxn modelId="{E370B061-57A8-46E8-8313-C7FE79A72631}" type="presParOf" srcId="{87DAE73F-9202-49CC-BC0D-9D35AD7B41A6}" destId="{CDE24BF1-B21F-4AF2-A600-A90BE8952458}" srcOrd="2" destOrd="0" presId="urn:microsoft.com/office/officeart/2018/2/layout/IconVerticalSolidList"/>
    <dgm:cxn modelId="{F4F87924-87A4-40A4-B766-05F812AD657E}" type="presParOf" srcId="{87DAE73F-9202-49CC-BC0D-9D35AD7B41A6}" destId="{58B0CB16-896E-41C6-8050-FC9113CD95C1}" srcOrd="3" destOrd="0" presId="urn:microsoft.com/office/officeart/2018/2/layout/IconVerticalSolidList"/>
    <dgm:cxn modelId="{E2C59D9E-7BC8-4F4D-A13F-C900C9B0C9F9}" type="presParOf" srcId="{6CA71ED5-0F2A-46CD-AA2C-BAABEC6A80FF}" destId="{4BBAEE84-7ED1-4B35-BAA2-89FBA2968515}" srcOrd="5" destOrd="0" presId="urn:microsoft.com/office/officeart/2018/2/layout/IconVerticalSolidList"/>
    <dgm:cxn modelId="{4E47C77C-C6F4-43D6-9B45-4F1440B24500}" type="presParOf" srcId="{6CA71ED5-0F2A-46CD-AA2C-BAABEC6A80FF}" destId="{9C5DD901-39E3-4473-8ABC-C48CBA51D34E}" srcOrd="6" destOrd="0" presId="urn:microsoft.com/office/officeart/2018/2/layout/IconVerticalSolidList"/>
    <dgm:cxn modelId="{48E5AECE-A3EB-4A03-B516-3A785F3B2961}" type="presParOf" srcId="{9C5DD901-39E3-4473-8ABC-C48CBA51D34E}" destId="{19218C4D-AE21-41C1-8596-69DCA575F2ED}" srcOrd="0" destOrd="0" presId="urn:microsoft.com/office/officeart/2018/2/layout/IconVerticalSolidList"/>
    <dgm:cxn modelId="{8739373F-D2E1-4212-90FF-250498ACC7C1}" type="presParOf" srcId="{9C5DD901-39E3-4473-8ABC-C48CBA51D34E}" destId="{09712B65-51A3-4B99-ADE1-EC08CE73D98E}" srcOrd="1" destOrd="0" presId="urn:microsoft.com/office/officeart/2018/2/layout/IconVerticalSolidList"/>
    <dgm:cxn modelId="{7462D931-96C9-4B2E-AF3C-070433351650}" type="presParOf" srcId="{9C5DD901-39E3-4473-8ABC-C48CBA51D34E}" destId="{E2037745-6FCC-4FC0-B9A4-6E4B249DC857}" srcOrd="2" destOrd="0" presId="urn:microsoft.com/office/officeart/2018/2/layout/IconVerticalSolidList"/>
    <dgm:cxn modelId="{561648B6-8B33-4062-8B02-2AF4FDC5DE97}" type="presParOf" srcId="{9C5DD901-39E3-4473-8ABC-C48CBA51D34E}" destId="{44DF19C0-5541-400E-8933-77F62FF843C5}" srcOrd="3" destOrd="0" presId="urn:microsoft.com/office/officeart/2018/2/layout/IconVerticalSolidList"/>
    <dgm:cxn modelId="{4FA29F30-D80D-4A47-B51A-138ADCE29C36}" type="presParOf" srcId="{6CA71ED5-0F2A-46CD-AA2C-BAABEC6A80FF}" destId="{C1D1FA0F-D7B1-40C2-A324-6C222FE7B314}" srcOrd="7" destOrd="0" presId="urn:microsoft.com/office/officeart/2018/2/layout/IconVerticalSolidList"/>
    <dgm:cxn modelId="{0748F7E9-01C0-4E9D-BF9A-FC2D25D5D03C}" type="presParOf" srcId="{6CA71ED5-0F2A-46CD-AA2C-BAABEC6A80FF}" destId="{B4605518-3C0C-4080-B7A9-B167AEFA77D4}" srcOrd="8" destOrd="0" presId="urn:microsoft.com/office/officeart/2018/2/layout/IconVerticalSolidList"/>
    <dgm:cxn modelId="{36966AD1-D3CE-41CF-B192-C7B6D4138194}" type="presParOf" srcId="{B4605518-3C0C-4080-B7A9-B167AEFA77D4}" destId="{614589DF-3A45-4D85-90D0-50809BA98FDC}" srcOrd="0" destOrd="0" presId="urn:microsoft.com/office/officeart/2018/2/layout/IconVerticalSolidList"/>
    <dgm:cxn modelId="{C9173D4C-9E1A-4C80-A4F2-A039B24413AC}" type="presParOf" srcId="{B4605518-3C0C-4080-B7A9-B167AEFA77D4}" destId="{2515736D-1724-4655-9F2A-94FBAF687E8E}" srcOrd="1" destOrd="0" presId="urn:microsoft.com/office/officeart/2018/2/layout/IconVerticalSolidList"/>
    <dgm:cxn modelId="{29480FD2-A58C-4C8A-BF56-038A7DC16F7B}" type="presParOf" srcId="{B4605518-3C0C-4080-B7A9-B167AEFA77D4}" destId="{939514AF-D1B5-418C-86A8-E0158A0D2470}" srcOrd="2" destOrd="0" presId="urn:microsoft.com/office/officeart/2018/2/layout/IconVerticalSolidList"/>
    <dgm:cxn modelId="{CC7673F5-ACA3-4064-B799-06C0E7B13B9B}" type="presParOf" srcId="{B4605518-3C0C-4080-B7A9-B167AEFA77D4}" destId="{49D5EC8F-263B-447A-80C7-73840F704D5B}" srcOrd="3" destOrd="0" presId="urn:microsoft.com/office/officeart/2018/2/layout/IconVerticalSolidList"/>
    <dgm:cxn modelId="{B53DD76D-470A-4BDF-8780-B7E4F9148830}" type="presParOf" srcId="{6CA71ED5-0F2A-46CD-AA2C-BAABEC6A80FF}" destId="{6022834E-D2EE-4F43-881D-4C26C64A1E68}" srcOrd="9" destOrd="0" presId="urn:microsoft.com/office/officeart/2018/2/layout/IconVerticalSolidList"/>
    <dgm:cxn modelId="{94991924-2F92-45BD-B2E0-20C833E924B1}" type="presParOf" srcId="{6CA71ED5-0F2A-46CD-AA2C-BAABEC6A80FF}" destId="{2A21DE4E-14CB-48C4-8B6E-2D067E2E170E}" srcOrd="10" destOrd="0" presId="urn:microsoft.com/office/officeart/2018/2/layout/IconVerticalSolidList"/>
    <dgm:cxn modelId="{295A972B-5D31-443D-8FC0-43BAF63D2E87}" type="presParOf" srcId="{2A21DE4E-14CB-48C4-8B6E-2D067E2E170E}" destId="{916153F0-00D3-49B9-A686-B2407F00B079}" srcOrd="0" destOrd="0" presId="urn:microsoft.com/office/officeart/2018/2/layout/IconVerticalSolidList"/>
    <dgm:cxn modelId="{2EFD6350-7043-4755-BC37-FD9BE8F68A67}" type="presParOf" srcId="{2A21DE4E-14CB-48C4-8B6E-2D067E2E170E}" destId="{AA4F1B0E-B789-49E9-8803-61C698489E6B}" srcOrd="1" destOrd="0" presId="urn:microsoft.com/office/officeart/2018/2/layout/IconVerticalSolidList"/>
    <dgm:cxn modelId="{AB30D11B-B80F-44FD-BDF9-AD51681BDA3D}" type="presParOf" srcId="{2A21DE4E-14CB-48C4-8B6E-2D067E2E170E}" destId="{6DB657A5-8A6F-4CF2-BD31-84899E874B62}" srcOrd="2" destOrd="0" presId="urn:microsoft.com/office/officeart/2018/2/layout/IconVerticalSolidList"/>
    <dgm:cxn modelId="{F5F5333C-CF11-4286-9998-617142A55DEA}" type="presParOf" srcId="{2A21DE4E-14CB-48C4-8B6E-2D067E2E170E}" destId="{0602DB06-8C44-4B86-ACF6-33BB12C5A26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4D0F41-7381-45B5-B634-717C3F5620D0}">
      <dsp:nvSpPr>
        <dsp:cNvPr id="0" name=""/>
        <dsp:cNvSpPr/>
      </dsp:nvSpPr>
      <dsp:spPr>
        <a:xfrm>
          <a:off x="3170" y="1028809"/>
          <a:ext cx="2263407" cy="1437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6AC003-4465-46B4-8DBD-D0A297120708}">
      <dsp:nvSpPr>
        <dsp:cNvPr id="0" name=""/>
        <dsp:cNvSpPr/>
      </dsp:nvSpPr>
      <dsp:spPr>
        <a:xfrm>
          <a:off x="254659" y="1267725"/>
          <a:ext cx="2263407" cy="14372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/>
            <a:t>Project-Kickoff (2/5/2024)</a:t>
          </a:r>
          <a:endParaRPr lang="en-US" sz="2700" kern="1200"/>
        </a:p>
      </dsp:txBody>
      <dsp:txXfrm>
        <a:off x="296755" y="1309821"/>
        <a:ext cx="2179215" cy="1353072"/>
      </dsp:txXfrm>
    </dsp:sp>
    <dsp:sp modelId="{B8A5ACB1-FE94-4D57-8864-69D6955C87DA}">
      <dsp:nvSpPr>
        <dsp:cNvPr id="0" name=""/>
        <dsp:cNvSpPr/>
      </dsp:nvSpPr>
      <dsp:spPr>
        <a:xfrm>
          <a:off x="2769557" y="1028809"/>
          <a:ext cx="2263407" cy="1437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2BBCF2-E1CE-45D3-8960-FD9B3E059B5F}">
      <dsp:nvSpPr>
        <dsp:cNvPr id="0" name=""/>
        <dsp:cNvSpPr/>
      </dsp:nvSpPr>
      <dsp:spPr>
        <a:xfrm>
          <a:off x="3021047" y="1267725"/>
          <a:ext cx="2263407" cy="14372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/>
            <a:t>MVP (2/26/2024)</a:t>
          </a:r>
          <a:endParaRPr lang="en-US" sz="2700" kern="1200"/>
        </a:p>
      </dsp:txBody>
      <dsp:txXfrm>
        <a:off x="3063143" y="1309821"/>
        <a:ext cx="2179215" cy="1353072"/>
      </dsp:txXfrm>
    </dsp:sp>
    <dsp:sp modelId="{72E2518A-6DF6-41B5-842F-0F60900A1AD0}">
      <dsp:nvSpPr>
        <dsp:cNvPr id="0" name=""/>
        <dsp:cNvSpPr/>
      </dsp:nvSpPr>
      <dsp:spPr>
        <a:xfrm>
          <a:off x="5535944" y="1028809"/>
          <a:ext cx="2263407" cy="1437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73473F-A9B7-4AEB-9DCD-ABE7ABA65BC6}">
      <dsp:nvSpPr>
        <dsp:cNvPr id="0" name=""/>
        <dsp:cNvSpPr/>
      </dsp:nvSpPr>
      <dsp:spPr>
        <a:xfrm>
          <a:off x="5787434" y="1267725"/>
          <a:ext cx="2263407" cy="14372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/>
            <a:t>MMP (4/8/2024)</a:t>
          </a:r>
          <a:endParaRPr lang="en-US" sz="2700" kern="1200"/>
        </a:p>
      </dsp:txBody>
      <dsp:txXfrm>
        <a:off x="5829530" y="1309821"/>
        <a:ext cx="2179215" cy="1353072"/>
      </dsp:txXfrm>
    </dsp:sp>
    <dsp:sp modelId="{961C29A2-8E9A-416E-8B00-5EF0A4012EA6}">
      <dsp:nvSpPr>
        <dsp:cNvPr id="0" name=""/>
        <dsp:cNvSpPr/>
      </dsp:nvSpPr>
      <dsp:spPr>
        <a:xfrm>
          <a:off x="8302332" y="1028809"/>
          <a:ext cx="2263407" cy="1437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2BB4C4-EB1C-4490-8C3D-66BBF3514036}">
      <dsp:nvSpPr>
        <dsp:cNvPr id="0" name=""/>
        <dsp:cNvSpPr/>
      </dsp:nvSpPr>
      <dsp:spPr>
        <a:xfrm>
          <a:off x="8553822" y="1267725"/>
          <a:ext cx="2263407" cy="14372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/>
            <a:t>Final Presentation (4/15/2024)</a:t>
          </a:r>
          <a:endParaRPr lang="en-US" sz="2700" kern="1200"/>
        </a:p>
      </dsp:txBody>
      <dsp:txXfrm>
        <a:off x="8595918" y="1309821"/>
        <a:ext cx="2179215" cy="13530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2275E6-ADED-42CF-ADF5-634C00DB387E}">
      <dsp:nvSpPr>
        <dsp:cNvPr id="0" name=""/>
        <dsp:cNvSpPr/>
      </dsp:nvSpPr>
      <dsp:spPr>
        <a:xfrm>
          <a:off x="0" y="1407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5414BF-4C2A-4F84-BD5D-A29D595CDCCA}">
      <dsp:nvSpPr>
        <dsp:cNvPr id="0" name=""/>
        <dsp:cNvSpPr/>
      </dsp:nvSpPr>
      <dsp:spPr>
        <a:xfrm>
          <a:off x="181438" y="136361"/>
          <a:ext cx="329887" cy="3298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08A1A1-666E-47A5-86B2-06BF1F30DF38}">
      <dsp:nvSpPr>
        <dsp:cNvPr id="0" name=""/>
        <dsp:cNvSpPr/>
      </dsp:nvSpPr>
      <dsp:spPr>
        <a:xfrm>
          <a:off x="692764" y="1407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Frontend Development</a:t>
          </a:r>
        </a:p>
      </dsp:txBody>
      <dsp:txXfrm>
        <a:off x="692764" y="1407"/>
        <a:ext cx="9822835" cy="599796"/>
      </dsp:txXfrm>
    </dsp:sp>
    <dsp:sp modelId="{59D68863-857B-490A-A802-9AA62DB6CBE8}">
      <dsp:nvSpPr>
        <dsp:cNvPr id="0" name=""/>
        <dsp:cNvSpPr/>
      </dsp:nvSpPr>
      <dsp:spPr>
        <a:xfrm>
          <a:off x="0" y="751152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8283D1-2619-4ECA-8183-8FCA898F6196}">
      <dsp:nvSpPr>
        <dsp:cNvPr id="0" name=""/>
        <dsp:cNvSpPr/>
      </dsp:nvSpPr>
      <dsp:spPr>
        <a:xfrm>
          <a:off x="181438" y="886107"/>
          <a:ext cx="329887" cy="3298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9C98F3-1D1B-4713-A9D6-399F5FED9805}">
      <dsp:nvSpPr>
        <dsp:cNvPr id="0" name=""/>
        <dsp:cNvSpPr/>
      </dsp:nvSpPr>
      <dsp:spPr>
        <a:xfrm>
          <a:off x="692764" y="751152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 Collection</a:t>
          </a:r>
        </a:p>
      </dsp:txBody>
      <dsp:txXfrm>
        <a:off x="692764" y="751152"/>
        <a:ext cx="9822835" cy="599796"/>
      </dsp:txXfrm>
    </dsp:sp>
    <dsp:sp modelId="{8E5DB209-8FCB-45F6-9DD8-AA0712BD72F0}">
      <dsp:nvSpPr>
        <dsp:cNvPr id="0" name=""/>
        <dsp:cNvSpPr/>
      </dsp:nvSpPr>
      <dsp:spPr>
        <a:xfrm>
          <a:off x="0" y="1500898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93ED24-0EE3-45D3-AFEB-1C606A2BD4D1}">
      <dsp:nvSpPr>
        <dsp:cNvPr id="0" name=""/>
        <dsp:cNvSpPr/>
      </dsp:nvSpPr>
      <dsp:spPr>
        <a:xfrm>
          <a:off x="181438" y="1635852"/>
          <a:ext cx="329887" cy="3298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B0CB16-896E-41C6-8050-FC9113CD95C1}">
      <dsp:nvSpPr>
        <dsp:cNvPr id="0" name=""/>
        <dsp:cNvSpPr/>
      </dsp:nvSpPr>
      <dsp:spPr>
        <a:xfrm>
          <a:off x="692764" y="1500898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 Processing/Cleaning</a:t>
          </a:r>
        </a:p>
      </dsp:txBody>
      <dsp:txXfrm>
        <a:off x="692764" y="1500898"/>
        <a:ext cx="9822835" cy="599796"/>
      </dsp:txXfrm>
    </dsp:sp>
    <dsp:sp modelId="{19218C4D-AE21-41C1-8596-69DCA575F2ED}">
      <dsp:nvSpPr>
        <dsp:cNvPr id="0" name=""/>
        <dsp:cNvSpPr/>
      </dsp:nvSpPr>
      <dsp:spPr>
        <a:xfrm>
          <a:off x="0" y="2250643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712B65-51A3-4B99-ADE1-EC08CE73D98E}">
      <dsp:nvSpPr>
        <dsp:cNvPr id="0" name=""/>
        <dsp:cNvSpPr/>
      </dsp:nvSpPr>
      <dsp:spPr>
        <a:xfrm>
          <a:off x="181438" y="2385597"/>
          <a:ext cx="329887" cy="3298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DF19C0-5541-400E-8933-77F62FF843C5}">
      <dsp:nvSpPr>
        <dsp:cNvPr id="0" name=""/>
        <dsp:cNvSpPr/>
      </dsp:nvSpPr>
      <dsp:spPr>
        <a:xfrm>
          <a:off x="692764" y="2250643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Words Tokenizing</a:t>
          </a:r>
        </a:p>
      </dsp:txBody>
      <dsp:txXfrm>
        <a:off x="692764" y="2250643"/>
        <a:ext cx="9822835" cy="599796"/>
      </dsp:txXfrm>
    </dsp:sp>
    <dsp:sp modelId="{614589DF-3A45-4D85-90D0-50809BA98FDC}">
      <dsp:nvSpPr>
        <dsp:cNvPr id="0" name=""/>
        <dsp:cNvSpPr/>
      </dsp:nvSpPr>
      <dsp:spPr>
        <a:xfrm>
          <a:off x="0" y="3000388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15736D-1724-4655-9F2A-94FBAF687E8E}">
      <dsp:nvSpPr>
        <dsp:cNvPr id="0" name=""/>
        <dsp:cNvSpPr/>
      </dsp:nvSpPr>
      <dsp:spPr>
        <a:xfrm>
          <a:off x="181438" y="3135342"/>
          <a:ext cx="329887" cy="32988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D5EC8F-263B-447A-80C7-73840F704D5B}">
      <dsp:nvSpPr>
        <dsp:cNvPr id="0" name=""/>
        <dsp:cNvSpPr/>
      </dsp:nvSpPr>
      <dsp:spPr>
        <a:xfrm>
          <a:off x="692764" y="3000388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Model Training</a:t>
          </a:r>
        </a:p>
      </dsp:txBody>
      <dsp:txXfrm>
        <a:off x="692764" y="3000388"/>
        <a:ext cx="9822835" cy="599796"/>
      </dsp:txXfrm>
    </dsp:sp>
    <dsp:sp modelId="{916153F0-00D3-49B9-A686-B2407F00B079}">
      <dsp:nvSpPr>
        <dsp:cNvPr id="0" name=""/>
        <dsp:cNvSpPr/>
      </dsp:nvSpPr>
      <dsp:spPr>
        <a:xfrm>
          <a:off x="0" y="3750134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4F1B0E-B789-49E9-8803-61C698489E6B}">
      <dsp:nvSpPr>
        <dsp:cNvPr id="0" name=""/>
        <dsp:cNvSpPr/>
      </dsp:nvSpPr>
      <dsp:spPr>
        <a:xfrm>
          <a:off x="181438" y="3885088"/>
          <a:ext cx="329887" cy="32988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02DB06-8C44-4B86-ACF6-33BB12C5A26E}">
      <dsp:nvSpPr>
        <dsp:cNvPr id="0" name=""/>
        <dsp:cNvSpPr/>
      </dsp:nvSpPr>
      <dsp:spPr>
        <a:xfrm>
          <a:off x="692764" y="3750134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Deployment And Testing</a:t>
          </a:r>
        </a:p>
      </dsp:txBody>
      <dsp:txXfrm>
        <a:off x="692764" y="3750134"/>
        <a:ext cx="9822835" cy="5997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5D87-52C2-4ACE-B24F-458771E54DB7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E03B0-F07F-4FB7-A3E3-BA11ADFF8F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889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5D87-52C2-4ACE-B24F-458771E54DB7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E03B0-F07F-4FB7-A3E3-BA11ADFF8F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145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5D87-52C2-4ACE-B24F-458771E54DB7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E03B0-F07F-4FB7-A3E3-BA11ADFF8F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9259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5D87-52C2-4ACE-B24F-458771E54DB7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E03B0-F07F-4FB7-A3E3-BA11ADFF8F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896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5D87-52C2-4ACE-B24F-458771E54DB7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E03B0-F07F-4FB7-A3E3-BA11ADFF8F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860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5D87-52C2-4ACE-B24F-458771E54DB7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E03B0-F07F-4FB7-A3E3-BA11ADFF8F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169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5D87-52C2-4ACE-B24F-458771E54DB7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E03B0-F07F-4FB7-A3E3-BA11ADFF8F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486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5D87-52C2-4ACE-B24F-458771E54DB7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E03B0-F07F-4FB7-A3E3-BA11ADFF8F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7594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5D87-52C2-4ACE-B24F-458771E54DB7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E03B0-F07F-4FB7-A3E3-BA11ADFF8F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97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5D87-52C2-4ACE-B24F-458771E54DB7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E03B0-F07F-4FB7-A3E3-BA11ADFF8F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918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5D87-52C2-4ACE-B24F-458771E54DB7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E03B0-F07F-4FB7-A3E3-BA11ADFF8F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865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95D87-52C2-4ACE-B24F-458771E54DB7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E03B0-F07F-4FB7-A3E3-BA11ADFF8F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585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harpalvaghela/NextWordPredicto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Exploring the Next Word Predictor! | by Dhruvil Shah | Towards Data Science">
            <a:extLst>
              <a:ext uri="{FF2B5EF4-FFF2-40B4-BE49-F238E27FC236}">
                <a16:creationId xmlns:a16="http://schemas.microsoft.com/office/drawing/2014/main" id="{44715330-0E54-442F-DC53-512B2A503B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04" r="30436" b="-2"/>
          <a:stretch/>
        </p:blipFill>
        <p:spPr bwMode="auto">
          <a:xfrm>
            <a:off x="-1" y="-2"/>
            <a:ext cx="5410198" cy="685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C6B50BD-AB6C-7414-5731-4A5FE7582F5B}"/>
              </a:ext>
            </a:extLst>
          </p:cNvPr>
          <p:cNvSpPr txBox="1">
            <a:spLocks/>
          </p:cNvSpPr>
          <p:nvPr/>
        </p:nvSpPr>
        <p:spPr>
          <a:xfrm>
            <a:off x="6438507" y="458692"/>
            <a:ext cx="4940331" cy="1368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 err="1"/>
              <a:t>NextMatch</a:t>
            </a:r>
            <a:endParaRPr lang="en-US" sz="6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CF5D05-099F-DF35-FCEE-8BFA1BF0F008}"/>
              </a:ext>
            </a:extLst>
          </p:cNvPr>
          <p:cNvSpPr txBox="1"/>
          <p:nvPr/>
        </p:nvSpPr>
        <p:spPr>
          <a:xfrm>
            <a:off x="7403399" y="1739653"/>
            <a:ext cx="38886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IN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AIDI 2005 Capstone Term 2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FC0915-E02E-F9F7-3318-FAABF444EE11}"/>
              </a:ext>
            </a:extLst>
          </p:cNvPr>
          <p:cNvSpPr txBox="1"/>
          <p:nvPr/>
        </p:nvSpPr>
        <p:spPr>
          <a:xfrm>
            <a:off x="6033247" y="3099167"/>
            <a:ext cx="450839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IN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Group Members:</a:t>
            </a:r>
            <a:br>
              <a:rPr lang="en-IN" dirty="0"/>
            </a:b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1) Vijay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Kathiravan</a:t>
            </a:r>
            <a:r>
              <a:rPr lang="en-IN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- 100933014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2)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Rajeshkumar</a:t>
            </a:r>
            <a:r>
              <a:rPr lang="en-IN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Govindasamy</a:t>
            </a:r>
            <a:r>
              <a:rPr lang="en-IN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- 100901317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3)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Rupisha</a:t>
            </a:r>
            <a:r>
              <a:rPr lang="en-IN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Patel - 100935688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4)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Harpalsinh</a:t>
            </a:r>
            <a:r>
              <a:rPr lang="en-IN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Vaghela - 100892094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5)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Yashkumar</a:t>
            </a:r>
            <a:r>
              <a:rPr lang="en-IN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Patel - 100873142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D35B0D-8269-597D-9DF1-1EE807972FDF}"/>
              </a:ext>
            </a:extLst>
          </p:cNvPr>
          <p:cNvSpPr txBox="1"/>
          <p:nvPr/>
        </p:nvSpPr>
        <p:spPr>
          <a:xfrm>
            <a:off x="6525312" y="2293652"/>
            <a:ext cx="4766719" cy="552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1600" b="0" i="0" dirty="0">
                <a:effectLst/>
              </a:rPr>
              <a:t>Project Title: Next Word Predictor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4E5169-9D93-3AB0-CE8E-F63A268E065A}"/>
              </a:ext>
            </a:extLst>
          </p:cNvPr>
          <p:cNvSpPr txBox="1"/>
          <p:nvPr/>
        </p:nvSpPr>
        <p:spPr>
          <a:xfrm>
            <a:off x="6111683" y="5913927"/>
            <a:ext cx="2796988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IN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Guided by:</a:t>
            </a:r>
            <a:endParaRPr lang="en-IN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IN" dirty="0">
                <a:solidFill>
                  <a:srgbClr val="000000"/>
                </a:solidFill>
                <a:latin typeface="Aptos" panose="020B0004020202020204" pitchFamily="34" charset="0"/>
              </a:rPr>
              <a:t>Prof. Marcos Bittencourt</a:t>
            </a:r>
            <a:endParaRPr lang="en-IN" dirty="0"/>
          </a:p>
        </p:txBody>
      </p:sp>
      <p:pic>
        <p:nvPicPr>
          <p:cNvPr id="10" name="Picture 9" descr="A logo for a college">
            <a:extLst>
              <a:ext uri="{FF2B5EF4-FFF2-40B4-BE49-F238E27FC236}">
                <a16:creationId xmlns:a16="http://schemas.microsoft.com/office/drawing/2014/main" id="{85536401-338A-4845-6E32-6DF0EE4F27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17" y="177025"/>
            <a:ext cx="1690454" cy="96597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36296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 dirty="0"/>
              <a:t>Abstract</a:t>
            </a:r>
            <a:endParaRPr lang="en-IN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77075" y="2636195"/>
            <a:ext cx="4646905" cy="3613149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US" sz="1600" dirty="0"/>
              <a:t>The </a:t>
            </a:r>
            <a:r>
              <a:rPr lang="en-US" sz="1600" dirty="0" err="1"/>
              <a:t>NextMatch</a:t>
            </a:r>
            <a:r>
              <a:rPr lang="en-US" sz="1600" dirty="0"/>
              <a:t> is an AI-based tool, that analyses the text, identifies the patterns and recognizes the next most relevant word for the various chat-based applications.</a:t>
            </a:r>
            <a:r>
              <a:rPr lang="en-US" sz="1600"/>
              <a:t> </a:t>
            </a:r>
            <a:endParaRPr lang="en-US"/>
          </a:p>
          <a:p>
            <a:pPr marL="0" indent="0" algn="just">
              <a:buNone/>
            </a:pPr>
            <a:r>
              <a:rPr lang="en-US" sz="1600" dirty="0"/>
              <a:t>The model will consider the last word of a particular sentence and predict the next possible word. We will be using methods of natural language processing, language modelling, and deep learning. </a:t>
            </a:r>
            <a:endParaRPr lang="en-US" sz="1600">
              <a:ea typeface="Calibri" panose="020F0502020204030204"/>
              <a:cs typeface="Calibri" panose="020F0502020204030204"/>
            </a:endParaRPr>
          </a:p>
          <a:p>
            <a:pPr marL="0" indent="0" algn="just">
              <a:buNone/>
            </a:pPr>
            <a:r>
              <a:rPr lang="en-US" sz="1600" dirty="0"/>
              <a:t>Since we do not have to write the whole sentence manually, it removes the language barrier, saves time and prevents spelling mistakes. </a:t>
            </a:r>
            <a:endParaRPr lang="en-IN" sz="160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21" name="Picture 20" descr="A blue and white triangle pattern&#10;&#10;Description automatically generated">
            <a:extLst>
              <a:ext uri="{FF2B5EF4-FFF2-40B4-BE49-F238E27FC236}">
                <a16:creationId xmlns:a16="http://schemas.microsoft.com/office/drawing/2014/main" id="{D23F45C2-C8CE-63C7-C914-B717576514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14" r="31386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43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B3C2B9-491E-0ADC-1388-7275A9216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anchor="t">
            <a:normAutofit/>
          </a:bodyPr>
          <a:lstStyle/>
          <a:p>
            <a:r>
              <a:rPr lang="en-IN" sz="4000"/>
              <a:t>Project Timeline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2B68E90-B3B2-CD2D-5A59-712E92B3A2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3367800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8442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E7F5A03F-6C3F-5373-2675-906BF425833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6D99788-42BA-CFCF-3323-708B04E054B4}"/>
              </a:ext>
            </a:extLst>
          </p:cNvPr>
          <p:cNvSpPr txBox="1"/>
          <p:nvPr/>
        </p:nvSpPr>
        <p:spPr>
          <a:xfrm>
            <a:off x="2959641" y="681037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b="1" dirty="0"/>
              <a:t>Process Flow</a:t>
            </a:r>
          </a:p>
        </p:txBody>
      </p:sp>
    </p:spTree>
    <p:extLst>
      <p:ext uri="{BB962C8B-B14F-4D97-AF65-F5344CB8AC3E}">
        <p14:creationId xmlns:p14="http://schemas.microsoft.com/office/powerpoint/2010/main" val="2797608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iagram of a computer process&#10;&#10;Description automatically generated"/>
          <p:cNvPicPr>
            <a:picLocks noChangeAspect="1"/>
          </p:cNvPicPr>
          <p:nvPr/>
        </p:nvPicPr>
        <p:blipFill rotWithShape="1">
          <a:blip r:embed="rId2"/>
          <a:srcRect l="3106"/>
          <a:stretch/>
        </p:blipFill>
        <p:spPr>
          <a:xfrm>
            <a:off x="3146258" y="643467"/>
            <a:ext cx="5899483" cy="5571065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93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40A07-6B69-7E1C-2DB8-E60E5EF42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141" y="-4669"/>
            <a:ext cx="10515600" cy="1325563"/>
          </a:xfrm>
        </p:spPr>
        <p:txBody>
          <a:bodyPr/>
          <a:lstStyle/>
          <a:p>
            <a:r>
              <a:rPr lang="en-US">
                <a:ea typeface="Calibri Light"/>
                <a:cs typeface="Calibri Light"/>
              </a:rPr>
              <a:t>Architecture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B5077F-271E-A3D7-A450-D60486050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97" y="1571625"/>
            <a:ext cx="6710643" cy="42414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AE34B27-FBBA-D3FB-7FCF-32F751B3E212}"/>
              </a:ext>
            </a:extLst>
          </p:cNvPr>
          <p:cNvSpPr/>
          <p:nvPr/>
        </p:nvSpPr>
        <p:spPr>
          <a:xfrm>
            <a:off x="5336801" y="2997573"/>
            <a:ext cx="2308411" cy="930088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E15FAE-867B-65E1-47DA-1169828108DE}"/>
              </a:ext>
            </a:extLst>
          </p:cNvPr>
          <p:cNvSpPr/>
          <p:nvPr/>
        </p:nvSpPr>
        <p:spPr>
          <a:xfrm>
            <a:off x="4174190" y="3725955"/>
            <a:ext cx="1378323" cy="4482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7B4FAA-6C5B-5E9E-9634-959B978BA105}"/>
              </a:ext>
            </a:extLst>
          </p:cNvPr>
          <p:cNvCxnSpPr/>
          <p:nvPr/>
        </p:nvCxnSpPr>
        <p:spPr>
          <a:xfrm flipV="1">
            <a:off x="5230969" y="3378773"/>
            <a:ext cx="1970853" cy="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diagram of a model&#10;&#10;Description automatically generated">
            <a:extLst>
              <a:ext uri="{FF2B5EF4-FFF2-40B4-BE49-F238E27FC236}">
                <a16:creationId xmlns:a16="http://schemas.microsoft.com/office/drawing/2014/main" id="{9B0592BA-AFD4-6819-001B-0A05E2FCB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116" y="1639910"/>
            <a:ext cx="4678471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116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A714D6-EF69-4754-B28C-8C45AD2CD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IN" sz="4000"/>
              <a:t>AI Features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4D0A769F-8229-5EBE-BA68-72BB8441A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093728"/>
            <a:ext cx="5334197" cy="2899614"/>
          </a:xfrm>
        </p:spPr>
        <p:txBody>
          <a:bodyPr anchor="ctr">
            <a:normAutofit/>
          </a:bodyPr>
          <a:lstStyle/>
          <a:p>
            <a:r>
              <a:rPr lang="en-IN" sz="2000" dirty="0"/>
              <a:t>Text Tokenization</a:t>
            </a:r>
          </a:p>
          <a:p>
            <a:r>
              <a:rPr lang="en-IN" sz="2000" dirty="0"/>
              <a:t>Simple Predictive Model</a:t>
            </a:r>
          </a:p>
          <a:p>
            <a:r>
              <a:rPr lang="en-IN" sz="2000" dirty="0"/>
              <a:t>Deep Learning Model</a:t>
            </a:r>
          </a:p>
          <a:p>
            <a:r>
              <a:rPr lang="en-IN" sz="2000" dirty="0"/>
              <a:t>Predictive Text Expansion</a:t>
            </a:r>
          </a:p>
          <a:p>
            <a:r>
              <a:rPr lang="en-IN" sz="2000" dirty="0"/>
              <a:t>Personalization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985216-25C4-8A28-4C84-5FA2183D2D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163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6837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B5E9ED-9C04-55C4-C985-D3F3B4354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060" y="2663150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Project repo link: </a:t>
            </a:r>
            <a:b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  <a:hlinkClick r:id="rId2"/>
              </a:rPr>
              <a:t>Click here!</a:t>
            </a:r>
            <a:endParaRPr lang="en-US" sz="4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5" name="Graphic 44" descr="Link">
            <a:extLst>
              <a:ext uri="{FF2B5EF4-FFF2-40B4-BE49-F238E27FC236}">
                <a16:creationId xmlns:a16="http://schemas.microsoft.com/office/drawing/2014/main" id="{3EB6F626-596C-E1B9-7D51-DE0D6BFCD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94952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206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Arial</vt:lpstr>
      <vt:lpstr>Calibri</vt:lpstr>
      <vt:lpstr>Calibri Light</vt:lpstr>
      <vt:lpstr>Office Theme</vt:lpstr>
      <vt:lpstr>PowerPoint Presentation</vt:lpstr>
      <vt:lpstr>Abstract</vt:lpstr>
      <vt:lpstr>Project Timeline</vt:lpstr>
      <vt:lpstr>PowerPoint Presentation</vt:lpstr>
      <vt:lpstr>PowerPoint Presentation</vt:lpstr>
      <vt:lpstr>Architecture</vt:lpstr>
      <vt:lpstr>AI Features</vt:lpstr>
      <vt:lpstr>Project repo link:  Click here!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</dc:title>
  <dc:creator>Rupisha</dc:creator>
  <cp:lastModifiedBy>Harpalsinh Vaghela</cp:lastModifiedBy>
  <cp:revision>26</cp:revision>
  <dcterms:created xsi:type="dcterms:W3CDTF">2024-02-06T02:02:04Z</dcterms:created>
  <dcterms:modified xsi:type="dcterms:W3CDTF">2024-02-06T04:59:17Z</dcterms:modified>
</cp:coreProperties>
</file>