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82" r:id="rId6"/>
    <p:sldId id="283" r:id="rId7"/>
    <p:sldId id="284" r:id="rId8"/>
    <p:sldId id="281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1" d="100"/>
          <a:sy n="101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9263D-2644-4C31-9D6D-A24E3A57F5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2AC22-E9AE-40FF-8FA6-A0282AD5FB5E}">
      <dgm:prSet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Yashkumar Patel - 100873142</a:t>
          </a:r>
        </a:p>
      </dgm:t>
    </dgm:pt>
    <dgm:pt modelId="{1F2C8E13-87CE-48D7-A0E4-F8965C514C78}" type="parTrans" cxnId="{5AAF0CAF-D5CC-42AF-9677-CC35A156E269}">
      <dgm:prSet/>
      <dgm:spPr/>
      <dgm:t>
        <a:bodyPr/>
        <a:lstStyle/>
        <a:p>
          <a:endParaRPr lang="en-US"/>
        </a:p>
      </dgm:t>
    </dgm:pt>
    <dgm:pt modelId="{22714D20-2F0B-4C28-9EF8-30605D200B32}" type="sibTrans" cxnId="{5AAF0CAF-D5CC-42AF-9677-CC35A156E269}">
      <dgm:prSet/>
      <dgm:spPr/>
      <dgm:t>
        <a:bodyPr/>
        <a:lstStyle/>
        <a:p>
          <a:endParaRPr lang="en-US"/>
        </a:p>
      </dgm:t>
    </dgm:pt>
    <dgm:pt modelId="{606BF72D-42D3-4096-B719-21CE0D5199BA}">
      <dgm:prSet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Rajeshkumar Govindasamy - 100901317</a:t>
          </a:r>
        </a:p>
      </dgm:t>
    </dgm:pt>
    <dgm:pt modelId="{DFEAE085-E51D-4DF1-9C7A-0A44EA3401B4}" type="parTrans" cxnId="{4E240C58-66DE-4785-A6F9-7D43F1D2EBF9}">
      <dgm:prSet/>
      <dgm:spPr/>
      <dgm:t>
        <a:bodyPr/>
        <a:lstStyle/>
        <a:p>
          <a:endParaRPr lang="en-US"/>
        </a:p>
      </dgm:t>
    </dgm:pt>
    <dgm:pt modelId="{21785FCA-632D-46BC-A838-4027B83DD07E}" type="sibTrans" cxnId="{4E240C58-66DE-4785-A6F9-7D43F1D2EBF9}">
      <dgm:prSet/>
      <dgm:spPr/>
      <dgm:t>
        <a:bodyPr/>
        <a:lstStyle/>
        <a:p>
          <a:endParaRPr lang="en-US"/>
        </a:p>
      </dgm:t>
    </dgm:pt>
    <dgm:pt modelId="{BB9FFC3B-77E6-4FBB-8E65-3FFE45DAFBE8}">
      <dgm:prSet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Rupisha Patel - 100935688</a:t>
          </a:r>
        </a:p>
      </dgm:t>
    </dgm:pt>
    <dgm:pt modelId="{7673F37E-A8A0-4FD9-BAD7-F186893C1AA3}" type="parTrans" cxnId="{250DCF1A-0B98-4D06-9740-493E7E5660C5}">
      <dgm:prSet/>
      <dgm:spPr/>
      <dgm:t>
        <a:bodyPr/>
        <a:lstStyle/>
        <a:p>
          <a:endParaRPr lang="en-US"/>
        </a:p>
      </dgm:t>
    </dgm:pt>
    <dgm:pt modelId="{0A9AB7FA-799C-43DC-95D7-ACA6BE4F8978}" type="sibTrans" cxnId="{250DCF1A-0B98-4D06-9740-493E7E5660C5}">
      <dgm:prSet/>
      <dgm:spPr/>
      <dgm:t>
        <a:bodyPr/>
        <a:lstStyle/>
        <a:p>
          <a:endParaRPr lang="en-US"/>
        </a:p>
      </dgm:t>
    </dgm:pt>
    <dgm:pt modelId="{B0DD486E-57D3-4761-91E2-43E70833DBC4}">
      <dgm:prSet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Harpalsinh Vaghela - 100892094</a:t>
          </a:r>
        </a:p>
      </dgm:t>
    </dgm:pt>
    <dgm:pt modelId="{D34B5C16-5F3C-4035-B21B-5971088E5AF4}" type="parTrans" cxnId="{BCBBEE87-356D-42F5-AB8B-24218C67F1F8}">
      <dgm:prSet/>
      <dgm:spPr/>
      <dgm:t>
        <a:bodyPr/>
        <a:lstStyle/>
        <a:p>
          <a:endParaRPr lang="en-US"/>
        </a:p>
      </dgm:t>
    </dgm:pt>
    <dgm:pt modelId="{B2BCCE8E-F1AE-4176-900A-718ED5C69DD8}" type="sibTrans" cxnId="{BCBBEE87-356D-42F5-AB8B-24218C67F1F8}">
      <dgm:prSet/>
      <dgm:spPr/>
      <dgm:t>
        <a:bodyPr/>
        <a:lstStyle/>
        <a:p>
          <a:endParaRPr lang="en-US"/>
        </a:p>
      </dgm:t>
    </dgm:pt>
    <dgm:pt modelId="{2B2BB3D7-50BD-4359-91C1-7D37DB25DAE6}">
      <dgm:prSet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Vijay Kathiravan - 100933014</a:t>
          </a:r>
        </a:p>
      </dgm:t>
    </dgm:pt>
    <dgm:pt modelId="{493D9795-02C8-4EBC-8913-060BF82B9F17}" type="parTrans" cxnId="{A4FB5B33-F144-4AC0-8998-07B97430DC8E}">
      <dgm:prSet/>
      <dgm:spPr/>
      <dgm:t>
        <a:bodyPr/>
        <a:lstStyle/>
        <a:p>
          <a:endParaRPr lang="en-US"/>
        </a:p>
      </dgm:t>
    </dgm:pt>
    <dgm:pt modelId="{6BB28F69-33B3-4A55-B463-7F59CD0A85AB}" type="sibTrans" cxnId="{A4FB5B33-F144-4AC0-8998-07B97430DC8E}">
      <dgm:prSet/>
      <dgm:spPr/>
      <dgm:t>
        <a:bodyPr/>
        <a:lstStyle/>
        <a:p>
          <a:endParaRPr lang="en-US"/>
        </a:p>
      </dgm:t>
    </dgm:pt>
    <dgm:pt modelId="{04C4A5E4-86B8-4782-B541-86E82828E3D3}" type="pres">
      <dgm:prSet presAssocID="{0629263D-2644-4C31-9D6D-A24E3A57F5B6}" presName="linear" presStyleCnt="0">
        <dgm:presLayoutVars>
          <dgm:animLvl val="lvl"/>
          <dgm:resizeHandles val="exact"/>
        </dgm:presLayoutVars>
      </dgm:prSet>
      <dgm:spPr/>
    </dgm:pt>
    <dgm:pt modelId="{65E49C59-A2F9-4818-AB42-7FBB57EBAA97}" type="pres">
      <dgm:prSet presAssocID="{5142AC22-E9AE-40FF-8FA6-A0282AD5FB5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AEB39E4-DE92-433E-9550-865C9D7D0237}" type="pres">
      <dgm:prSet presAssocID="{22714D20-2F0B-4C28-9EF8-30605D200B32}" presName="spacer" presStyleCnt="0"/>
      <dgm:spPr/>
    </dgm:pt>
    <dgm:pt modelId="{A963DDFE-6B7B-4E1B-844B-2FB83A963691}" type="pres">
      <dgm:prSet presAssocID="{606BF72D-42D3-4096-B719-21CE0D5199B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BB991B3-E0FA-4190-AEAA-862E6DF90A98}" type="pres">
      <dgm:prSet presAssocID="{21785FCA-632D-46BC-A838-4027B83DD07E}" presName="spacer" presStyleCnt="0"/>
      <dgm:spPr/>
    </dgm:pt>
    <dgm:pt modelId="{F8E50552-9678-4887-AF0D-878EC4980F91}" type="pres">
      <dgm:prSet presAssocID="{BB9FFC3B-77E6-4FBB-8E65-3FFE45DAFBE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FBA0127-70B1-47BD-ADA8-5D455F267F64}" type="pres">
      <dgm:prSet presAssocID="{0A9AB7FA-799C-43DC-95D7-ACA6BE4F8978}" presName="spacer" presStyleCnt="0"/>
      <dgm:spPr/>
    </dgm:pt>
    <dgm:pt modelId="{E6AB8755-7742-4F6E-B1A0-B49766C1C757}" type="pres">
      <dgm:prSet presAssocID="{B0DD486E-57D3-4761-91E2-43E70833DBC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D9F0A43-CA36-469E-AE00-539D6808B80A}" type="pres">
      <dgm:prSet presAssocID="{B2BCCE8E-F1AE-4176-900A-718ED5C69DD8}" presName="spacer" presStyleCnt="0"/>
      <dgm:spPr/>
    </dgm:pt>
    <dgm:pt modelId="{0D78186D-1A1F-4923-B6BE-D2AB32A14794}" type="pres">
      <dgm:prSet presAssocID="{2B2BB3D7-50BD-4359-91C1-7D37DB25DAE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73CA50A-E0C0-4375-B25A-D874E5FA951F}" type="presOf" srcId="{2B2BB3D7-50BD-4359-91C1-7D37DB25DAE6}" destId="{0D78186D-1A1F-4923-B6BE-D2AB32A14794}" srcOrd="0" destOrd="0" presId="urn:microsoft.com/office/officeart/2005/8/layout/vList2"/>
    <dgm:cxn modelId="{4EE21D0D-61F9-40B3-A22C-5BE5172336A0}" type="presOf" srcId="{606BF72D-42D3-4096-B719-21CE0D5199BA}" destId="{A963DDFE-6B7B-4E1B-844B-2FB83A963691}" srcOrd="0" destOrd="0" presId="urn:microsoft.com/office/officeart/2005/8/layout/vList2"/>
    <dgm:cxn modelId="{250DCF1A-0B98-4D06-9740-493E7E5660C5}" srcId="{0629263D-2644-4C31-9D6D-A24E3A57F5B6}" destId="{BB9FFC3B-77E6-4FBB-8E65-3FFE45DAFBE8}" srcOrd="2" destOrd="0" parTransId="{7673F37E-A8A0-4FD9-BAD7-F186893C1AA3}" sibTransId="{0A9AB7FA-799C-43DC-95D7-ACA6BE4F8978}"/>
    <dgm:cxn modelId="{A4FB5B33-F144-4AC0-8998-07B97430DC8E}" srcId="{0629263D-2644-4C31-9D6D-A24E3A57F5B6}" destId="{2B2BB3D7-50BD-4359-91C1-7D37DB25DAE6}" srcOrd="4" destOrd="0" parTransId="{493D9795-02C8-4EBC-8913-060BF82B9F17}" sibTransId="{6BB28F69-33B3-4A55-B463-7F59CD0A85AB}"/>
    <dgm:cxn modelId="{3550966D-C0D7-4D7B-A8ED-7A3D050DDF0C}" type="presOf" srcId="{0629263D-2644-4C31-9D6D-A24E3A57F5B6}" destId="{04C4A5E4-86B8-4782-B541-86E82828E3D3}" srcOrd="0" destOrd="0" presId="urn:microsoft.com/office/officeart/2005/8/layout/vList2"/>
    <dgm:cxn modelId="{4E240C58-66DE-4785-A6F9-7D43F1D2EBF9}" srcId="{0629263D-2644-4C31-9D6D-A24E3A57F5B6}" destId="{606BF72D-42D3-4096-B719-21CE0D5199BA}" srcOrd="1" destOrd="0" parTransId="{DFEAE085-E51D-4DF1-9C7A-0A44EA3401B4}" sibTransId="{21785FCA-632D-46BC-A838-4027B83DD07E}"/>
    <dgm:cxn modelId="{BCBBEE87-356D-42F5-AB8B-24218C67F1F8}" srcId="{0629263D-2644-4C31-9D6D-A24E3A57F5B6}" destId="{B0DD486E-57D3-4761-91E2-43E70833DBC4}" srcOrd="3" destOrd="0" parTransId="{D34B5C16-5F3C-4035-B21B-5971088E5AF4}" sibTransId="{B2BCCE8E-F1AE-4176-900A-718ED5C69DD8}"/>
    <dgm:cxn modelId="{4B274CA3-CCA4-4CF0-A71D-0E0F9CD4FA72}" type="presOf" srcId="{5142AC22-E9AE-40FF-8FA6-A0282AD5FB5E}" destId="{65E49C59-A2F9-4818-AB42-7FBB57EBAA97}" srcOrd="0" destOrd="0" presId="urn:microsoft.com/office/officeart/2005/8/layout/vList2"/>
    <dgm:cxn modelId="{5AAF0CAF-D5CC-42AF-9677-CC35A156E269}" srcId="{0629263D-2644-4C31-9D6D-A24E3A57F5B6}" destId="{5142AC22-E9AE-40FF-8FA6-A0282AD5FB5E}" srcOrd="0" destOrd="0" parTransId="{1F2C8E13-87CE-48D7-A0E4-F8965C514C78}" sibTransId="{22714D20-2F0B-4C28-9EF8-30605D200B32}"/>
    <dgm:cxn modelId="{12BB81D9-B2B3-4CFD-B757-F01279E5D5CE}" type="presOf" srcId="{B0DD486E-57D3-4761-91E2-43E70833DBC4}" destId="{E6AB8755-7742-4F6E-B1A0-B49766C1C757}" srcOrd="0" destOrd="0" presId="urn:microsoft.com/office/officeart/2005/8/layout/vList2"/>
    <dgm:cxn modelId="{21391AE1-30B0-4189-8538-C2336875948A}" type="presOf" srcId="{BB9FFC3B-77E6-4FBB-8E65-3FFE45DAFBE8}" destId="{F8E50552-9678-4887-AF0D-878EC4980F91}" srcOrd="0" destOrd="0" presId="urn:microsoft.com/office/officeart/2005/8/layout/vList2"/>
    <dgm:cxn modelId="{556A4E49-65C4-4BBD-B3B8-CA18BE005F91}" type="presParOf" srcId="{04C4A5E4-86B8-4782-B541-86E82828E3D3}" destId="{65E49C59-A2F9-4818-AB42-7FBB57EBAA97}" srcOrd="0" destOrd="0" presId="urn:microsoft.com/office/officeart/2005/8/layout/vList2"/>
    <dgm:cxn modelId="{0730DEE6-5574-476B-8A96-5C9E64BF72A4}" type="presParOf" srcId="{04C4A5E4-86B8-4782-B541-86E82828E3D3}" destId="{AAEB39E4-DE92-433E-9550-865C9D7D0237}" srcOrd="1" destOrd="0" presId="urn:microsoft.com/office/officeart/2005/8/layout/vList2"/>
    <dgm:cxn modelId="{44179D82-6FAB-4C69-848D-C6798BC2CE4B}" type="presParOf" srcId="{04C4A5E4-86B8-4782-B541-86E82828E3D3}" destId="{A963DDFE-6B7B-4E1B-844B-2FB83A963691}" srcOrd="2" destOrd="0" presId="urn:microsoft.com/office/officeart/2005/8/layout/vList2"/>
    <dgm:cxn modelId="{A9AD350B-896E-4500-A0CF-D57100E99E71}" type="presParOf" srcId="{04C4A5E4-86B8-4782-B541-86E82828E3D3}" destId="{6BB991B3-E0FA-4190-AEAA-862E6DF90A98}" srcOrd="3" destOrd="0" presId="urn:microsoft.com/office/officeart/2005/8/layout/vList2"/>
    <dgm:cxn modelId="{7398DF6E-D0C3-4EE0-994D-DCE7CA6EEA1D}" type="presParOf" srcId="{04C4A5E4-86B8-4782-B541-86E82828E3D3}" destId="{F8E50552-9678-4887-AF0D-878EC4980F91}" srcOrd="4" destOrd="0" presId="urn:microsoft.com/office/officeart/2005/8/layout/vList2"/>
    <dgm:cxn modelId="{E4FDBC58-5596-4FA7-9CD3-3E976A516C51}" type="presParOf" srcId="{04C4A5E4-86B8-4782-B541-86E82828E3D3}" destId="{8FBA0127-70B1-47BD-ADA8-5D455F267F64}" srcOrd="5" destOrd="0" presId="urn:microsoft.com/office/officeart/2005/8/layout/vList2"/>
    <dgm:cxn modelId="{2FAFCA15-D86A-4451-BCAE-CA70C5C392B8}" type="presParOf" srcId="{04C4A5E4-86B8-4782-B541-86E82828E3D3}" destId="{E6AB8755-7742-4F6E-B1A0-B49766C1C757}" srcOrd="6" destOrd="0" presId="urn:microsoft.com/office/officeart/2005/8/layout/vList2"/>
    <dgm:cxn modelId="{8DD6D591-6BF5-4D12-9457-075C2FEDBE07}" type="presParOf" srcId="{04C4A5E4-86B8-4782-B541-86E82828E3D3}" destId="{AD9F0A43-CA36-469E-AE00-539D6808B80A}" srcOrd="7" destOrd="0" presId="urn:microsoft.com/office/officeart/2005/8/layout/vList2"/>
    <dgm:cxn modelId="{7C11D5AC-1AB6-41D7-98C8-C34CCBCDE0FC}" type="presParOf" srcId="{04C4A5E4-86B8-4782-B541-86E82828E3D3}" destId="{0D78186D-1A1F-4923-B6BE-D2AB32A147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49C59-A2F9-4818-AB42-7FBB57EBAA97}">
      <dsp:nvSpPr>
        <dsp:cNvPr id="0" name=""/>
        <dsp:cNvSpPr/>
      </dsp:nvSpPr>
      <dsp:spPr>
        <a:xfrm>
          <a:off x="0" y="187703"/>
          <a:ext cx="5546272" cy="599625"/>
        </a:xfrm>
        <a:prstGeom prst="roundRect">
          <a:avLst/>
        </a:prstGeom>
        <a:solidFill>
          <a:schemeClr val="bg1">
            <a:lumMod val="65000"/>
            <a:lumOff val="3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Yashkumar Patel - 100873142</a:t>
          </a:r>
        </a:p>
      </dsp:txBody>
      <dsp:txXfrm>
        <a:off x="29271" y="216974"/>
        <a:ext cx="5487730" cy="541083"/>
      </dsp:txXfrm>
    </dsp:sp>
    <dsp:sp modelId="{A963DDFE-6B7B-4E1B-844B-2FB83A963691}">
      <dsp:nvSpPr>
        <dsp:cNvPr id="0" name=""/>
        <dsp:cNvSpPr/>
      </dsp:nvSpPr>
      <dsp:spPr>
        <a:xfrm>
          <a:off x="0" y="859329"/>
          <a:ext cx="5546272" cy="599625"/>
        </a:xfrm>
        <a:prstGeom prst="roundRect">
          <a:avLst/>
        </a:prstGeom>
        <a:solidFill>
          <a:schemeClr val="bg1">
            <a:lumMod val="65000"/>
            <a:lumOff val="3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Rajeshkumar Govindasamy - 100901317</a:t>
          </a:r>
        </a:p>
      </dsp:txBody>
      <dsp:txXfrm>
        <a:off x="29271" y="888600"/>
        <a:ext cx="5487730" cy="541083"/>
      </dsp:txXfrm>
    </dsp:sp>
    <dsp:sp modelId="{F8E50552-9678-4887-AF0D-878EC4980F91}">
      <dsp:nvSpPr>
        <dsp:cNvPr id="0" name=""/>
        <dsp:cNvSpPr/>
      </dsp:nvSpPr>
      <dsp:spPr>
        <a:xfrm>
          <a:off x="0" y="1530954"/>
          <a:ext cx="5546272" cy="599625"/>
        </a:xfrm>
        <a:prstGeom prst="roundRect">
          <a:avLst/>
        </a:prstGeom>
        <a:solidFill>
          <a:schemeClr val="bg1">
            <a:lumMod val="65000"/>
            <a:lumOff val="3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Rupisha Patel - 100935688</a:t>
          </a:r>
        </a:p>
      </dsp:txBody>
      <dsp:txXfrm>
        <a:off x="29271" y="1560225"/>
        <a:ext cx="5487730" cy="541083"/>
      </dsp:txXfrm>
    </dsp:sp>
    <dsp:sp modelId="{E6AB8755-7742-4F6E-B1A0-B49766C1C757}">
      <dsp:nvSpPr>
        <dsp:cNvPr id="0" name=""/>
        <dsp:cNvSpPr/>
      </dsp:nvSpPr>
      <dsp:spPr>
        <a:xfrm>
          <a:off x="0" y="2202579"/>
          <a:ext cx="5546272" cy="599625"/>
        </a:xfrm>
        <a:prstGeom prst="roundRect">
          <a:avLst/>
        </a:prstGeom>
        <a:solidFill>
          <a:schemeClr val="bg1">
            <a:lumMod val="65000"/>
            <a:lumOff val="3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Harpalsinh Vaghela - 100892094</a:t>
          </a:r>
        </a:p>
      </dsp:txBody>
      <dsp:txXfrm>
        <a:off x="29271" y="2231850"/>
        <a:ext cx="5487730" cy="541083"/>
      </dsp:txXfrm>
    </dsp:sp>
    <dsp:sp modelId="{0D78186D-1A1F-4923-B6BE-D2AB32A14794}">
      <dsp:nvSpPr>
        <dsp:cNvPr id="0" name=""/>
        <dsp:cNvSpPr/>
      </dsp:nvSpPr>
      <dsp:spPr>
        <a:xfrm>
          <a:off x="0" y="2874204"/>
          <a:ext cx="5546272" cy="599625"/>
        </a:xfrm>
        <a:prstGeom prst="roundRect">
          <a:avLst/>
        </a:prstGeom>
        <a:solidFill>
          <a:schemeClr val="bg1">
            <a:lumMod val="65000"/>
            <a:lumOff val="3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Vijay Kathiravan - 100933014</a:t>
          </a:r>
        </a:p>
      </dsp:txBody>
      <dsp:txXfrm>
        <a:off x="29271" y="2903475"/>
        <a:ext cx="5487730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Data" Target="../diagrams/data1.xml"/><Relationship Id="rId11" Type="http://schemas.openxmlformats.org/officeDocument/2006/relationships/image" Target="../media/image8.png"/><Relationship Id="rId5" Type="http://schemas.openxmlformats.org/officeDocument/2006/relationships/image" Target="../media/image7.jpg"/><Relationship Id="rId10" Type="http://schemas.microsoft.com/office/2007/relationships/diagramDrawing" Target="../diagrams/drawing1.xml"/><Relationship Id="rId4" Type="http://schemas.openxmlformats.org/officeDocument/2006/relationships/image" Target="../media/image6.jpe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1242" y="170556"/>
            <a:ext cx="3649513" cy="59988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NextMatch</a:t>
            </a:r>
          </a:p>
        </p:txBody>
      </p:sp>
      <p:pic>
        <p:nvPicPr>
          <p:cNvPr id="9" name="Picture 8" descr="A logo for a college&#10;&#10;Description automatically generated">
            <a:extLst>
              <a:ext uri="{FF2B5EF4-FFF2-40B4-BE49-F238E27FC236}">
                <a16:creationId xmlns:a16="http://schemas.microsoft.com/office/drawing/2014/main" id="{F7A42071-01DA-21B7-9E76-F598EEDCE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70" y="133351"/>
            <a:ext cx="2171606" cy="12409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6CDE5F5-7E44-B3E6-27AB-DD7C7B4D5951}"/>
              </a:ext>
            </a:extLst>
          </p:cNvPr>
          <p:cNvSpPr txBox="1">
            <a:spLocks/>
          </p:cNvSpPr>
          <p:nvPr/>
        </p:nvSpPr>
        <p:spPr>
          <a:xfrm>
            <a:off x="346395" y="1544815"/>
            <a:ext cx="5546273" cy="50486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AIDI 2005 Capstone Term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F785E-D2EE-1185-472B-C3498EB24AB2}"/>
              </a:ext>
            </a:extLst>
          </p:cNvPr>
          <p:cNvSpPr txBox="1"/>
          <p:nvPr/>
        </p:nvSpPr>
        <p:spPr>
          <a:xfrm>
            <a:off x="142970" y="6078318"/>
            <a:ext cx="2976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Guided by:</a:t>
            </a: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Prof. Marcos Bittencourt</a:t>
            </a:r>
          </a:p>
        </p:txBody>
      </p:sp>
      <p:graphicFrame>
        <p:nvGraphicFramePr>
          <p:cNvPr id="105" name="Content Placeholder 2">
            <a:extLst>
              <a:ext uri="{FF2B5EF4-FFF2-40B4-BE49-F238E27FC236}">
                <a16:creationId xmlns:a16="http://schemas.microsoft.com/office/drawing/2014/main" id="{C9E963F9-B13E-5B1E-B62D-84E041ADD6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438278"/>
              </p:ext>
            </p:extLst>
          </p:nvPr>
        </p:nvGraphicFramePr>
        <p:xfrm>
          <a:off x="346396" y="2052010"/>
          <a:ext cx="5546272" cy="366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54B76440-A4AE-D19D-F7E5-93959FEF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0123" b="2"/>
          <a:stretch/>
        </p:blipFill>
        <p:spPr>
          <a:xfrm>
            <a:off x="7209435" y="1544814"/>
            <a:ext cx="3887190" cy="3770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56A75-1BEF-DF19-DEDF-846CF1F9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000" dirty="0"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63B48-DBE5-3B02-69FD-E0A2F7D1B2B2}"/>
              </a:ext>
            </a:extLst>
          </p:cNvPr>
          <p:cNvSpPr txBox="1"/>
          <p:nvPr/>
        </p:nvSpPr>
        <p:spPr>
          <a:xfrm>
            <a:off x="6498769" y="1118809"/>
            <a:ext cx="5049763" cy="47476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NextMatch is an AI-based tool, that analyses the text, identifies the patterns and recognizes the next most relevant word for the various chat-based applications. </a:t>
            </a:r>
          </a:p>
          <a:p>
            <a:pPr marL="0" indent="0"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will consider the last word of a particular sentence and predict the next possible word. We will be using methods of natural language processing, language modelling, and deep learning. </a:t>
            </a:r>
          </a:p>
          <a:p>
            <a:pPr marL="0" indent="0"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we do not have to write the whole sentence manually, it removes the language barrier, saves time and prevents spelling mistakes. </a:t>
            </a:r>
          </a:p>
        </p:txBody>
      </p:sp>
    </p:spTree>
    <p:extLst>
      <p:ext uri="{BB962C8B-B14F-4D97-AF65-F5344CB8AC3E}">
        <p14:creationId xmlns:p14="http://schemas.microsoft.com/office/powerpoint/2010/main" val="402514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0729-6948-49A7-71CB-54DBB696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and Advanced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2979-F0F5-1745-53C4-46E7E27BE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248755" cy="37147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Tokenization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 Frequency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Confidence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Predictive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Interface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64DC57-0AB1-4394-7DE1-2199D6AE00A0}"/>
              </a:ext>
            </a:extLst>
          </p:cNvPr>
          <p:cNvSpPr txBox="1">
            <a:spLocks/>
          </p:cNvSpPr>
          <p:nvPr/>
        </p:nvSpPr>
        <p:spPr>
          <a:xfrm>
            <a:off x="6628795" y="2076450"/>
            <a:ext cx="4248755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Text Expansion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Integration</a:t>
            </a:r>
          </a:p>
        </p:txBody>
      </p:sp>
    </p:spTree>
    <p:extLst>
      <p:ext uri="{BB962C8B-B14F-4D97-AF65-F5344CB8AC3E}">
        <p14:creationId xmlns:p14="http://schemas.microsoft.com/office/powerpoint/2010/main" val="48679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70729-6948-49A7-71CB-54DBB696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31" y="2647950"/>
            <a:ext cx="3382832" cy="10959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</a:t>
            </a:r>
            <a:br>
              <a:rPr lang="en-US" sz="4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92CBDB4-A16E-5276-23D5-E36A96274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14"/>
          <a:stretch/>
        </p:blipFill>
        <p:spPr>
          <a:xfrm>
            <a:off x="5325001" y="2260021"/>
            <a:ext cx="6197668" cy="2337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267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C2DF21-E0EC-4049-78BF-55A8EA140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768643"/>
            <a:ext cx="6268313" cy="54892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3913B5-822B-4CEC-B1F7-4F5C6D4E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31" y="2647950"/>
            <a:ext cx="3382832" cy="10959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br>
              <a:rPr lang="en-US" sz="4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next word</a:t>
            </a:r>
            <a:endParaRPr lang="en-US" sz="4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7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63913B5-822B-4CEC-B1F7-4F5C6D4E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56" y="2628900"/>
            <a:ext cx="3382832" cy="10959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br>
              <a:rPr lang="en-US" sz="4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next sentence</a:t>
            </a:r>
            <a:endParaRPr lang="en-US" sz="4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5B4DD-A267-DA8F-8211-68930AD2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060" y="1047427"/>
            <a:ext cx="8097380" cy="4629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728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1D7C4-9AEE-F106-D194-5B6116DB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279"/>
            <a:ext cx="12192000" cy="460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3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CFB952-E4A2-8A77-14B6-9807C5C6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522"/>
            <a:ext cx="12192000" cy="63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FB1E-F5CF-FF78-DBBE-6E8681A1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0" y="2800350"/>
            <a:ext cx="10353762" cy="12573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265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{7750B462-5AC4-4642-8CCA-5A825A641D6C}tf55705232_win32</Template>
  <TotalTime>28</TotalTime>
  <Words>161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Goudy Old Style</vt:lpstr>
      <vt:lpstr>Wingdings 2</vt:lpstr>
      <vt:lpstr>SlateVTI</vt:lpstr>
      <vt:lpstr>NextMatch</vt:lpstr>
      <vt:lpstr>Introduction</vt:lpstr>
      <vt:lpstr>Basic and Advanced Features</vt:lpstr>
      <vt:lpstr>User  Interface</vt:lpstr>
      <vt:lpstr>Example for next word</vt:lpstr>
      <vt:lpstr>Example for next sentence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NextWordPredictor</dc:title>
  <dc:creator>Harpal Vaghela</dc:creator>
  <cp:lastModifiedBy>Harpal Vaghela</cp:lastModifiedBy>
  <cp:revision>21</cp:revision>
  <dcterms:created xsi:type="dcterms:W3CDTF">2024-04-15T17:45:26Z</dcterms:created>
  <dcterms:modified xsi:type="dcterms:W3CDTF">2024-04-15T18:14:17Z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