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6" r:id="rId4"/>
    <p:sldId id="270" r:id="rId5"/>
    <p:sldId id="275" r:id="rId6"/>
    <p:sldId id="269" r:id="rId7"/>
    <p:sldId id="273" r:id="rId8"/>
    <p:sldId id="274" r:id="rId9"/>
    <p:sldId id="271" r:id="rId10"/>
    <p:sldId id="272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67886"/>
    <a:srgbClr val="EFBFA9"/>
    <a:srgbClr val="E6E309"/>
    <a:srgbClr val="2CB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8005E1-0F50-41CF-AAD2-DD3AC92D2E2D}" v="70" dt="2024-10-22T15:31:41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ire Price" userId="fb8b93fc9fe49f66" providerId="LiveId" clId="{4A8005E1-0F50-41CF-AAD2-DD3AC92D2E2D}"/>
    <pc:docChg chg="undo custSel addSld delSld modSld sldOrd">
      <pc:chgData name="Claire Price" userId="fb8b93fc9fe49f66" providerId="LiveId" clId="{4A8005E1-0F50-41CF-AAD2-DD3AC92D2E2D}" dt="2024-10-24T15:42:06.790" v="4356" actId="20577"/>
      <pc:docMkLst>
        <pc:docMk/>
      </pc:docMkLst>
      <pc:sldChg chg="addSp delSp modSp mod">
        <pc:chgData name="Claire Price" userId="fb8b93fc9fe49f66" providerId="LiveId" clId="{4A8005E1-0F50-41CF-AAD2-DD3AC92D2E2D}" dt="2024-10-22T13:04:48.413" v="55" actId="1076"/>
        <pc:sldMkLst>
          <pc:docMk/>
          <pc:sldMk cId="1059900419" sldId="256"/>
        </pc:sldMkLst>
        <pc:spChg chg="mod">
          <ac:chgData name="Claire Price" userId="fb8b93fc9fe49f66" providerId="LiveId" clId="{4A8005E1-0F50-41CF-AAD2-DD3AC92D2E2D}" dt="2024-10-22T13:03:23.988" v="35" actId="1076"/>
          <ac:spMkLst>
            <pc:docMk/>
            <pc:sldMk cId="1059900419" sldId="256"/>
            <ac:spMk id="2" creationId="{7C2ECC38-34B6-A4A7-BFFF-17626A8AF018}"/>
          </ac:spMkLst>
        </pc:spChg>
        <pc:spChg chg="mod">
          <ac:chgData name="Claire Price" userId="fb8b93fc9fe49f66" providerId="LiveId" clId="{4A8005E1-0F50-41CF-AAD2-DD3AC92D2E2D}" dt="2024-10-22T13:03:29.348" v="36" actId="14100"/>
          <ac:spMkLst>
            <pc:docMk/>
            <pc:sldMk cId="1059900419" sldId="256"/>
            <ac:spMk id="3" creationId="{5D2FCA8D-F2C7-01D6-3B1F-74F1695F8348}"/>
          </ac:spMkLst>
        </pc:spChg>
        <pc:spChg chg="add mod">
          <ac:chgData name="Claire Price" userId="fb8b93fc9fe49f66" providerId="LiveId" clId="{4A8005E1-0F50-41CF-AAD2-DD3AC92D2E2D}" dt="2024-10-22T13:03:02.987" v="31" actId="1076"/>
          <ac:spMkLst>
            <pc:docMk/>
            <pc:sldMk cId="1059900419" sldId="256"/>
            <ac:spMk id="6" creationId="{CFDE4AE3-F5DF-6E07-6C74-6C984BFABAF7}"/>
          </ac:spMkLst>
        </pc:spChg>
        <pc:spChg chg="add del">
          <ac:chgData name="Claire Price" userId="fb8b93fc9fe49f66" providerId="LiveId" clId="{4A8005E1-0F50-41CF-AAD2-DD3AC92D2E2D}" dt="2024-10-22T13:04:38.655" v="49" actId="478"/>
          <ac:spMkLst>
            <pc:docMk/>
            <pc:sldMk cId="1059900419" sldId="256"/>
            <ac:spMk id="7" creationId="{D6B30891-14AA-A02C-0D1C-FC34467ECC02}"/>
          </ac:spMkLst>
        </pc:spChg>
        <pc:picChg chg="del">
          <ac:chgData name="Claire Price" userId="fb8b93fc9fe49f66" providerId="LiveId" clId="{4A8005E1-0F50-41CF-AAD2-DD3AC92D2E2D}" dt="2024-10-22T12:59:56.988" v="0" actId="478"/>
          <ac:picMkLst>
            <pc:docMk/>
            <pc:sldMk cId="1059900419" sldId="256"/>
            <ac:picMk id="4" creationId="{3D676FCB-00C3-6BC6-449C-DCDF6A3C1920}"/>
          </ac:picMkLst>
        </pc:picChg>
        <pc:picChg chg="add mod">
          <ac:chgData name="Claire Price" userId="fb8b93fc9fe49f66" providerId="LiveId" clId="{4A8005E1-0F50-41CF-AAD2-DD3AC92D2E2D}" dt="2024-10-22T13:04:48.413" v="55" actId="1076"/>
          <ac:picMkLst>
            <pc:docMk/>
            <pc:sldMk cId="1059900419" sldId="256"/>
            <ac:picMk id="8" creationId="{9758F48A-4398-9BAE-0AF0-F623C54C8EE2}"/>
          </ac:picMkLst>
        </pc:picChg>
        <pc:picChg chg="add del mod">
          <ac:chgData name="Claire Price" userId="fb8b93fc9fe49f66" providerId="LiveId" clId="{4A8005E1-0F50-41CF-AAD2-DD3AC92D2E2D}" dt="2024-10-22T13:04:30.603" v="47" actId="478"/>
          <ac:picMkLst>
            <pc:docMk/>
            <pc:sldMk cId="1059900419" sldId="256"/>
            <ac:picMk id="1026" creationId="{01C8D11B-6F9B-7E92-B9D3-512DE8F50303}"/>
          </ac:picMkLst>
        </pc:picChg>
        <pc:picChg chg="add mod">
          <ac:chgData name="Claire Price" userId="fb8b93fc9fe49f66" providerId="LiveId" clId="{4A8005E1-0F50-41CF-AAD2-DD3AC92D2E2D}" dt="2024-10-22T13:02:17.978" v="23" actId="1076"/>
          <ac:picMkLst>
            <pc:docMk/>
            <pc:sldMk cId="1059900419" sldId="256"/>
            <ac:picMk id="1028" creationId="{493955E6-F18F-70BA-77ED-05C410B33227}"/>
          </ac:picMkLst>
        </pc:picChg>
        <pc:picChg chg="add mod">
          <ac:chgData name="Claire Price" userId="fb8b93fc9fe49f66" providerId="LiveId" clId="{4A8005E1-0F50-41CF-AAD2-DD3AC92D2E2D}" dt="2024-10-22T13:04:05.513" v="43" actId="1076"/>
          <ac:picMkLst>
            <pc:docMk/>
            <pc:sldMk cId="1059900419" sldId="256"/>
            <ac:picMk id="1030" creationId="{3F88E55C-5D87-D1E2-A9A3-D145D0C6054C}"/>
          </ac:picMkLst>
        </pc:picChg>
        <pc:picChg chg="add mod">
          <ac:chgData name="Claire Price" userId="fb8b93fc9fe49f66" providerId="LiveId" clId="{4A8005E1-0F50-41CF-AAD2-DD3AC92D2E2D}" dt="2024-10-22T13:04:10.782" v="46" actId="1076"/>
          <ac:picMkLst>
            <pc:docMk/>
            <pc:sldMk cId="1059900419" sldId="256"/>
            <ac:picMk id="1032" creationId="{DFF74B9A-A3A1-0EF9-E8B2-834F01D1F981}"/>
          </ac:picMkLst>
        </pc:picChg>
      </pc:sldChg>
      <pc:sldChg chg="del">
        <pc:chgData name="Claire Price" userId="fb8b93fc9fe49f66" providerId="LiveId" clId="{4A8005E1-0F50-41CF-AAD2-DD3AC92D2E2D}" dt="2024-10-22T13:05:03.639" v="58" actId="47"/>
        <pc:sldMkLst>
          <pc:docMk/>
          <pc:sldMk cId="1873717809" sldId="257"/>
        </pc:sldMkLst>
      </pc:sldChg>
      <pc:sldChg chg="del">
        <pc:chgData name="Claire Price" userId="fb8b93fc9fe49f66" providerId="LiveId" clId="{4A8005E1-0F50-41CF-AAD2-DD3AC92D2E2D}" dt="2024-10-22T13:05:03.907" v="59" actId="47"/>
        <pc:sldMkLst>
          <pc:docMk/>
          <pc:sldMk cId="1595879895" sldId="260"/>
        </pc:sldMkLst>
      </pc:sldChg>
      <pc:sldChg chg="del">
        <pc:chgData name="Claire Price" userId="fb8b93fc9fe49f66" providerId="LiveId" clId="{4A8005E1-0F50-41CF-AAD2-DD3AC92D2E2D}" dt="2024-10-22T13:05:04.127" v="60" actId="47"/>
        <pc:sldMkLst>
          <pc:docMk/>
          <pc:sldMk cId="1378282242" sldId="261"/>
        </pc:sldMkLst>
      </pc:sldChg>
      <pc:sldChg chg="del">
        <pc:chgData name="Claire Price" userId="fb8b93fc9fe49f66" providerId="LiveId" clId="{4A8005E1-0F50-41CF-AAD2-DD3AC92D2E2D}" dt="2024-10-22T13:05:04.425" v="61" actId="47"/>
        <pc:sldMkLst>
          <pc:docMk/>
          <pc:sldMk cId="1420512592" sldId="262"/>
        </pc:sldMkLst>
      </pc:sldChg>
      <pc:sldChg chg="del">
        <pc:chgData name="Claire Price" userId="fb8b93fc9fe49f66" providerId="LiveId" clId="{4A8005E1-0F50-41CF-AAD2-DD3AC92D2E2D}" dt="2024-10-22T13:05:03.419" v="57" actId="47"/>
        <pc:sldMkLst>
          <pc:docMk/>
          <pc:sldMk cId="1886728683" sldId="266"/>
        </pc:sldMkLst>
      </pc:sldChg>
      <pc:sldChg chg="modSp mod">
        <pc:chgData name="Claire Price" userId="fb8b93fc9fe49f66" providerId="LiveId" clId="{4A8005E1-0F50-41CF-AAD2-DD3AC92D2E2D}" dt="2024-10-22T13:28:20.592" v="963" actId="207"/>
        <pc:sldMkLst>
          <pc:docMk/>
          <pc:sldMk cId="2823554847" sldId="267"/>
        </pc:sldMkLst>
        <pc:spChg chg="mod">
          <ac:chgData name="Claire Price" userId="fb8b93fc9fe49f66" providerId="LiveId" clId="{4A8005E1-0F50-41CF-AAD2-DD3AC92D2E2D}" dt="2024-10-22T13:09:59.076" v="327" actId="1076"/>
          <ac:spMkLst>
            <pc:docMk/>
            <pc:sldMk cId="2823554847" sldId="267"/>
            <ac:spMk id="2" creationId="{5B960186-AAA2-F359-523C-44FC75CDC8BA}"/>
          </ac:spMkLst>
        </pc:spChg>
        <pc:spChg chg="mod">
          <ac:chgData name="Claire Price" userId="fb8b93fc9fe49f66" providerId="LiveId" clId="{4A8005E1-0F50-41CF-AAD2-DD3AC92D2E2D}" dt="2024-10-22T13:28:20.592" v="963" actId="207"/>
          <ac:spMkLst>
            <pc:docMk/>
            <pc:sldMk cId="2823554847" sldId="267"/>
            <ac:spMk id="3" creationId="{C47ACC32-D59C-7E10-2AA3-9AE6CF0C61DB}"/>
          </ac:spMkLst>
        </pc:spChg>
      </pc:sldChg>
      <pc:sldChg chg="addSp delSp modSp add mod">
        <pc:chgData name="Claire Price" userId="fb8b93fc9fe49f66" providerId="LiveId" clId="{4A8005E1-0F50-41CF-AAD2-DD3AC92D2E2D}" dt="2024-10-22T15:19:11.118" v="3143" actId="207"/>
        <pc:sldMkLst>
          <pc:docMk/>
          <pc:sldMk cId="1126514753" sldId="268"/>
        </pc:sldMkLst>
        <pc:spChg chg="mod">
          <ac:chgData name="Claire Price" userId="fb8b93fc9fe49f66" providerId="LiveId" clId="{4A8005E1-0F50-41CF-AAD2-DD3AC92D2E2D}" dt="2024-10-22T15:19:11.118" v="3143" actId="207"/>
          <ac:spMkLst>
            <pc:docMk/>
            <pc:sldMk cId="1126514753" sldId="268"/>
            <ac:spMk id="3" creationId="{C47ACC32-D59C-7E10-2AA3-9AE6CF0C61DB}"/>
          </ac:spMkLst>
        </pc:spChg>
        <pc:spChg chg="add del mod">
          <ac:chgData name="Claire Price" userId="fb8b93fc9fe49f66" providerId="LiveId" clId="{4A8005E1-0F50-41CF-AAD2-DD3AC92D2E2D}" dt="2024-10-22T15:17:15.111" v="3130" actId="478"/>
          <ac:spMkLst>
            <pc:docMk/>
            <pc:sldMk cId="1126514753" sldId="268"/>
            <ac:spMk id="4" creationId="{D25661DD-2D2F-AD3B-5E90-3358209E131C}"/>
          </ac:spMkLst>
        </pc:spChg>
      </pc:sldChg>
      <pc:sldChg chg="add del">
        <pc:chgData name="Claire Price" userId="fb8b93fc9fe49f66" providerId="LiveId" clId="{4A8005E1-0F50-41CF-AAD2-DD3AC92D2E2D}" dt="2024-10-22T13:07:06.966" v="75" actId="2890"/>
        <pc:sldMkLst>
          <pc:docMk/>
          <pc:sldMk cId="2639853679" sldId="268"/>
        </pc:sldMkLst>
      </pc:sldChg>
      <pc:sldChg chg="del">
        <pc:chgData name="Claire Price" userId="fb8b93fc9fe49f66" providerId="LiveId" clId="{4A8005E1-0F50-41CF-AAD2-DD3AC92D2E2D}" dt="2024-10-22T13:05:04.692" v="62" actId="47"/>
        <pc:sldMkLst>
          <pc:docMk/>
          <pc:sldMk cId="2789973281" sldId="268"/>
        </pc:sldMkLst>
      </pc:sldChg>
      <pc:sldChg chg="addSp delSp modSp add mod ord">
        <pc:chgData name="Claire Price" userId="fb8b93fc9fe49f66" providerId="LiveId" clId="{4A8005E1-0F50-41CF-AAD2-DD3AC92D2E2D}" dt="2024-10-22T14:09:27.735" v="2657"/>
        <pc:sldMkLst>
          <pc:docMk/>
          <pc:sldMk cId="1685289522" sldId="269"/>
        </pc:sldMkLst>
        <pc:spChg chg="mod">
          <ac:chgData name="Claire Price" userId="fb8b93fc9fe49f66" providerId="LiveId" clId="{4A8005E1-0F50-41CF-AAD2-DD3AC92D2E2D}" dt="2024-10-22T13:11:29.823" v="379" actId="20577"/>
          <ac:spMkLst>
            <pc:docMk/>
            <pc:sldMk cId="1685289522" sldId="269"/>
            <ac:spMk id="2" creationId="{5B960186-AAA2-F359-523C-44FC75CDC8BA}"/>
          </ac:spMkLst>
        </pc:spChg>
        <pc:spChg chg="del mod">
          <ac:chgData name="Claire Price" userId="fb8b93fc9fe49f66" providerId="LiveId" clId="{4A8005E1-0F50-41CF-AAD2-DD3AC92D2E2D}" dt="2024-10-22T13:17:09.762" v="640" actId="478"/>
          <ac:spMkLst>
            <pc:docMk/>
            <pc:sldMk cId="1685289522" sldId="269"/>
            <ac:spMk id="3" creationId="{C47ACC32-D59C-7E10-2AA3-9AE6CF0C61DB}"/>
          </ac:spMkLst>
        </pc:spChg>
        <pc:graphicFrameChg chg="add mod modGraphic">
          <ac:chgData name="Claire Price" userId="fb8b93fc9fe49f66" providerId="LiveId" clId="{4A8005E1-0F50-41CF-AAD2-DD3AC92D2E2D}" dt="2024-10-22T13:27:42.788" v="962" actId="20577"/>
          <ac:graphicFrameMkLst>
            <pc:docMk/>
            <pc:sldMk cId="1685289522" sldId="269"/>
            <ac:graphicFrameMk id="4" creationId="{622569C7-6347-8D85-3415-530CF094CE1F}"/>
          </ac:graphicFrameMkLst>
        </pc:graphicFrameChg>
        <pc:picChg chg="add mod">
          <ac:chgData name="Claire Price" userId="fb8b93fc9fe49f66" providerId="LiveId" clId="{4A8005E1-0F50-41CF-AAD2-DD3AC92D2E2D}" dt="2024-10-22T13:27:32.885" v="949" actId="1076"/>
          <ac:picMkLst>
            <pc:docMk/>
            <pc:sldMk cId="1685289522" sldId="269"/>
            <ac:picMk id="6" creationId="{D78148C6-2761-9ACE-5233-38432D88E3DC}"/>
          </ac:picMkLst>
        </pc:picChg>
      </pc:sldChg>
      <pc:sldChg chg="del">
        <pc:chgData name="Claire Price" userId="fb8b93fc9fe49f66" providerId="LiveId" clId="{4A8005E1-0F50-41CF-AAD2-DD3AC92D2E2D}" dt="2024-10-22T13:05:02.932" v="56" actId="47"/>
        <pc:sldMkLst>
          <pc:docMk/>
          <pc:sldMk cId="3278172441" sldId="269"/>
        </pc:sldMkLst>
      </pc:sldChg>
      <pc:sldChg chg="del">
        <pc:chgData name="Claire Price" userId="fb8b93fc9fe49f66" providerId="LiveId" clId="{4A8005E1-0F50-41CF-AAD2-DD3AC92D2E2D}" dt="2024-10-22T13:05:05.352" v="63" actId="47"/>
        <pc:sldMkLst>
          <pc:docMk/>
          <pc:sldMk cId="307450610" sldId="270"/>
        </pc:sldMkLst>
      </pc:sldChg>
      <pc:sldChg chg="addSp delSp modSp add mod">
        <pc:chgData name="Claire Price" userId="fb8b93fc9fe49f66" providerId="LiveId" clId="{4A8005E1-0F50-41CF-AAD2-DD3AC92D2E2D}" dt="2024-10-22T15:32:21.221" v="3863" actId="404"/>
        <pc:sldMkLst>
          <pc:docMk/>
          <pc:sldMk cId="3499799475" sldId="270"/>
        </pc:sldMkLst>
        <pc:spChg chg="mod">
          <ac:chgData name="Claire Price" userId="fb8b93fc9fe49f66" providerId="LiveId" clId="{4A8005E1-0F50-41CF-AAD2-DD3AC92D2E2D}" dt="2024-10-22T13:52:14.462" v="1613" actId="20577"/>
          <ac:spMkLst>
            <pc:docMk/>
            <pc:sldMk cId="3499799475" sldId="270"/>
            <ac:spMk id="2" creationId="{5B960186-AAA2-F359-523C-44FC75CDC8BA}"/>
          </ac:spMkLst>
        </pc:spChg>
        <pc:spChg chg="mod">
          <ac:chgData name="Claire Price" userId="fb8b93fc9fe49f66" providerId="LiveId" clId="{4A8005E1-0F50-41CF-AAD2-DD3AC92D2E2D}" dt="2024-10-22T15:32:21.221" v="3863" actId="404"/>
          <ac:spMkLst>
            <pc:docMk/>
            <pc:sldMk cId="3499799475" sldId="270"/>
            <ac:spMk id="3" creationId="{C47ACC32-D59C-7E10-2AA3-9AE6CF0C61DB}"/>
          </ac:spMkLst>
        </pc:spChg>
        <pc:spChg chg="add del">
          <ac:chgData name="Claire Price" userId="fb8b93fc9fe49f66" providerId="LiveId" clId="{4A8005E1-0F50-41CF-AAD2-DD3AC92D2E2D}" dt="2024-10-22T15:28:46.909" v="3579" actId="478"/>
          <ac:spMkLst>
            <pc:docMk/>
            <pc:sldMk cId="3499799475" sldId="270"/>
            <ac:spMk id="5" creationId="{BDAC7C72-0305-AEDF-9C3E-9B4C6B451593}"/>
          </ac:spMkLst>
        </pc:spChg>
        <pc:picChg chg="add del mod">
          <ac:chgData name="Claire Price" userId="fb8b93fc9fe49f66" providerId="LiveId" clId="{4A8005E1-0F50-41CF-AAD2-DD3AC92D2E2D}" dt="2024-10-22T13:38:47.440" v="1297" actId="478"/>
          <ac:picMkLst>
            <pc:docMk/>
            <pc:sldMk cId="3499799475" sldId="270"/>
            <ac:picMk id="5" creationId="{A194C52B-FBA8-2252-8827-CF0AF1433700}"/>
          </ac:picMkLst>
        </pc:picChg>
        <pc:picChg chg="add del mod">
          <ac:chgData name="Claire Price" userId="fb8b93fc9fe49f66" providerId="LiveId" clId="{4A8005E1-0F50-41CF-AAD2-DD3AC92D2E2D}" dt="2024-10-22T13:38:47.870" v="1298" actId="478"/>
          <ac:picMkLst>
            <pc:docMk/>
            <pc:sldMk cId="3499799475" sldId="270"/>
            <ac:picMk id="7" creationId="{B29F9D3A-5E17-7253-3A89-9CED06D66938}"/>
          </ac:picMkLst>
        </pc:picChg>
      </pc:sldChg>
      <pc:sldChg chg="modSp add mod">
        <pc:chgData name="Claire Price" userId="fb8b93fc9fe49f66" providerId="LiveId" clId="{4A8005E1-0F50-41CF-AAD2-DD3AC92D2E2D}" dt="2024-10-22T14:03:48.359" v="2149" actId="20577"/>
        <pc:sldMkLst>
          <pc:docMk/>
          <pc:sldMk cId="97541044" sldId="271"/>
        </pc:sldMkLst>
        <pc:spChg chg="mod">
          <ac:chgData name="Claire Price" userId="fb8b93fc9fe49f66" providerId="LiveId" clId="{4A8005E1-0F50-41CF-AAD2-DD3AC92D2E2D}" dt="2024-10-22T13:52:09.856" v="1605" actId="6549"/>
          <ac:spMkLst>
            <pc:docMk/>
            <pc:sldMk cId="97541044" sldId="271"/>
            <ac:spMk id="2" creationId="{5B960186-AAA2-F359-523C-44FC75CDC8BA}"/>
          </ac:spMkLst>
        </pc:spChg>
        <pc:spChg chg="mod">
          <ac:chgData name="Claire Price" userId="fb8b93fc9fe49f66" providerId="LiveId" clId="{4A8005E1-0F50-41CF-AAD2-DD3AC92D2E2D}" dt="2024-10-22T14:03:48.359" v="2149" actId="20577"/>
          <ac:spMkLst>
            <pc:docMk/>
            <pc:sldMk cId="97541044" sldId="271"/>
            <ac:spMk id="3" creationId="{C47ACC32-D59C-7E10-2AA3-9AE6CF0C61DB}"/>
          </ac:spMkLst>
        </pc:spChg>
      </pc:sldChg>
      <pc:sldChg chg="modSp add mod">
        <pc:chgData name="Claire Price" userId="fb8b93fc9fe49f66" providerId="LiveId" clId="{4A8005E1-0F50-41CF-AAD2-DD3AC92D2E2D}" dt="2024-10-23T14:27:32.562" v="4178" actId="1076"/>
        <pc:sldMkLst>
          <pc:docMk/>
          <pc:sldMk cId="3491694399" sldId="272"/>
        </pc:sldMkLst>
        <pc:spChg chg="mod">
          <ac:chgData name="Claire Price" userId="fb8b93fc9fe49f66" providerId="LiveId" clId="{4A8005E1-0F50-41CF-AAD2-DD3AC92D2E2D}" dt="2024-10-22T14:04:49.340" v="2346" actId="20577"/>
          <ac:spMkLst>
            <pc:docMk/>
            <pc:sldMk cId="3491694399" sldId="272"/>
            <ac:spMk id="2" creationId="{5B960186-AAA2-F359-523C-44FC75CDC8BA}"/>
          </ac:spMkLst>
        </pc:spChg>
        <pc:spChg chg="mod">
          <ac:chgData name="Claire Price" userId="fb8b93fc9fe49f66" providerId="LiveId" clId="{4A8005E1-0F50-41CF-AAD2-DD3AC92D2E2D}" dt="2024-10-23T14:27:32.562" v="4178" actId="1076"/>
          <ac:spMkLst>
            <pc:docMk/>
            <pc:sldMk cId="3491694399" sldId="272"/>
            <ac:spMk id="3" creationId="{C47ACC32-D59C-7E10-2AA3-9AE6CF0C61DB}"/>
          </ac:spMkLst>
        </pc:spChg>
      </pc:sldChg>
      <pc:sldChg chg="addSp delSp modSp add mod">
        <pc:chgData name="Claire Price" userId="fb8b93fc9fe49f66" providerId="LiveId" clId="{4A8005E1-0F50-41CF-AAD2-DD3AC92D2E2D}" dt="2024-10-22T15:16:16.308" v="3110" actId="1076"/>
        <pc:sldMkLst>
          <pc:docMk/>
          <pc:sldMk cId="3661091040" sldId="273"/>
        </pc:sldMkLst>
        <pc:spChg chg="mod">
          <ac:chgData name="Claire Price" userId="fb8b93fc9fe49f66" providerId="LiveId" clId="{4A8005E1-0F50-41CF-AAD2-DD3AC92D2E2D}" dt="2024-10-22T14:09:55.523" v="2692" actId="20577"/>
          <ac:spMkLst>
            <pc:docMk/>
            <pc:sldMk cId="3661091040" sldId="273"/>
            <ac:spMk id="2" creationId="{5B960186-AAA2-F359-523C-44FC75CDC8BA}"/>
          </ac:spMkLst>
        </pc:spChg>
        <pc:spChg chg="add mod">
          <ac:chgData name="Claire Price" userId="fb8b93fc9fe49f66" providerId="LiveId" clId="{4A8005E1-0F50-41CF-AAD2-DD3AC92D2E2D}" dt="2024-10-22T15:16:13.391" v="3105"/>
          <ac:spMkLst>
            <pc:docMk/>
            <pc:sldMk cId="3661091040" sldId="273"/>
            <ac:spMk id="4" creationId="{207239D7-1F57-DDF3-802D-AF821374ACE1}"/>
          </ac:spMkLst>
        </pc:spChg>
        <pc:spChg chg="add mod">
          <ac:chgData name="Claire Price" userId="fb8b93fc9fe49f66" providerId="LiveId" clId="{4A8005E1-0F50-41CF-AAD2-DD3AC92D2E2D}" dt="2024-10-22T15:16:16.308" v="3110" actId="1076"/>
          <ac:spMkLst>
            <pc:docMk/>
            <pc:sldMk cId="3661091040" sldId="273"/>
            <ac:spMk id="11" creationId="{4FA2B5E0-66FF-428D-345C-B00E0633D1D0}"/>
          </ac:spMkLst>
        </pc:spChg>
        <pc:spChg chg="add mod">
          <ac:chgData name="Claire Price" userId="fb8b93fc9fe49f66" providerId="LiveId" clId="{4A8005E1-0F50-41CF-AAD2-DD3AC92D2E2D}" dt="2024-10-22T15:16:15.883" v="3109" actId="1076"/>
          <ac:spMkLst>
            <pc:docMk/>
            <pc:sldMk cId="3661091040" sldId="273"/>
            <ac:spMk id="17" creationId="{D6360B40-7F26-0202-B8E6-CB8E59D616F6}"/>
          </ac:spMkLst>
        </pc:spChg>
        <pc:spChg chg="add mod">
          <ac:chgData name="Claire Price" userId="fb8b93fc9fe49f66" providerId="LiveId" clId="{4A8005E1-0F50-41CF-AAD2-DD3AC92D2E2D}" dt="2024-10-22T15:16:15.883" v="3109" actId="1076"/>
          <ac:spMkLst>
            <pc:docMk/>
            <pc:sldMk cId="3661091040" sldId="273"/>
            <ac:spMk id="18" creationId="{8675A380-A1CF-6873-4C0E-1764244BC3A7}"/>
          </ac:spMkLst>
        </pc:spChg>
        <pc:graphicFrameChg chg="del">
          <ac:chgData name="Claire Price" userId="fb8b93fc9fe49f66" providerId="LiveId" clId="{4A8005E1-0F50-41CF-AAD2-DD3AC92D2E2D}" dt="2024-10-22T14:09:59.705" v="2693" actId="478"/>
          <ac:graphicFrameMkLst>
            <pc:docMk/>
            <pc:sldMk cId="3661091040" sldId="273"/>
            <ac:graphicFrameMk id="4" creationId="{622569C7-6347-8D85-3415-530CF094CE1F}"/>
          </ac:graphicFrameMkLst>
        </pc:graphicFrameChg>
        <pc:picChg chg="add mod">
          <ac:chgData name="Claire Price" userId="fb8b93fc9fe49f66" providerId="LiveId" clId="{4A8005E1-0F50-41CF-AAD2-DD3AC92D2E2D}" dt="2024-10-22T15:16:16.308" v="3110" actId="1076"/>
          <ac:picMkLst>
            <pc:docMk/>
            <pc:sldMk cId="3661091040" sldId="273"/>
            <ac:picMk id="5" creationId="{3B66E12B-CF3E-00AF-2DCE-2BDE62249DD6}"/>
          </ac:picMkLst>
        </pc:picChg>
        <pc:picChg chg="del">
          <ac:chgData name="Claire Price" userId="fb8b93fc9fe49f66" providerId="LiveId" clId="{4A8005E1-0F50-41CF-AAD2-DD3AC92D2E2D}" dt="2024-10-22T14:10:00.581" v="2694" actId="478"/>
          <ac:picMkLst>
            <pc:docMk/>
            <pc:sldMk cId="3661091040" sldId="273"/>
            <ac:picMk id="6" creationId="{D78148C6-2761-9ACE-5233-38432D88E3DC}"/>
          </ac:picMkLst>
        </pc:picChg>
        <pc:picChg chg="add mod">
          <ac:chgData name="Claire Price" userId="fb8b93fc9fe49f66" providerId="LiveId" clId="{4A8005E1-0F50-41CF-AAD2-DD3AC92D2E2D}" dt="2024-10-22T15:16:15.883" v="3109" actId="1076"/>
          <ac:picMkLst>
            <pc:docMk/>
            <pc:sldMk cId="3661091040" sldId="273"/>
            <ac:picMk id="14" creationId="{FE7D3449-809B-031B-D3D8-607AC3E478E3}"/>
          </ac:picMkLst>
        </pc:picChg>
        <pc:cxnChg chg="add mod">
          <ac:chgData name="Claire Price" userId="fb8b93fc9fe49f66" providerId="LiveId" clId="{4A8005E1-0F50-41CF-AAD2-DD3AC92D2E2D}" dt="2024-10-22T15:16:16.308" v="3110" actId="1076"/>
          <ac:cxnSpMkLst>
            <pc:docMk/>
            <pc:sldMk cId="3661091040" sldId="273"/>
            <ac:cxnSpMk id="8" creationId="{4761DA29-A604-BFF8-F81F-8FA7759531BA}"/>
          </ac:cxnSpMkLst>
        </pc:cxnChg>
      </pc:sldChg>
      <pc:sldChg chg="addSp delSp modSp add mod">
        <pc:chgData name="Claire Price" userId="fb8b93fc9fe49f66" providerId="LiveId" clId="{4A8005E1-0F50-41CF-AAD2-DD3AC92D2E2D}" dt="2024-10-22T15:32:57.541" v="3867" actId="20577"/>
        <pc:sldMkLst>
          <pc:docMk/>
          <pc:sldMk cId="3169177956" sldId="274"/>
        </pc:sldMkLst>
        <pc:spChg chg="mod">
          <ac:chgData name="Claire Price" userId="fb8b93fc9fe49f66" providerId="LiveId" clId="{4A8005E1-0F50-41CF-AAD2-DD3AC92D2E2D}" dt="2024-10-22T15:16:34.244" v="3127" actId="20577"/>
          <ac:spMkLst>
            <pc:docMk/>
            <pc:sldMk cId="3169177956" sldId="274"/>
            <ac:spMk id="2" creationId="{5B960186-AAA2-F359-523C-44FC75CDC8BA}"/>
          </ac:spMkLst>
        </pc:spChg>
        <pc:spChg chg="add mod">
          <ac:chgData name="Claire Price" userId="fb8b93fc9fe49f66" providerId="LiveId" clId="{4A8005E1-0F50-41CF-AAD2-DD3AC92D2E2D}" dt="2024-10-22T15:32:57.541" v="3867" actId="20577"/>
          <ac:spMkLst>
            <pc:docMk/>
            <pc:sldMk cId="3169177956" sldId="274"/>
            <ac:spMk id="3" creationId="{F08D1F00-99A2-37A7-EF61-BF7D832B4D66}"/>
          </ac:spMkLst>
        </pc:spChg>
        <pc:spChg chg="del">
          <ac:chgData name="Claire Price" userId="fb8b93fc9fe49f66" providerId="LiveId" clId="{4A8005E1-0F50-41CF-AAD2-DD3AC92D2E2D}" dt="2024-10-22T15:16:26.695" v="3114" actId="478"/>
          <ac:spMkLst>
            <pc:docMk/>
            <pc:sldMk cId="3169177956" sldId="274"/>
            <ac:spMk id="11" creationId="{4FA2B5E0-66FF-428D-345C-B00E0633D1D0}"/>
          </ac:spMkLst>
        </pc:spChg>
        <pc:spChg chg="del">
          <ac:chgData name="Claire Price" userId="fb8b93fc9fe49f66" providerId="LiveId" clId="{4A8005E1-0F50-41CF-AAD2-DD3AC92D2E2D}" dt="2024-10-22T15:16:28.478" v="3116" actId="478"/>
          <ac:spMkLst>
            <pc:docMk/>
            <pc:sldMk cId="3169177956" sldId="274"/>
            <ac:spMk id="17" creationId="{D6360B40-7F26-0202-B8E6-CB8E59D616F6}"/>
          </ac:spMkLst>
        </pc:spChg>
        <pc:spChg chg="del">
          <ac:chgData name="Claire Price" userId="fb8b93fc9fe49f66" providerId="LiveId" clId="{4A8005E1-0F50-41CF-AAD2-DD3AC92D2E2D}" dt="2024-10-22T15:16:30.518" v="3117" actId="478"/>
          <ac:spMkLst>
            <pc:docMk/>
            <pc:sldMk cId="3169177956" sldId="274"/>
            <ac:spMk id="18" creationId="{8675A380-A1CF-6873-4C0E-1764244BC3A7}"/>
          </ac:spMkLst>
        </pc:spChg>
        <pc:picChg chg="del">
          <ac:chgData name="Claire Price" userId="fb8b93fc9fe49f66" providerId="LiveId" clId="{4A8005E1-0F50-41CF-AAD2-DD3AC92D2E2D}" dt="2024-10-22T15:16:24.115" v="3112" actId="478"/>
          <ac:picMkLst>
            <pc:docMk/>
            <pc:sldMk cId="3169177956" sldId="274"/>
            <ac:picMk id="5" creationId="{3B66E12B-CF3E-00AF-2DCE-2BDE62249DD6}"/>
          </ac:picMkLst>
        </pc:picChg>
        <pc:picChg chg="del">
          <ac:chgData name="Claire Price" userId="fb8b93fc9fe49f66" providerId="LiveId" clId="{4A8005E1-0F50-41CF-AAD2-DD3AC92D2E2D}" dt="2024-10-22T15:16:27.135" v="3115" actId="478"/>
          <ac:picMkLst>
            <pc:docMk/>
            <pc:sldMk cId="3169177956" sldId="274"/>
            <ac:picMk id="14" creationId="{FE7D3449-809B-031B-D3D8-607AC3E478E3}"/>
          </ac:picMkLst>
        </pc:picChg>
        <pc:cxnChg chg="del">
          <ac:chgData name="Claire Price" userId="fb8b93fc9fe49f66" providerId="LiveId" clId="{4A8005E1-0F50-41CF-AAD2-DD3AC92D2E2D}" dt="2024-10-22T15:16:25.501" v="3113" actId="478"/>
          <ac:cxnSpMkLst>
            <pc:docMk/>
            <pc:sldMk cId="3169177956" sldId="274"/>
            <ac:cxnSpMk id="8" creationId="{4761DA29-A604-BFF8-F81F-8FA7759531BA}"/>
          </ac:cxnSpMkLst>
        </pc:cxnChg>
      </pc:sldChg>
      <pc:sldChg chg="addSp delSp modSp add mod">
        <pc:chgData name="Claire Price" userId="fb8b93fc9fe49f66" providerId="LiveId" clId="{4A8005E1-0F50-41CF-AAD2-DD3AC92D2E2D}" dt="2024-10-24T15:42:06.790" v="4356" actId="20577"/>
        <pc:sldMkLst>
          <pc:docMk/>
          <pc:sldMk cId="1722275036" sldId="275"/>
        </pc:sldMkLst>
        <pc:spChg chg="del">
          <ac:chgData name="Claire Price" userId="fb8b93fc9fe49f66" providerId="LiveId" clId="{4A8005E1-0F50-41CF-AAD2-DD3AC92D2E2D}" dt="2024-10-22T15:28:51.322" v="3580" actId="478"/>
          <ac:spMkLst>
            <pc:docMk/>
            <pc:sldMk cId="1722275036" sldId="275"/>
            <ac:spMk id="3" creationId="{C47ACC32-D59C-7E10-2AA3-9AE6CF0C61DB}"/>
          </ac:spMkLst>
        </pc:spChg>
        <pc:spChg chg="del mod">
          <ac:chgData name="Claire Price" userId="fb8b93fc9fe49f66" providerId="LiveId" clId="{4A8005E1-0F50-41CF-AAD2-DD3AC92D2E2D}" dt="2024-10-22T15:29:16.240" v="3593"/>
          <ac:spMkLst>
            <pc:docMk/>
            <pc:sldMk cId="1722275036" sldId="275"/>
            <ac:spMk id="5" creationId="{BDAC7C72-0305-AEDF-9C3E-9B4C6B451593}"/>
          </ac:spMkLst>
        </pc:spChg>
        <pc:spChg chg="add del mod">
          <ac:chgData name="Claire Price" userId="fb8b93fc9fe49f66" providerId="LiveId" clId="{4A8005E1-0F50-41CF-AAD2-DD3AC92D2E2D}" dt="2024-10-24T15:42:06.790" v="4356" actId="20577"/>
          <ac:spMkLst>
            <pc:docMk/>
            <pc:sldMk cId="1722275036" sldId="275"/>
            <ac:spMk id="6" creationId="{CDCFFF73-832B-479C-98C5-FF859DD23CF6}"/>
          </ac:spMkLst>
        </pc:spChg>
      </pc:sldChg>
      <pc:sldChg chg="modSp add mod">
        <pc:chgData name="Claire Price" userId="fb8b93fc9fe49f66" providerId="LiveId" clId="{4A8005E1-0F50-41CF-AAD2-DD3AC92D2E2D}" dt="2024-10-23T14:26:44.988" v="4177" actId="20577"/>
        <pc:sldMkLst>
          <pc:docMk/>
          <pc:sldMk cId="1484881076" sldId="276"/>
        </pc:sldMkLst>
        <pc:spChg chg="mod">
          <ac:chgData name="Claire Price" userId="fb8b93fc9fe49f66" providerId="LiveId" clId="{4A8005E1-0F50-41CF-AAD2-DD3AC92D2E2D}" dt="2024-10-23T14:24:07.151" v="3926" actId="20577"/>
          <ac:spMkLst>
            <pc:docMk/>
            <pc:sldMk cId="1484881076" sldId="276"/>
            <ac:spMk id="2" creationId="{5B960186-AAA2-F359-523C-44FC75CDC8BA}"/>
          </ac:spMkLst>
        </pc:spChg>
        <pc:spChg chg="mod">
          <ac:chgData name="Claire Price" userId="fb8b93fc9fe49f66" providerId="LiveId" clId="{4A8005E1-0F50-41CF-AAD2-DD3AC92D2E2D}" dt="2024-10-23T14:26:44.988" v="4177" actId="20577"/>
          <ac:spMkLst>
            <pc:docMk/>
            <pc:sldMk cId="1484881076" sldId="276"/>
            <ac:spMk id="3" creationId="{C47ACC32-D59C-7E10-2AA3-9AE6CF0C61DB}"/>
          </ac:spMkLst>
        </pc:spChg>
      </pc:sldChg>
    </pc:docChg>
  </pc:docChgLst>
  <pc:docChgLst>
    <pc:chgData name="Claire Price" userId="fb8b93fc9fe49f66" providerId="LiveId" clId="{CBD80C7C-CA98-4AF8-9529-1491F9DAAC9D}"/>
    <pc:docChg chg="undo custSel addSld modSld">
      <pc:chgData name="Claire Price" userId="fb8b93fc9fe49f66" providerId="LiveId" clId="{CBD80C7C-CA98-4AF8-9529-1491F9DAAC9D}" dt="2024-08-30T13:54:02.394" v="3422" actId="20577"/>
      <pc:docMkLst>
        <pc:docMk/>
      </pc:docMkLst>
      <pc:sldChg chg="modSp new mod">
        <pc:chgData name="Claire Price" userId="fb8b93fc9fe49f66" providerId="LiveId" clId="{CBD80C7C-CA98-4AF8-9529-1491F9DAAC9D}" dt="2024-08-30T13:06:38.274" v="79" actId="20577"/>
        <pc:sldMkLst>
          <pc:docMk/>
          <pc:sldMk cId="1059900419" sldId="256"/>
        </pc:sldMkLst>
        <pc:spChg chg="mod">
          <ac:chgData name="Claire Price" userId="fb8b93fc9fe49f66" providerId="LiveId" clId="{CBD80C7C-CA98-4AF8-9529-1491F9DAAC9D}" dt="2024-08-30T13:05:54.383" v="5" actId="20577"/>
          <ac:spMkLst>
            <pc:docMk/>
            <pc:sldMk cId="1059900419" sldId="256"/>
            <ac:spMk id="2" creationId="{7C2ECC38-34B6-A4A7-BFFF-17626A8AF018}"/>
          </ac:spMkLst>
        </pc:spChg>
        <pc:spChg chg="mod">
          <ac:chgData name="Claire Price" userId="fb8b93fc9fe49f66" providerId="LiveId" clId="{CBD80C7C-CA98-4AF8-9529-1491F9DAAC9D}" dt="2024-08-30T13:06:38.274" v="79" actId="20577"/>
          <ac:spMkLst>
            <pc:docMk/>
            <pc:sldMk cId="1059900419" sldId="256"/>
            <ac:spMk id="3" creationId="{5D2FCA8D-F2C7-01D6-3B1F-74F1695F8348}"/>
          </ac:spMkLst>
        </pc:spChg>
      </pc:sldChg>
      <pc:sldChg chg="modSp new mod">
        <pc:chgData name="Claire Price" userId="fb8b93fc9fe49f66" providerId="LiveId" clId="{CBD80C7C-CA98-4AF8-9529-1491F9DAAC9D}" dt="2024-08-30T13:17:42.676" v="667" actId="20577"/>
        <pc:sldMkLst>
          <pc:docMk/>
          <pc:sldMk cId="1873717809" sldId="257"/>
        </pc:sldMkLst>
        <pc:spChg chg="mod">
          <ac:chgData name="Claire Price" userId="fb8b93fc9fe49f66" providerId="LiveId" clId="{CBD80C7C-CA98-4AF8-9529-1491F9DAAC9D}" dt="2024-08-30T13:17:42.676" v="667" actId="20577"/>
          <ac:spMkLst>
            <pc:docMk/>
            <pc:sldMk cId="1873717809" sldId="257"/>
            <ac:spMk id="2" creationId="{E66C8F23-01FE-636E-3379-19A64D8B88D3}"/>
          </ac:spMkLst>
        </pc:spChg>
        <pc:spChg chg="mod">
          <ac:chgData name="Claire Price" userId="fb8b93fc9fe49f66" providerId="LiveId" clId="{CBD80C7C-CA98-4AF8-9529-1491F9DAAC9D}" dt="2024-08-30T13:17:38.761" v="665" actId="20577"/>
          <ac:spMkLst>
            <pc:docMk/>
            <pc:sldMk cId="1873717809" sldId="257"/>
            <ac:spMk id="3" creationId="{E9A34A63-D8D1-9EE2-E622-DE04CE7B6EAD}"/>
          </ac:spMkLst>
        </pc:spChg>
      </pc:sldChg>
      <pc:sldChg chg="modSp add mod">
        <pc:chgData name="Claire Price" userId="fb8b93fc9fe49f66" providerId="LiveId" clId="{CBD80C7C-CA98-4AF8-9529-1491F9DAAC9D}" dt="2024-08-30T13:24:46.866" v="1353" actId="20577"/>
        <pc:sldMkLst>
          <pc:docMk/>
          <pc:sldMk cId="1188290378" sldId="258"/>
        </pc:sldMkLst>
        <pc:spChg chg="mod">
          <ac:chgData name="Claire Price" userId="fb8b93fc9fe49f66" providerId="LiveId" clId="{CBD80C7C-CA98-4AF8-9529-1491F9DAAC9D}" dt="2024-08-30T13:18:58.405" v="674" actId="20577"/>
          <ac:spMkLst>
            <pc:docMk/>
            <pc:sldMk cId="1188290378" sldId="258"/>
            <ac:spMk id="2" creationId="{E66C8F23-01FE-636E-3379-19A64D8B88D3}"/>
          </ac:spMkLst>
        </pc:spChg>
        <pc:spChg chg="mod">
          <ac:chgData name="Claire Price" userId="fb8b93fc9fe49f66" providerId="LiveId" clId="{CBD80C7C-CA98-4AF8-9529-1491F9DAAC9D}" dt="2024-08-30T13:24:46.866" v="1353" actId="20577"/>
          <ac:spMkLst>
            <pc:docMk/>
            <pc:sldMk cId="1188290378" sldId="258"/>
            <ac:spMk id="3" creationId="{E9A34A63-D8D1-9EE2-E622-DE04CE7B6EAD}"/>
          </ac:spMkLst>
        </pc:spChg>
      </pc:sldChg>
      <pc:sldChg chg="modSp add mod">
        <pc:chgData name="Claire Price" userId="fb8b93fc9fe49f66" providerId="LiveId" clId="{CBD80C7C-CA98-4AF8-9529-1491F9DAAC9D}" dt="2024-08-30T13:26:15.135" v="1574" actId="115"/>
        <pc:sldMkLst>
          <pc:docMk/>
          <pc:sldMk cId="1385442801" sldId="259"/>
        </pc:sldMkLst>
        <pc:spChg chg="mod">
          <ac:chgData name="Claire Price" userId="fb8b93fc9fe49f66" providerId="LiveId" clId="{CBD80C7C-CA98-4AF8-9529-1491F9DAAC9D}" dt="2024-08-30T13:26:15.135" v="1574" actId="115"/>
          <ac:spMkLst>
            <pc:docMk/>
            <pc:sldMk cId="1385442801" sldId="259"/>
            <ac:spMk id="3" creationId="{E9A34A63-D8D1-9EE2-E622-DE04CE7B6EAD}"/>
          </ac:spMkLst>
        </pc:spChg>
      </pc:sldChg>
      <pc:sldChg chg="modSp add mod">
        <pc:chgData name="Claire Price" userId="fb8b93fc9fe49f66" providerId="LiveId" clId="{CBD80C7C-CA98-4AF8-9529-1491F9DAAC9D}" dt="2024-08-30T13:30:23.122" v="1898" actId="113"/>
        <pc:sldMkLst>
          <pc:docMk/>
          <pc:sldMk cId="1595879895" sldId="260"/>
        </pc:sldMkLst>
        <pc:spChg chg="mod">
          <ac:chgData name="Claire Price" userId="fb8b93fc9fe49f66" providerId="LiveId" clId="{CBD80C7C-CA98-4AF8-9529-1491F9DAAC9D}" dt="2024-08-30T13:26:55.681" v="1584" actId="947"/>
          <ac:spMkLst>
            <pc:docMk/>
            <pc:sldMk cId="1595879895" sldId="260"/>
            <ac:spMk id="2" creationId="{E66C8F23-01FE-636E-3379-19A64D8B88D3}"/>
          </ac:spMkLst>
        </pc:spChg>
        <pc:spChg chg="mod">
          <ac:chgData name="Claire Price" userId="fb8b93fc9fe49f66" providerId="LiveId" clId="{CBD80C7C-CA98-4AF8-9529-1491F9DAAC9D}" dt="2024-08-30T13:30:23.122" v="1898" actId="113"/>
          <ac:spMkLst>
            <pc:docMk/>
            <pc:sldMk cId="1595879895" sldId="260"/>
            <ac:spMk id="3" creationId="{E9A34A63-D8D1-9EE2-E622-DE04CE7B6EAD}"/>
          </ac:spMkLst>
        </pc:spChg>
      </pc:sldChg>
      <pc:sldChg chg="modSp add mod">
        <pc:chgData name="Claire Price" userId="fb8b93fc9fe49f66" providerId="LiveId" clId="{CBD80C7C-CA98-4AF8-9529-1491F9DAAC9D}" dt="2024-08-30T13:39:26.768" v="2646" actId="20577"/>
        <pc:sldMkLst>
          <pc:docMk/>
          <pc:sldMk cId="1378282242" sldId="261"/>
        </pc:sldMkLst>
        <pc:spChg chg="mod">
          <ac:chgData name="Claire Price" userId="fb8b93fc9fe49f66" providerId="LiveId" clId="{CBD80C7C-CA98-4AF8-9529-1491F9DAAC9D}" dt="2024-08-30T13:36:17.676" v="2375" actId="947"/>
          <ac:spMkLst>
            <pc:docMk/>
            <pc:sldMk cId="1378282242" sldId="261"/>
            <ac:spMk id="2" creationId="{E66C8F23-01FE-636E-3379-19A64D8B88D3}"/>
          </ac:spMkLst>
        </pc:spChg>
        <pc:spChg chg="mod">
          <ac:chgData name="Claire Price" userId="fb8b93fc9fe49f66" providerId="LiveId" clId="{CBD80C7C-CA98-4AF8-9529-1491F9DAAC9D}" dt="2024-08-30T13:39:26.768" v="2646" actId="20577"/>
          <ac:spMkLst>
            <pc:docMk/>
            <pc:sldMk cId="1378282242" sldId="261"/>
            <ac:spMk id="3" creationId="{E9A34A63-D8D1-9EE2-E622-DE04CE7B6EAD}"/>
          </ac:spMkLst>
        </pc:spChg>
      </pc:sldChg>
      <pc:sldChg chg="modSp add mod">
        <pc:chgData name="Claire Price" userId="fb8b93fc9fe49f66" providerId="LiveId" clId="{CBD80C7C-CA98-4AF8-9529-1491F9DAAC9D}" dt="2024-08-30T13:54:02.394" v="3422" actId="20577"/>
        <pc:sldMkLst>
          <pc:docMk/>
          <pc:sldMk cId="1420512592" sldId="262"/>
        </pc:sldMkLst>
        <pc:spChg chg="mod">
          <ac:chgData name="Claire Price" userId="fb8b93fc9fe49f66" providerId="LiveId" clId="{CBD80C7C-CA98-4AF8-9529-1491F9DAAC9D}" dt="2024-08-30T13:36:46.621" v="2392" actId="20577"/>
          <ac:spMkLst>
            <pc:docMk/>
            <pc:sldMk cId="1420512592" sldId="262"/>
            <ac:spMk id="2" creationId="{E66C8F23-01FE-636E-3379-19A64D8B88D3}"/>
          </ac:spMkLst>
        </pc:spChg>
        <pc:spChg chg="mod">
          <ac:chgData name="Claire Price" userId="fb8b93fc9fe49f66" providerId="LiveId" clId="{CBD80C7C-CA98-4AF8-9529-1491F9DAAC9D}" dt="2024-08-30T13:54:02.394" v="3422" actId="20577"/>
          <ac:spMkLst>
            <pc:docMk/>
            <pc:sldMk cId="1420512592" sldId="262"/>
            <ac:spMk id="3" creationId="{E9A34A63-D8D1-9EE2-E622-DE04CE7B6EAD}"/>
          </ac:spMkLst>
        </pc:spChg>
      </pc:sldChg>
      <pc:sldChg chg="modSp add mod">
        <pc:chgData name="Claire Price" userId="fb8b93fc9fe49f66" providerId="LiveId" clId="{CBD80C7C-CA98-4AF8-9529-1491F9DAAC9D}" dt="2024-08-30T13:50:38.236" v="3202" actId="20577"/>
        <pc:sldMkLst>
          <pc:docMk/>
          <pc:sldMk cId="932728343" sldId="263"/>
        </pc:sldMkLst>
        <pc:spChg chg="mod">
          <ac:chgData name="Claire Price" userId="fb8b93fc9fe49f66" providerId="LiveId" clId="{CBD80C7C-CA98-4AF8-9529-1491F9DAAC9D}" dt="2024-08-30T13:42:53.420" v="2648" actId="20577"/>
          <ac:spMkLst>
            <pc:docMk/>
            <pc:sldMk cId="932728343" sldId="263"/>
            <ac:spMk id="2" creationId="{E66C8F23-01FE-636E-3379-19A64D8B88D3}"/>
          </ac:spMkLst>
        </pc:spChg>
        <pc:spChg chg="mod">
          <ac:chgData name="Claire Price" userId="fb8b93fc9fe49f66" providerId="LiveId" clId="{CBD80C7C-CA98-4AF8-9529-1491F9DAAC9D}" dt="2024-08-30T13:50:38.236" v="3202" actId="20577"/>
          <ac:spMkLst>
            <pc:docMk/>
            <pc:sldMk cId="932728343" sldId="263"/>
            <ac:spMk id="3" creationId="{E9A34A63-D8D1-9EE2-E622-DE04CE7B6EAD}"/>
          </ac:spMkLst>
        </pc:spChg>
      </pc:sldChg>
      <pc:sldChg chg="modSp add mod">
        <pc:chgData name="Claire Price" userId="fb8b93fc9fe49f66" providerId="LiveId" clId="{CBD80C7C-CA98-4AF8-9529-1491F9DAAC9D}" dt="2024-08-30T13:51:25.581" v="3230" actId="20577"/>
        <pc:sldMkLst>
          <pc:docMk/>
          <pc:sldMk cId="19013686" sldId="264"/>
        </pc:sldMkLst>
        <pc:spChg chg="mod">
          <ac:chgData name="Claire Price" userId="fb8b93fc9fe49f66" providerId="LiveId" clId="{CBD80C7C-CA98-4AF8-9529-1491F9DAAC9D}" dt="2024-08-30T13:51:25.581" v="3230" actId="20577"/>
          <ac:spMkLst>
            <pc:docMk/>
            <pc:sldMk cId="19013686" sldId="264"/>
            <ac:spMk id="2" creationId="{E66C8F23-01FE-636E-3379-19A64D8B88D3}"/>
          </ac:spMkLst>
        </pc:spChg>
        <pc:spChg chg="mod">
          <ac:chgData name="Claire Price" userId="fb8b93fc9fe49f66" providerId="LiveId" clId="{CBD80C7C-CA98-4AF8-9529-1491F9DAAC9D}" dt="2024-08-30T13:51:12.850" v="3204" actId="20577"/>
          <ac:spMkLst>
            <pc:docMk/>
            <pc:sldMk cId="19013686" sldId="264"/>
            <ac:spMk id="3" creationId="{E9A34A63-D8D1-9EE2-E622-DE04CE7B6EAD}"/>
          </ac:spMkLst>
        </pc:spChg>
      </pc:sldChg>
    </pc:docChg>
  </pc:docChgLst>
  <pc:docChgLst>
    <pc:chgData name="Claire Price" userId="fb8b93fc9fe49f66" providerId="LiveId" clId="{8C926F1F-72B3-4562-BC26-7D7AE89D6019}"/>
    <pc:docChg chg="undo custSel addSld delSld modSld sldOrd">
      <pc:chgData name="Claire Price" userId="fb8b93fc9fe49f66" providerId="LiveId" clId="{8C926F1F-72B3-4562-BC26-7D7AE89D6019}" dt="2024-09-12T14:57:59.406" v="593" actId="1076"/>
      <pc:docMkLst>
        <pc:docMk/>
      </pc:docMkLst>
      <pc:sldChg chg="addSp modSp mod">
        <pc:chgData name="Claire Price" userId="fb8b93fc9fe49f66" providerId="LiveId" clId="{8C926F1F-72B3-4562-BC26-7D7AE89D6019}" dt="2024-09-12T13:22:26.593" v="525" actId="27636"/>
        <pc:sldMkLst>
          <pc:docMk/>
          <pc:sldMk cId="1059900419" sldId="256"/>
        </pc:sldMkLst>
        <pc:spChg chg="mod">
          <ac:chgData name="Claire Price" userId="fb8b93fc9fe49f66" providerId="LiveId" clId="{8C926F1F-72B3-4562-BC26-7D7AE89D6019}" dt="2024-09-12T13:22:26.593" v="525" actId="27636"/>
          <ac:spMkLst>
            <pc:docMk/>
            <pc:sldMk cId="1059900419" sldId="256"/>
            <ac:spMk id="3" creationId="{5D2FCA8D-F2C7-01D6-3B1F-74F1695F8348}"/>
          </ac:spMkLst>
        </pc:spChg>
        <pc:picChg chg="add mod">
          <ac:chgData name="Claire Price" userId="fb8b93fc9fe49f66" providerId="LiveId" clId="{8C926F1F-72B3-4562-BC26-7D7AE89D6019}" dt="2024-09-12T13:21:55.352" v="494" actId="1076"/>
          <ac:picMkLst>
            <pc:docMk/>
            <pc:sldMk cId="1059900419" sldId="256"/>
            <ac:picMk id="4" creationId="{3D676FCB-00C3-6BC6-449C-DCDF6A3C1920}"/>
          </ac:picMkLst>
        </pc:picChg>
      </pc:sldChg>
      <pc:sldChg chg="modSp mod modAnim">
        <pc:chgData name="Claire Price" userId="fb8b93fc9fe49f66" providerId="LiveId" clId="{8C926F1F-72B3-4562-BC26-7D7AE89D6019}" dt="2024-09-12T14:47:27.303" v="556" actId="1076"/>
        <pc:sldMkLst>
          <pc:docMk/>
          <pc:sldMk cId="1873717809" sldId="257"/>
        </pc:sldMkLst>
        <pc:spChg chg="mod">
          <ac:chgData name="Claire Price" userId="fb8b93fc9fe49f66" providerId="LiveId" clId="{8C926F1F-72B3-4562-BC26-7D7AE89D6019}" dt="2024-09-12T14:47:22.431" v="555" actId="27636"/>
          <ac:spMkLst>
            <pc:docMk/>
            <pc:sldMk cId="1873717809" sldId="257"/>
            <ac:spMk id="2" creationId="{E66C8F23-01FE-636E-3379-19A64D8B88D3}"/>
          </ac:spMkLst>
        </pc:spChg>
        <pc:spChg chg="mod">
          <ac:chgData name="Claire Price" userId="fb8b93fc9fe49f66" providerId="LiveId" clId="{8C926F1F-72B3-4562-BC26-7D7AE89D6019}" dt="2024-09-12T14:47:27.303" v="556" actId="1076"/>
          <ac:spMkLst>
            <pc:docMk/>
            <pc:sldMk cId="1873717809" sldId="257"/>
            <ac:spMk id="3" creationId="{E9A34A63-D8D1-9EE2-E622-DE04CE7B6EAD}"/>
          </ac:spMkLst>
        </pc:spChg>
      </pc:sldChg>
      <pc:sldChg chg="modSp del mod">
        <pc:chgData name="Claire Price" userId="fb8b93fc9fe49f66" providerId="LiveId" clId="{8C926F1F-72B3-4562-BC26-7D7AE89D6019}" dt="2024-09-12T13:20:49.766" v="485" actId="47"/>
        <pc:sldMkLst>
          <pc:docMk/>
          <pc:sldMk cId="1188290378" sldId="258"/>
        </pc:sldMkLst>
        <pc:spChg chg="mod">
          <ac:chgData name="Claire Price" userId="fb8b93fc9fe49f66" providerId="LiveId" clId="{8C926F1F-72B3-4562-BC26-7D7AE89D6019}" dt="2024-09-12T13:20:38.419" v="484" actId="20577"/>
          <ac:spMkLst>
            <pc:docMk/>
            <pc:sldMk cId="1188290378" sldId="258"/>
            <ac:spMk id="3" creationId="{E9A34A63-D8D1-9EE2-E622-DE04CE7B6EAD}"/>
          </ac:spMkLst>
        </pc:spChg>
      </pc:sldChg>
      <pc:sldChg chg="addSp delSp modSp del mod">
        <pc:chgData name="Claire Price" userId="fb8b93fc9fe49f66" providerId="LiveId" clId="{8C926F1F-72B3-4562-BC26-7D7AE89D6019}" dt="2024-09-12T13:07:20.452" v="301" actId="47"/>
        <pc:sldMkLst>
          <pc:docMk/>
          <pc:sldMk cId="1385442801" sldId="259"/>
        </pc:sldMkLst>
        <pc:spChg chg="del">
          <ac:chgData name="Claire Price" userId="fb8b93fc9fe49f66" providerId="LiveId" clId="{8C926F1F-72B3-4562-BC26-7D7AE89D6019}" dt="2024-09-12T13:07:17.825" v="300" actId="478"/>
          <ac:spMkLst>
            <pc:docMk/>
            <pc:sldMk cId="1385442801" sldId="259"/>
            <ac:spMk id="2" creationId="{E66C8F23-01FE-636E-3379-19A64D8B88D3}"/>
          </ac:spMkLst>
        </pc:spChg>
        <pc:spChg chg="del mod">
          <ac:chgData name="Claire Price" userId="fb8b93fc9fe49f66" providerId="LiveId" clId="{8C926F1F-72B3-4562-BC26-7D7AE89D6019}" dt="2024-09-12T13:07:14.958" v="298" actId="478"/>
          <ac:spMkLst>
            <pc:docMk/>
            <pc:sldMk cId="1385442801" sldId="259"/>
            <ac:spMk id="3" creationId="{E9A34A63-D8D1-9EE2-E622-DE04CE7B6EAD}"/>
          </ac:spMkLst>
        </pc:spChg>
        <pc:spChg chg="add del mod">
          <ac:chgData name="Claire Price" userId="fb8b93fc9fe49f66" providerId="LiveId" clId="{8C926F1F-72B3-4562-BC26-7D7AE89D6019}" dt="2024-09-12T13:07:16.247" v="299" actId="478"/>
          <ac:spMkLst>
            <pc:docMk/>
            <pc:sldMk cId="1385442801" sldId="259"/>
            <ac:spMk id="5" creationId="{CE941FA2-7F5E-E877-C102-F985A2704130}"/>
          </ac:spMkLst>
        </pc:spChg>
        <pc:spChg chg="add mod">
          <ac:chgData name="Claire Price" userId="fb8b93fc9fe49f66" providerId="LiveId" clId="{8C926F1F-72B3-4562-BC26-7D7AE89D6019}" dt="2024-09-12T13:07:17.825" v="300" actId="478"/>
          <ac:spMkLst>
            <pc:docMk/>
            <pc:sldMk cId="1385442801" sldId="259"/>
            <ac:spMk id="7" creationId="{B3D02651-9F6B-050C-3536-97EF262C30CB}"/>
          </ac:spMkLst>
        </pc:spChg>
      </pc:sldChg>
      <pc:sldChg chg="addSp modSp mod modAnim">
        <pc:chgData name="Claire Price" userId="fb8b93fc9fe49f66" providerId="LiveId" clId="{8C926F1F-72B3-4562-BC26-7D7AE89D6019}" dt="2024-09-12T13:21:00.374" v="487"/>
        <pc:sldMkLst>
          <pc:docMk/>
          <pc:sldMk cId="1595879895" sldId="260"/>
        </pc:sldMkLst>
        <pc:spChg chg="mod">
          <ac:chgData name="Claire Price" userId="fb8b93fc9fe49f66" providerId="LiveId" clId="{8C926F1F-72B3-4562-BC26-7D7AE89D6019}" dt="2024-09-12T10:53:14.502" v="105" actId="20577"/>
          <ac:spMkLst>
            <pc:docMk/>
            <pc:sldMk cId="1595879895" sldId="260"/>
            <ac:spMk id="3" creationId="{E9A34A63-D8D1-9EE2-E622-DE04CE7B6EAD}"/>
          </ac:spMkLst>
        </pc:spChg>
        <pc:picChg chg="add mod">
          <ac:chgData name="Claire Price" userId="fb8b93fc9fe49f66" providerId="LiveId" clId="{8C926F1F-72B3-4562-BC26-7D7AE89D6019}" dt="2024-09-12T10:52:41.178" v="94" actId="1076"/>
          <ac:picMkLst>
            <pc:docMk/>
            <pc:sldMk cId="1595879895" sldId="260"/>
            <ac:picMk id="5" creationId="{2B1C40AF-8341-6F0F-9894-679398D98F78}"/>
          </ac:picMkLst>
        </pc:picChg>
      </pc:sldChg>
      <pc:sldChg chg="addSp modSp mod modAnim">
        <pc:chgData name="Claire Price" userId="fb8b93fc9fe49f66" providerId="LiveId" clId="{8C926F1F-72B3-4562-BC26-7D7AE89D6019}" dt="2024-09-12T13:21:08.004" v="489"/>
        <pc:sldMkLst>
          <pc:docMk/>
          <pc:sldMk cId="1378282242" sldId="261"/>
        </pc:sldMkLst>
        <pc:spChg chg="mod">
          <ac:chgData name="Claire Price" userId="fb8b93fc9fe49f66" providerId="LiveId" clId="{8C926F1F-72B3-4562-BC26-7D7AE89D6019}" dt="2024-09-12T12:32:57.989" v="154"/>
          <ac:spMkLst>
            <pc:docMk/>
            <pc:sldMk cId="1378282242" sldId="261"/>
            <ac:spMk id="2" creationId="{E66C8F23-01FE-636E-3379-19A64D8B88D3}"/>
          </ac:spMkLst>
        </pc:spChg>
        <pc:spChg chg="mod">
          <ac:chgData name="Claire Price" userId="fb8b93fc9fe49f66" providerId="LiveId" clId="{8C926F1F-72B3-4562-BC26-7D7AE89D6019}" dt="2024-09-12T12:54:54.262" v="235" actId="1076"/>
          <ac:spMkLst>
            <pc:docMk/>
            <pc:sldMk cId="1378282242" sldId="261"/>
            <ac:spMk id="3" creationId="{E9A34A63-D8D1-9EE2-E622-DE04CE7B6EAD}"/>
          </ac:spMkLst>
        </pc:spChg>
        <pc:spChg chg="add mod">
          <ac:chgData name="Claire Price" userId="fb8b93fc9fe49f66" providerId="LiveId" clId="{8C926F1F-72B3-4562-BC26-7D7AE89D6019}" dt="2024-09-12T12:55:06.149" v="238" actId="164"/>
          <ac:spMkLst>
            <pc:docMk/>
            <pc:sldMk cId="1378282242" sldId="261"/>
            <ac:spMk id="10" creationId="{E4279015-36D7-E638-7F3A-80D85DB84B0F}"/>
          </ac:spMkLst>
        </pc:spChg>
        <pc:grpChg chg="add mod">
          <ac:chgData name="Claire Price" userId="fb8b93fc9fe49f66" providerId="LiveId" clId="{8C926F1F-72B3-4562-BC26-7D7AE89D6019}" dt="2024-09-12T12:55:06.149" v="238" actId="164"/>
          <ac:grpSpMkLst>
            <pc:docMk/>
            <pc:sldMk cId="1378282242" sldId="261"/>
            <ac:grpSpMk id="11" creationId="{2C92F948-CA27-3C8C-9339-1430AFF62CF1}"/>
          </ac:grpSpMkLst>
        </pc:grpChg>
        <pc:picChg chg="add mod">
          <ac:chgData name="Claire Price" userId="fb8b93fc9fe49f66" providerId="LiveId" clId="{8C926F1F-72B3-4562-BC26-7D7AE89D6019}" dt="2024-09-12T12:54:56.981" v="236" actId="1076"/>
          <ac:picMkLst>
            <pc:docMk/>
            <pc:sldMk cId="1378282242" sldId="261"/>
            <ac:picMk id="5" creationId="{34239DB4-1D19-88E8-2F85-D35D24744A04}"/>
          </ac:picMkLst>
        </pc:picChg>
        <pc:cxnChg chg="add mod">
          <ac:chgData name="Claire Price" userId="fb8b93fc9fe49f66" providerId="LiveId" clId="{8C926F1F-72B3-4562-BC26-7D7AE89D6019}" dt="2024-09-12T12:55:06.149" v="238" actId="164"/>
          <ac:cxnSpMkLst>
            <pc:docMk/>
            <pc:sldMk cId="1378282242" sldId="261"/>
            <ac:cxnSpMk id="7" creationId="{7021EEAC-737C-92B7-3219-4ED1C388BAEE}"/>
          </ac:cxnSpMkLst>
        </pc:cxnChg>
        <pc:cxnChg chg="add mod">
          <ac:chgData name="Claire Price" userId="fb8b93fc9fe49f66" providerId="LiveId" clId="{8C926F1F-72B3-4562-BC26-7D7AE89D6019}" dt="2024-09-12T12:55:06.149" v="238" actId="164"/>
          <ac:cxnSpMkLst>
            <pc:docMk/>
            <pc:sldMk cId="1378282242" sldId="261"/>
            <ac:cxnSpMk id="8" creationId="{201A8CEB-248F-1BF9-B27E-A39AE8CD5DB6}"/>
          </ac:cxnSpMkLst>
        </pc:cxnChg>
      </pc:sldChg>
      <pc:sldChg chg="addSp delSp modSp mod modAnim">
        <pc:chgData name="Claire Price" userId="fb8b93fc9fe49f66" providerId="LiveId" clId="{8C926F1F-72B3-4562-BC26-7D7AE89D6019}" dt="2024-09-12T14:51:01.945" v="563"/>
        <pc:sldMkLst>
          <pc:docMk/>
          <pc:sldMk cId="1420512592" sldId="262"/>
        </pc:sldMkLst>
        <pc:spChg chg="mod">
          <ac:chgData name="Claire Price" userId="fb8b93fc9fe49f66" providerId="LiveId" clId="{8C926F1F-72B3-4562-BC26-7D7AE89D6019}" dt="2024-09-12T14:49:54.508" v="557" actId="20577"/>
          <ac:spMkLst>
            <pc:docMk/>
            <pc:sldMk cId="1420512592" sldId="262"/>
            <ac:spMk id="3" creationId="{E9A34A63-D8D1-9EE2-E622-DE04CE7B6EAD}"/>
          </ac:spMkLst>
        </pc:spChg>
        <pc:spChg chg="add del">
          <ac:chgData name="Claire Price" userId="fb8b93fc9fe49f66" providerId="LiveId" clId="{8C926F1F-72B3-4562-BC26-7D7AE89D6019}" dt="2024-09-12T12:22:04.337" v="133" actId="478"/>
          <ac:spMkLst>
            <pc:docMk/>
            <pc:sldMk cId="1420512592" sldId="262"/>
            <ac:spMk id="4" creationId="{F96B7791-8BA4-30C2-DDCB-B0AD40BCD6D9}"/>
          </ac:spMkLst>
        </pc:spChg>
        <pc:picChg chg="add mod">
          <ac:chgData name="Claire Price" userId="fb8b93fc9fe49f66" providerId="LiveId" clId="{8C926F1F-72B3-4562-BC26-7D7AE89D6019}" dt="2024-09-12T14:50:17.179" v="559" actId="1076"/>
          <ac:picMkLst>
            <pc:docMk/>
            <pc:sldMk cId="1420512592" sldId="262"/>
            <ac:picMk id="5" creationId="{B0604BBB-2E1E-905E-87F9-980796443224}"/>
          </ac:picMkLst>
        </pc:picChg>
      </pc:sldChg>
      <pc:sldChg chg="modSp del mod">
        <pc:chgData name="Claire Price" userId="fb8b93fc9fe49f66" providerId="LiveId" clId="{8C926F1F-72B3-4562-BC26-7D7AE89D6019}" dt="2024-09-12T13:06:51.286" v="297" actId="47"/>
        <pc:sldMkLst>
          <pc:docMk/>
          <pc:sldMk cId="932728343" sldId="263"/>
        </pc:sldMkLst>
        <pc:spChg chg="mod">
          <ac:chgData name="Claire Price" userId="fb8b93fc9fe49f66" providerId="LiveId" clId="{8C926F1F-72B3-4562-BC26-7D7AE89D6019}" dt="2024-09-12T12:21:40.924" v="129" actId="1076"/>
          <ac:spMkLst>
            <pc:docMk/>
            <pc:sldMk cId="932728343" sldId="263"/>
            <ac:spMk id="3" creationId="{E9A34A63-D8D1-9EE2-E622-DE04CE7B6EAD}"/>
          </ac:spMkLst>
        </pc:spChg>
      </pc:sldChg>
      <pc:sldChg chg="del">
        <pc:chgData name="Claire Price" userId="fb8b93fc9fe49f66" providerId="LiveId" clId="{8C926F1F-72B3-4562-BC26-7D7AE89D6019}" dt="2024-09-12T13:07:45.087" v="302" actId="47"/>
        <pc:sldMkLst>
          <pc:docMk/>
          <pc:sldMk cId="19013686" sldId="264"/>
        </pc:sldMkLst>
      </pc:sldChg>
      <pc:sldChg chg="addSp delSp modSp add del mod">
        <pc:chgData name="Claire Price" userId="fb8b93fc9fe49f66" providerId="LiveId" clId="{8C926F1F-72B3-4562-BC26-7D7AE89D6019}" dt="2024-09-12T08:55:45.803" v="69" actId="47"/>
        <pc:sldMkLst>
          <pc:docMk/>
          <pc:sldMk cId="194175990" sldId="265"/>
        </pc:sldMkLst>
        <pc:spChg chg="del">
          <ac:chgData name="Claire Price" userId="fb8b93fc9fe49f66" providerId="LiveId" clId="{8C926F1F-72B3-4562-BC26-7D7AE89D6019}" dt="2024-09-12T08:55:42.252" v="66" actId="478"/>
          <ac:spMkLst>
            <pc:docMk/>
            <pc:sldMk cId="194175990" sldId="265"/>
            <ac:spMk id="2" creationId="{E66C8F23-01FE-636E-3379-19A64D8B88D3}"/>
          </ac:spMkLst>
        </pc:spChg>
        <pc:spChg chg="del">
          <ac:chgData name="Claire Price" userId="fb8b93fc9fe49f66" providerId="LiveId" clId="{8C926F1F-72B3-4562-BC26-7D7AE89D6019}" dt="2024-09-12T08:55:40.499" v="65" actId="478"/>
          <ac:spMkLst>
            <pc:docMk/>
            <pc:sldMk cId="194175990" sldId="265"/>
            <ac:spMk id="3" creationId="{E9A34A63-D8D1-9EE2-E622-DE04CE7B6EAD}"/>
          </ac:spMkLst>
        </pc:spChg>
        <pc:spChg chg="add del mod">
          <ac:chgData name="Claire Price" userId="fb8b93fc9fe49f66" providerId="LiveId" clId="{8C926F1F-72B3-4562-BC26-7D7AE89D6019}" dt="2024-09-12T08:55:43.410" v="67" actId="478"/>
          <ac:spMkLst>
            <pc:docMk/>
            <pc:sldMk cId="194175990" sldId="265"/>
            <ac:spMk id="5" creationId="{848C7077-4330-C466-728B-F796DB88F1BE}"/>
          </ac:spMkLst>
        </pc:spChg>
      </pc:sldChg>
      <pc:sldChg chg="modSp add mod ord">
        <pc:chgData name="Claire Price" userId="fb8b93fc9fe49f66" providerId="LiveId" clId="{8C926F1F-72B3-4562-BC26-7D7AE89D6019}" dt="2024-09-12T13:24:57.775" v="533" actId="1037"/>
        <pc:sldMkLst>
          <pc:docMk/>
          <pc:sldMk cId="1886728683" sldId="266"/>
        </pc:sldMkLst>
        <pc:grpChg chg="mod">
          <ac:chgData name="Claire Price" userId="fb8b93fc9fe49f66" providerId="LiveId" clId="{8C926F1F-72B3-4562-BC26-7D7AE89D6019}" dt="2024-09-12T13:24:57.775" v="533" actId="1037"/>
          <ac:grpSpMkLst>
            <pc:docMk/>
            <pc:sldMk cId="1886728683" sldId="266"/>
            <ac:grpSpMk id="15" creationId="{51AB981D-D171-8CD3-EA56-49AF566D9B30}"/>
          </ac:grpSpMkLst>
        </pc:grpChg>
      </pc:sldChg>
      <pc:sldChg chg="addSp delSp modSp new mod">
        <pc:chgData name="Claire Price" userId="fb8b93fc9fe49f66" providerId="LiveId" clId="{8C926F1F-72B3-4562-BC26-7D7AE89D6019}" dt="2024-09-12T14:30:29.036" v="549"/>
        <pc:sldMkLst>
          <pc:docMk/>
          <pc:sldMk cId="2823554847" sldId="267"/>
        </pc:sldMkLst>
        <pc:spChg chg="mod">
          <ac:chgData name="Claire Price" userId="fb8b93fc9fe49f66" providerId="LiveId" clId="{8C926F1F-72B3-4562-BC26-7D7AE89D6019}" dt="2024-09-12T09:23:14.591" v="80" actId="20577"/>
          <ac:spMkLst>
            <pc:docMk/>
            <pc:sldMk cId="2823554847" sldId="267"/>
            <ac:spMk id="2" creationId="{5B960186-AAA2-F359-523C-44FC75CDC8BA}"/>
          </ac:spMkLst>
        </pc:spChg>
        <pc:spChg chg="mod">
          <ac:chgData name="Claire Price" userId="fb8b93fc9fe49f66" providerId="LiveId" clId="{8C926F1F-72B3-4562-BC26-7D7AE89D6019}" dt="2024-09-12T14:30:27.474" v="547" actId="1076"/>
          <ac:spMkLst>
            <pc:docMk/>
            <pc:sldMk cId="2823554847" sldId="267"/>
            <ac:spMk id="3" creationId="{C47ACC32-D59C-7E10-2AA3-9AE6CF0C61DB}"/>
          </ac:spMkLst>
        </pc:spChg>
        <pc:spChg chg="add del mod">
          <ac:chgData name="Claire Price" userId="fb8b93fc9fe49f66" providerId="LiveId" clId="{8C926F1F-72B3-4562-BC26-7D7AE89D6019}" dt="2024-09-12T14:30:29.036" v="549"/>
          <ac:spMkLst>
            <pc:docMk/>
            <pc:sldMk cId="2823554847" sldId="267"/>
            <ac:spMk id="4" creationId="{9D6EA05C-2861-D6D5-B2B2-B5E26E548E2E}"/>
          </ac:spMkLst>
        </pc:spChg>
      </pc:sldChg>
      <pc:sldChg chg="addSp delSp modSp add mod modAnim">
        <pc:chgData name="Claire Price" userId="fb8b93fc9fe49f66" providerId="LiveId" clId="{8C926F1F-72B3-4562-BC26-7D7AE89D6019}" dt="2024-09-12T14:51:28.357" v="571" actId="20577"/>
        <pc:sldMkLst>
          <pc:docMk/>
          <pc:sldMk cId="2789973281" sldId="268"/>
        </pc:sldMkLst>
        <pc:spChg chg="mod">
          <ac:chgData name="Claire Price" userId="fb8b93fc9fe49f66" providerId="LiveId" clId="{8C926F1F-72B3-4562-BC26-7D7AE89D6019}" dt="2024-09-12T13:09:53.703" v="329" actId="1076"/>
          <ac:spMkLst>
            <pc:docMk/>
            <pc:sldMk cId="2789973281" sldId="268"/>
            <ac:spMk id="2" creationId="{E66C8F23-01FE-636E-3379-19A64D8B88D3}"/>
          </ac:spMkLst>
        </pc:spChg>
        <pc:spChg chg="del mod">
          <ac:chgData name="Claire Price" userId="fb8b93fc9fe49f66" providerId="LiveId" clId="{8C926F1F-72B3-4562-BC26-7D7AE89D6019}" dt="2024-09-12T13:10:03.453" v="332" actId="478"/>
          <ac:spMkLst>
            <pc:docMk/>
            <pc:sldMk cId="2789973281" sldId="268"/>
            <ac:spMk id="3" creationId="{E9A34A63-D8D1-9EE2-E622-DE04CE7B6EAD}"/>
          </ac:spMkLst>
        </pc:spChg>
        <pc:spChg chg="add mod">
          <ac:chgData name="Claire Price" userId="fb8b93fc9fe49f66" providerId="LiveId" clId="{8C926F1F-72B3-4562-BC26-7D7AE89D6019}" dt="2024-09-12T14:51:28.357" v="571" actId="20577"/>
          <ac:spMkLst>
            <pc:docMk/>
            <pc:sldMk cId="2789973281" sldId="268"/>
            <ac:spMk id="6" creationId="{6877AD7B-44DA-7EB6-2DDF-FDC3F5476C04}"/>
          </ac:spMkLst>
        </pc:spChg>
        <pc:picChg chg="add mod">
          <ac:chgData name="Claire Price" userId="fb8b93fc9fe49f66" providerId="LiveId" clId="{8C926F1F-72B3-4562-BC26-7D7AE89D6019}" dt="2024-09-12T13:10:17.111" v="333" actId="1076"/>
          <ac:picMkLst>
            <pc:docMk/>
            <pc:sldMk cId="2789973281" sldId="268"/>
            <ac:picMk id="4" creationId="{2DE079F5-A120-2D9A-80A4-64C9CDB5ED0C}"/>
          </ac:picMkLst>
        </pc:picChg>
        <pc:picChg chg="del">
          <ac:chgData name="Claire Price" userId="fb8b93fc9fe49f66" providerId="LiveId" clId="{8C926F1F-72B3-4562-BC26-7D7AE89D6019}" dt="2024-09-12T13:09:32.138" v="304" actId="478"/>
          <ac:picMkLst>
            <pc:docMk/>
            <pc:sldMk cId="2789973281" sldId="268"/>
            <ac:picMk id="5" creationId="{B0604BBB-2E1E-905E-87F9-980796443224}"/>
          </ac:picMkLst>
        </pc:picChg>
      </pc:sldChg>
      <pc:sldChg chg="addSp delSp modSp add mod ord modAnim">
        <pc:chgData name="Claire Price" userId="fb8b93fc9fe49f66" providerId="LiveId" clId="{8C926F1F-72B3-4562-BC26-7D7AE89D6019}" dt="2024-09-12T13:20:14.709" v="480" actId="27636"/>
        <pc:sldMkLst>
          <pc:docMk/>
          <pc:sldMk cId="3278172441" sldId="269"/>
        </pc:sldMkLst>
        <pc:spChg chg="mod">
          <ac:chgData name="Claire Price" userId="fb8b93fc9fe49f66" providerId="LiveId" clId="{8C926F1F-72B3-4562-BC26-7D7AE89D6019}" dt="2024-09-12T13:16:46.289" v="412" actId="20577"/>
          <ac:spMkLst>
            <pc:docMk/>
            <pc:sldMk cId="3278172441" sldId="269"/>
            <ac:spMk id="2" creationId="{E66C8F23-01FE-636E-3379-19A64D8B88D3}"/>
          </ac:spMkLst>
        </pc:spChg>
        <pc:spChg chg="del mod">
          <ac:chgData name="Claire Price" userId="fb8b93fc9fe49f66" providerId="LiveId" clId="{8C926F1F-72B3-4562-BC26-7D7AE89D6019}" dt="2024-09-12T13:20:14.667" v="479"/>
          <ac:spMkLst>
            <pc:docMk/>
            <pc:sldMk cId="3278172441" sldId="269"/>
            <ac:spMk id="3" creationId="{E9A34A63-D8D1-9EE2-E622-DE04CE7B6EAD}"/>
          </ac:spMkLst>
        </pc:spChg>
        <pc:spChg chg="add mod">
          <ac:chgData name="Claire Price" userId="fb8b93fc9fe49f66" providerId="LiveId" clId="{8C926F1F-72B3-4562-BC26-7D7AE89D6019}" dt="2024-09-12T13:20:14.709" v="480" actId="27636"/>
          <ac:spMkLst>
            <pc:docMk/>
            <pc:sldMk cId="3278172441" sldId="269"/>
            <ac:spMk id="4" creationId="{EDB2DB7D-16F7-EDE2-0074-C053AF47B975}"/>
          </ac:spMkLst>
        </pc:spChg>
      </pc:sldChg>
      <pc:sldChg chg="addSp delSp modSp add mod">
        <pc:chgData name="Claire Price" userId="fb8b93fc9fe49f66" providerId="LiveId" clId="{8C926F1F-72B3-4562-BC26-7D7AE89D6019}" dt="2024-09-12T14:57:59.406" v="593" actId="1076"/>
        <pc:sldMkLst>
          <pc:docMk/>
          <pc:sldMk cId="307450610" sldId="270"/>
        </pc:sldMkLst>
        <pc:spChg chg="del">
          <ac:chgData name="Claire Price" userId="fb8b93fc9fe49f66" providerId="LiveId" clId="{8C926F1F-72B3-4562-BC26-7D7AE89D6019}" dt="2024-09-12T14:51:41.734" v="574" actId="478"/>
          <ac:spMkLst>
            <pc:docMk/>
            <pc:sldMk cId="307450610" sldId="270"/>
            <ac:spMk id="2" creationId="{E66C8F23-01FE-636E-3379-19A64D8B88D3}"/>
          </ac:spMkLst>
        </pc:spChg>
        <pc:spChg chg="add del mod">
          <ac:chgData name="Claire Price" userId="fb8b93fc9fe49f66" providerId="LiveId" clId="{8C926F1F-72B3-4562-BC26-7D7AE89D6019}" dt="2024-09-12T14:51:42.876" v="575" actId="478"/>
          <ac:spMkLst>
            <pc:docMk/>
            <pc:sldMk cId="307450610" sldId="270"/>
            <ac:spMk id="5" creationId="{B1B3DE73-98DD-F8AC-C325-4AD5E917C2A0}"/>
          </ac:spMkLst>
        </pc:spChg>
        <pc:spChg chg="del">
          <ac:chgData name="Claire Price" userId="fb8b93fc9fe49f66" providerId="LiveId" clId="{8C926F1F-72B3-4562-BC26-7D7AE89D6019}" dt="2024-09-12T14:51:39.627" v="573" actId="478"/>
          <ac:spMkLst>
            <pc:docMk/>
            <pc:sldMk cId="307450610" sldId="270"/>
            <ac:spMk id="6" creationId="{6877AD7B-44DA-7EB6-2DDF-FDC3F5476C04}"/>
          </ac:spMkLst>
        </pc:spChg>
        <pc:picChg chg="mod">
          <ac:chgData name="Claire Price" userId="fb8b93fc9fe49f66" providerId="LiveId" clId="{8C926F1F-72B3-4562-BC26-7D7AE89D6019}" dt="2024-09-12T14:57:59.406" v="593" actId="1076"/>
          <ac:picMkLst>
            <pc:docMk/>
            <pc:sldMk cId="307450610" sldId="270"/>
            <ac:picMk id="4" creationId="{2DE079F5-A120-2D9A-80A4-64C9CDB5ED0C}"/>
          </ac:picMkLst>
        </pc:picChg>
        <pc:picChg chg="add mod">
          <ac:chgData name="Claire Price" userId="fb8b93fc9fe49f66" providerId="LiveId" clId="{8C926F1F-72B3-4562-BC26-7D7AE89D6019}" dt="2024-09-12T14:57:56.775" v="592" actId="1076"/>
          <ac:picMkLst>
            <pc:docMk/>
            <pc:sldMk cId="307450610" sldId="270"/>
            <ac:picMk id="7" creationId="{962B3BCB-A04E-E406-7CC9-0A3615402BFA}"/>
          </ac:picMkLst>
        </pc:picChg>
      </pc:sldChg>
      <pc:sldChg chg="addSp delSp modSp add del mod delAnim">
        <pc:chgData name="Claire Price" userId="fb8b93fc9fe49f66" providerId="LiveId" clId="{8C926F1F-72B3-4562-BC26-7D7AE89D6019}" dt="2024-09-12T13:20:16.497" v="481" actId="47"/>
        <pc:sldMkLst>
          <pc:docMk/>
          <pc:sldMk cId="3905635225" sldId="270"/>
        </pc:sldMkLst>
        <pc:spChg chg="del">
          <ac:chgData name="Claire Price" userId="fb8b93fc9fe49f66" providerId="LiveId" clId="{8C926F1F-72B3-4562-BC26-7D7AE89D6019}" dt="2024-09-12T13:20:13.011" v="478" actId="21"/>
          <ac:spMkLst>
            <pc:docMk/>
            <pc:sldMk cId="3905635225" sldId="270"/>
            <ac:spMk id="3" creationId="{EDB2DB7D-16F7-EDE2-0074-C053AF47B975}"/>
          </ac:spMkLst>
        </pc:spChg>
        <pc:spChg chg="add mod">
          <ac:chgData name="Claire Price" userId="fb8b93fc9fe49f66" providerId="LiveId" clId="{8C926F1F-72B3-4562-BC26-7D7AE89D6019}" dt="2024-09-12T13:20:13.011" v="478" actId="21"/>
          <ac:spMkLst>
            <pc:docMk/>
            <pc:sldMk cId="3905635225" sldId="270"/>
            <ac:spMk id="5" creationId="{987414E3-83CA-F19D-151B-B55348DAB91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EEBE-6204-B9C0-7D01-95B7F2F06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20557-BDA9-47BE-73A1-7FF6CA48F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C19C0-860B-6BA4-3BA6-DCDA5F6B0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3A57-5000-4FA8-8A0D-6778A86659EF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A33AB-7424-5236-9331-DF0E96CC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1B139-A6C6-8CBB-5613-580C8426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4865-48AF-45B2-954A-BDB43FA70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820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BD44-FFF6-D040-C2E6-42F06E0CE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33B7C-F114-CF3A-552E-BAB3D295D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7E06C-FDDA-9956-0976-4C3F1BD51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3A57-5000-4FA8-8A0D-6778A86659EF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61BBA-F4A7-7C8B-EBEB-052D4CC2A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C81AC-B82E-EF97-30E9-C5C358C8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4865-48AF-45B2-954A-BDB43FA70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73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39E7FD-23C9-BA13-9790-91561BB3A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9BB2D-A6F8-F97C-6EBB-970C88C22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D804D-CC00-A0F0-FB26-DC7DBA475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3A57-5000-4FA8-8A0D-6778A86659EF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66DA-1984-3C43-3D25-555B2B8C3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FA5C4-9A83-B649-1117-2583F79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4865-48AF-45B2-954A-BDB43FA70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9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A9B3-FD1B-9A4C-091C-76E311D69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5C933-1D56-801E-7844-058C78B4A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A94A0-CD77-B768-ACDA-65EE3FABA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3A57-5000-4FA8-8A0D-6778A86659EF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7B7C6-4558-0C6B-1E66-F99808AF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C9FA9-8D04-CAF4-C659-ECDA3B62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4865-48AF-45B2-954A-BDB43FA70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4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E814-3AA3-9DEB-6F39-05CFC178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21467-C4AC-3E61-1A4D-769485EAE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97938-A19B-2499-9842-8E22D078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3A57-5000-4FA8-8A0D-6778A86659EF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0E617-398F-955C-19EE-1739DD14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C9E3A-3045-ED39-F240-3E9113C8A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4865-48AF-45B2-954A-BDB43FA70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73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557FF-989D-6615-B36F-4DEBA4D16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8FBE4-6EA5-E6F5-C85B-C9805E94B8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17CC8-CF99-EA3F-5E23-11EA39A25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9CF0A-6B12-DC16-D9D6-3EBB6878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3A57-5000-4FA8-8A0D-6778A86659EF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2E965-8C2D-B122-730E-61B7B9CC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C2E5A-1DE8-D367-EE49-B3139EF5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4865-48AF-45B2-954A-BDB43FA70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50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D6039-24CB-9F9F-2DF2-5088A37D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F9F3D-4152-C06D-13E9-AC6170734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40679-BEE1-A93C-7EE0-E245D6D8F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214F4-9998-043F-22AB-3A0D61188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7521D9-BCF9-86D0-3748-C06E219A4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A75429-9F73-13D9-54F3-9938D40F1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3A57-5000-4FA8-8A0D-6778A86659EF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2A78E6-E025-F4EF-67A1-B9CC8897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013140-221D-9FFD-9D57-7FA46843C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4865-48AF-45B2-954A-BDB43FA70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73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97C2-06FC-D248-F8DC-52C392314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8DDF9B-DCCF-7A2C-57AF-96E64468B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3A57-5000-4FA8-8A0D-6778A86659EF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676F0-92B3-CDB5-8170-45FAF8F2C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8C659-F967-3A91-C939-A6915ADD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4865-48AF-45B2-954A-BDB43FA70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29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31787-58B2-A3A0-19CC-4AF09B9B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3A57-5000-4FA8-8A0D-6778A86659EF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24017-1806-CC0D-7ED5-D9897DE73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2B665-F0B7-3965-BB9C-E13931DD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4865-48AF-45B2-954A-BDB43FA70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07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8DC9-BF13-DEF6-7E67-38D740449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34A52-F22F-FF07-960C-F80B7193D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7B801-E9E2-FBD6-08BB-B2298AC81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994D9-B57D-7ADE-0D9E-B13C1BE4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3A57-5000-4FA8-8A0D-6778A86659EF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DE209-317A-0FD7-073A-6786BDEE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B7378-C412-6096-7CCC-12F3995E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4865-48AF-45B2-954A-BDB43FA70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20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D898-DF1A-121C-F97D-F6D987B6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C2035E-6A0C-3B3E-99C0-FC99B346F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4D312-B4EF-3430-D6DF-430D3969D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C0267-E862-2213-EA53-D0B17E2A3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3A57-5000-4FA8-8A0D-6778A86659EF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F1F39-27EB-EA03-A4DD-A3BFB7DC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9E7D3-EB2F-93C9-382B-B86698BE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4865-48AF-45B2-954A-BDB43FA70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55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E6C46C-F160-1CA8-4A00-41D4581E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777AD-F4EC-B0FE-18EE-5C331102B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AD89E-B2DB-61D2-660A-EDCD2291F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343A57-5000-4FA8-8A0D-6778A86659EF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1B7ED-1645-0818-A56B-F79173E41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02DF7-F830-ED6B-F2A5-6B6A48B0E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A44865-48AF-45B2-954A-BDB43FA70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50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github.io/distill/" TargetMode="External"/><Relationship Id="rId2" Type="http://schemas.openxmlformats.org/officeDocument/2006/relationships/hyperlink" Target="https://posit.co/resources/videos/sharing-on-short-notice-how-to-get-your-materials-online-with-r-markdow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rstudio.github.io/distill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ECC38-34B6-A4A7-BFFF-17626A8AF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188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Building your website on R with Distill package and Netlify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FCA8D-F2C7-01D6-3B1F-74F1695F8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57600"/>
            <a:ext cx="9144000" cy="3129280"/>
          </a:xfrm>
        </p:spPr>
        <p:txBody>
          <a:bodyPr>
            <a:normAutofit/>
          </a:bodyPr>
          <a:lstStyle/>
          <a:p>
            <a:endParaRPr lang="en-GB" sz="3200" dirty="0"/>
          </a:p>
          <a:p>
            <a:r>
              <a:rPr lang="en-GB" sz="3200" dirty="0"/>
              <a:t>HARUG!</a:t>
            </a:r>
          </a:p>
          <a:p>
            <a:r>
              <a:rPr lang="en-GB" sz="3200" dirty="0"/>
              <a:t>24/10/2024</a:t>
            </a:r>
          </a:p>
          <a:p>
            <a:endParaRPr lang="en-GB" sz="3200" dirty="0"/>
          </a:p>
          <a:p>
            <a:r>
              <a:rPr lang="en-GB" sz="3200" dirty="0"/>
              <a:t>Claire Price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93955E6-F18F-70BA-77ED-05C410B33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720" y="4425904"/>
            <a:ext cx="1516643" cy="175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DE4AE3-F5DF-6E07-6C74-6C984BFABAF7}"/>
              </a:ext>
            </a:extLst>
          </p:cNvPr>
          <p:cNvSpPr txBox="1"/>
          <p:nvPr/>
        </p:nvSpPr>
        <p:spPr>
          <a:xfrm>
            <a:off x="9499600" y="6177280"/>
            <a:ext cx="279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dirty="0">
                <a:solidFill>
                  <a:schemeClr val="bg1">
                    <a:lumMod val="75000"/>
                  </a:schemeClr>
                </a:solidFill>
                <a:effectLst/>
                <a:latin typeface="Open Sans" panose="020F0502020204030204" pitchFamily="34" charset="0"/>
              </a:rPr>
              <a:t>distill hex by Julie Jung</a:t>
            </a:r>
            <a:endParaRPr lang="en-GB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F88E55C-5D87-D1E2-A9A3-D145D0C60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186" y="47868"/>
            <a:ext cx="1940353" cy="221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ews - Introducing the new Harper Adams University brand | Harper Adams  University">
            <a:extLst>
              <a:ext uri="{FF2B5EF4-FFF2-40B4-BE49-F238E27FC236}">
                <a16:creationId xmlns:a16="http://schemas.microsoft.com/office/drawing/2014/main" id="{DFF74B9A-A3A1-0EF9-E8B2-834F01D1F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61" y="101407"/>
            <a:ext cx="3454492" cy="113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58F48A-4398-9BAE-0AF0-F623C54C8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544" y="4483532"/>
            <a:ext cx="3023676" cy="226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00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0186-AAA2-F359-523C-44FC75CDC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365125"/>
            <a:ext cx="10515600" cy="1325563"/>
          </a:xfrm>
        </p:spPr>
        <p:txBody>
          <a:bodyPr/>
          <a:lstStyle/>
          <a:p>
            <a:r>
              <a:rPr lang="en-GB" dirty="0"/>
              <a:t>How does it compare with QUARTO + GitHub pages?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ACC32-D59C-7E10-2AA3-9AE6CF0C6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2257347"/>
            <a:ext cx="11079480" cy="4351338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accent1"/>
                </a:solidFill>
              </a:rPr>
              <a:t>Your repository does not have to be public</a:t>
            </a:r>
          </a:p>
          <a:p>
            <a:r>
              <a:rPr lang="en-GB" sz="3200" dirty="0">
                <a:solidFill>
                  <a:schemeClr val="accent1"/>
                </a:solidFill>
              </a:rPr>
              <a:t>You don’t need to create a new organisation for each repository you want to make a website from</a:t>
            </a:r>
          </a:p>
          <a:p>
            <a:endParaRPr lang="en-GB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694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0186-AAA2-F359-523C-44FC75CD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ACC32-D59C-7E10-2AA3-9AE6CF0C6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GB" sz="30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https://posit.co/resources/videos/sharing-on-short-notice-how-to-get-your-materials-online-with-r-markdown/</a:t>
            </a:r>
            <a:endParaRPr lang="en-GB" sz="3000" dirty="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r>
              <a:rPr lang="en-GB" sz="30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https://rstudio.github.io/distill/</a:t>
            </a:r>
            <a:endParaRPr lang="en-GB" sz="3000" dirty="0">
              <a:solidFill>
                <a:schemeClr val="accent1"/>
              </a:solidFill>
            </a:endParaRP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Lendway (2020, Dec. 18). Lisa Lendway: Building a {distill} website. Retrieved from https://lisalendway.netlify.app/posts/2020-12-09-buildingdistill/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 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endParaRPr lang="en-GB" sz="30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651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0186-AAA2-F359-523C-44FC75CDC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365125"/>
            <a:ext cx="10515600" cy="1325563"/>
          </a:xfrm>
        </p:spPr>
        <p:txBody>
          <a:bodyPr/>
          <a:lstStyle/>
          <a:p>
            <a:r>
              <a:rPr lang="en-GB" dirty="0"/>
              <a:t>What you’ll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ACC32-D59C-7E10-2AA3-9AE6CF0C6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2229168"/>
            <a:ext cx="10515600" cy="4351338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accent1"/>
                </a:solidFill>
              </a:rPr>
              <a:t>A GitHub account</a:t>
            </a:r>
          </a:p>
          <a:p>
            <a:r>
              <a:rPr lang="en-GB" sz="3600" dirty="0">
                <a:solidFill>
                  <a:schemeClr val="accent1"/>
                </a:solidFill>
              </a:rPr>
              <a:t>GitHub desktop app</a:t>
            </a:r>
          </a:p>
          <a:p>
            <a:r>
              <a:rPr lang="en-GB" sz="3600" dirty="0">
                <a:solidFill>
                  <a:schemeClr val="accent1"/>
                </a:solidFill>
              </a:rPr>
              <a:t>R and RStudio</a:t>
            </a:r>
          </a:p>
          <a:p>
            <a:r>
              <a:rPr lang="en-GB" sz="3600" dirty="0">
                <a:solidFill>
                  <a:schemeClr val="accent1"/>
                </a:solidFill>
              </a:rPr>
              <a:t>Text and picture(s) you want to see on your site</a:t>
            </a:r>
          </a:p>
        </p:txBody>
      </p:sp>
    </p:spTree>
    <p:extLst>
      <p:ext uri="{BB962C8B-B14F-4D97-AF65-F5344CB8AC3E}">
        <p14:creationId xmlns:p14="http://schemas.microsoft.com/office/powerpoint/2010/main" val="282355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0186-AAA2-F359-523C-44FC75CDC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365125"/>
            <a:ext cx="10515600" cy="1325563"/>
          </a:xfrm>
        </p:spPr>
        <p:txBody>
          <a:bodyPr/>
          <a:lstStyle/>
          <a:p>
            <a:r>
              <a:rPr lang="en-GB" dirty="0"/>
              <a:t>What are Netlify and Distill package?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ACC32-D59C-7E10-2AA3-9AE6CF0C6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2229168"/>
            <a:ext cx="10515600" cy="4351338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accent1"/>
                </a:solidFill>
              </a:rPr>
              <a:t>Netlify is a remote cloud platform where you can build and deploy web applications and websites</a:t>
            </a:r>
          </a:p>
          <a:p>
            <a:endParaRPr lang="en-GB" sz="3600" dirty="0">
              <a:solidFill>
                <a:schemeClr val="accent1"/>
              </a:solidFill>
            </a:endParaRPr>
          </a:p>
          <a:p>
            <a:r>
              <a:rPr lang="en-GB" sz="3600" dirty="0">
                <a:solidFill>
                  <a:schemeClr val="accent1"/>
                </a:solidFill>
              </a:rPr>
              <a:t>Distill package is a web publishing format optimized for scientific and technical communication, using R Markdown</a:t>
            </a:r>
          </a:p>
        </p:txBody>
      </p:sp>
    </p:spTree>
    <p:extLst>
      <p:ext uri="{BB962C8B-B14F-4D97-AF65-F5344CB8AC3E}">
        <p14:creationId xmlns:p14="http://schemas.microsoft.com/office/powerpoint/2010/main" val="1484881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0186-AAA2-F359-523C-44FC75CDC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365125"/>
            <a:ext cx="10515600" cy="1325563"/>
          </a:xfrm>
        </p:spPr>
        <p:txBody>
          <a:bodyPr/>
          <a:lstStyle/>
          <a:p>
            <a:r>
              <a:rPr lang="en-GB" dirty="0"/>
              <a:t>Creating the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ACC32-D59C-7E10-2AA3-9AE6CF0C6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030" y="1920916"/>
            <a:ext cx="11182038" cy="465241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Create a new GitHub repository (without a README.md file)</a:t>
            </a:r>
          </a:p>
          <a:p>
            <a:r>
              <a:rPr lang="en-GB" dirty="0">
                <a:solidFill>
                  <a:schemeClr val="accent1"/>
                </a:solidFill>
              </a:rPr>
              <a:t>Add a .gitignore file containing the following commands to avoid GitHub desktop for registering changes even if you’ve simply opened and closed the project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accent1"/>
                </a:solidFill>
              </a:rPr>
              <a:t>.Rproj.user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accent1"/>
                </a:solidFill>
              </a:rPr>
              <a:t>.Rhistory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accent1"/>
                </a:solidFill>
              </a:rPr>
              <a:t>.RData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accent1"/>
                </a:solidFill>
              </a:rPr>
              <a:t>.Ruserdata</a:t>
            </a:r>
          </a:p>
          <a:p>
            <a:r>
              <a:rPr lang="en-GB" dirty="0">
                <a:solidFill>
                  <a:schemeClr val="accent1"/>
                </a:solidFill>
              </a:rPr>
              <a:t>Publish it online (you can keep it private if you like)</a:t>
            </a:r>
          </a:p>
          <a:p>
            <a:r>
              <a:rPr lang="en-GB" dirty="0">
                <a:solidFill>
                  <a:schemeClr val="accent1"/>
                </a:solidFill>
              </a:rPr>
              <a:t>Create a new project on R studio inside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3499799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0186-AAA2-F359-523C-44FC75CDC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365125"/>
            <a:ext cx="10515600" cy="1325563"/>
          </a:xfrm>
        </p:spPr>
        <p:txBody>
          <a:bodyPr/>
          <a:lstStyle/>
          <a:p>
            <a:r>
              <a:rPr lang="en-GB" dirty="0"/>
              <a:t>Creating the site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FFF73-832B-479C-98C5-FF859DD23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45" y="1816809"/>
            <a:ext cx="10515600" cy="4676066"/>
          </a:xfrm>
        </p:spPr>
        <p:txBody>
          <a:bodyPr>
            <a:normAutofit fontScale="925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Install and load the distill package</a:t>
            </a:r>
          </a:p>
          <a:p>
            <a:r>
              <a:rPr lang="en-GB" dirty="0">
                <a:solidFill>
                  <a:schemeClr val="accent1"/>
                </a:solidFill>
              </a:rPr>
              <a:t>Use the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create_website()</a:t>
            </a:r>
            <a:r>
              <a:rPr lang="en-GB" dirty="0">
                <a:solidFill>
                  <a:schemeClr val="accent1"/>
                </a:solidFill>
              </a:rPr>
              <a:t>function; this will create a new folder inside your repo with all the files in it, drag them out to the main repo folder and delete the now empty folder to </a:t>
            </a:r>
            <a:r>
              <a:rPr lang="en-GB">
                <a:solidFill>
                  <a:schemeClr val="accent1"/>
                </a:solidFill>
              </a:rPr>
              <a:t>avoid bugs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dirty="0">
                <a:solidFill>
                  <a:schemeClr val="accent1"/>
                </a:solidFill>
              </a:rPr>
              <a:t>Add text and images to website in the .rmd files</a:t>
            </a:r>
          </a:p>
          <a:p>
            <a:r>
              <a:rPr lang="en-GB" dirty="0">
                <a:solidFill>
                  <a:schemeClr val="accent1"/>
                </a:solidFill>
              </a:rPr>
              <a:t>Personalise _site.yml file</a:t>
            </a:r>
          </a:p>
          <a:p>
            <a:r>
              <a:rPr lang="en-GB" dirty="0">
                <a:solidFill>
                  <a:schemeClr val="accent1"/>
                </a:solidFill>
              </a:rPr>
              <a:t>Change theme using the </a:t>
            </a: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create_theme(“my_theme”)</a:t>
            </a:r>
            <a:r>
              <a:rPr lang="en-GB" dirty="0">
                <a:solidFill>
                  <a:schemeClr val="accent1"/>
                </a:solidFill>
              </a:rPr>
              <a:t>function</a:t>
            </a:r>
          </a:p>
          <a:p>
            <a:r>
              <a:rPr lang="en-GB" dirty="0">
                <a:solidFill>
                  <a:schemeClr val="accent1"/>
                </a:solidFill>
              </a:rPr>
              <a:t>Add your theme at the end of the yml file using the code: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theme: “my_theme.css“</a:t>
            </a:r>
          </a:p>
          <a:p>
            <a:r>
              <a:rPr lang="en-GB" dirty="0">
                <a:solidFill>
                  <a:schemeClr val="accent1"/>
                </a:solidFill>
              </a:rPr>
              <a:t>Don’t forget to knit your pages</a:t>
            </a:r>
          </a:p>
        </p:txBody>
      </p:sp>
    </p:spTree>
    <p:extLst>
      <p:ext uri="{BB962C8B-B14F-4D97-AF65-F5344CB8AC3E}">
        <p14:creationId xmlns:p14="http://schemas.microsoft.com/office/powerpoint/2010/main" val="172227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0186-AAA2-F359-523C-44FC75CDC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365125"/>
            <a:ext cx="10515600" cy="1325563"/>
          </a:xfrm>
        </p:spPr>
        <p:txBody>
          <a:bodyPr/>
          <a:lstStyle/>
          <a:p>
            <a:r>
              <a:rPr lang="en-GB" dirty="0"/>
              <a:t>Useful bits for text in Rmarkdown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2569C7-6347-8D85-3415-530CF094C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068305"/>
              </p:ext>
            </p:extLst>
          </p:nvPr>
        </p:nvGraphicFramePr>
        <p:xfrm>
          <a:off x="187960" y="1436688"/>
          <a:ext cx="11816080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0826">
                  <a:extLst>
                    <a:ext uri="{9D8B030D-6E8A-4147-A177-3AD203B41FA5}">
                      <a16:colId xmlns:a16="http://schemas.microsoft.com/office/drawing/2014/main" val="2753215665"/>
                    </a:ext>
                  </a:extLst>
                </a:gridCol>
                <a:gridCol w="5725254">
                  <a:extLst>
                    <a:ext uri="{9D8B030D-6E8A-4147-A177-3AD203B41FA5}">
                      <a16:colId xmlns:a16="http://schemas.microsoft.com/office/drawing/2014/main" val="575526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What it does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522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*italics*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i="1" dirty="0"/>
                        <a:t>italics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439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**bold**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/>
                        <a:t>bold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789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/>
                        <a:t> </a:t>
                      </a:r>
                      <a:r>
                        <a:rPr lang="en-GB" sz="2000" dirty="0"/>
                        <a:t>[text to display](link)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hlinkClick r:id="rId2"/>
                        </a:rPr>
                        <a:t>text to display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722547"/>
                  </a:ext>
                </a:extLst>
              </a:tr>
              <a:tr h="1785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![image legend](path/image name.extension)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  <a:p>
                      <a:pPr algn="ctr"/>
                      <a:endParaRPr lang="en-GB" sz="2000" dirty="0"/>
                    </a:p>
                    <a:p>
                      <a:pPr algn="ctr"/>
                      <a:endParaRPr lang="en-GB" sz="2000" dirty="0"/>
                    </a:p>
                    <a:p>
                      <a:pPr algn="ctr"/>
                      <a:endParaRPr lang="en-GB" sz="2000" dirty="0"/>
                    </a:p>
                    <a:p>
                      <a:pPr algn="ctr"/>
                      <a:endParaRPr lang="en-GB" sz="2000" dirty="0"/>
                    </a:p>
                    <a:p>
                      <a:pPr algn="ctr"/>
                      <a:endParaRPr lang="en-GB" sz="2000" dirty="0"/>
                    </a:p>
                    <a:p>
                      <a:pPr algn="ctr"/>
                      <a:r>
                        <a:rPr lang="en-GB" sz="2000" dirty="0"/>
                        <a:t>image legend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394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{target="_blank"}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Put after a link, open in a new window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020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{width=“n%"}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Put after a picture, changes the picture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293624"/>
                  </a:ext>
                </a:extLst>
              </a:tr>
            </a:tbl>
          </a:graphicData>
        </a:graphic>
      </p:graphicFrame>
      <p:pic>
        <p:nvPicPr>
          <p:cNvPr id="6" name="Picture 5" descr="A person with glasses smiling&#10;&#10;Description automatically generated">
            <a:extLst>
              <a:ext uri="{FF2B5EF4-FFF2-40B4-BE49-F238E27FC236}">
                <a16:creationId xmlns:a16="http://schemas.microsoft.com/office/drawing/2014/main" id="{D78148C6-2761-9ACE-5233-38432D88E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089" y="3173726"/>
            <a:ext cx="1326519" cy="171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89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0186-AAA2-F359-523C-44FC75CDC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365125"/>
            <a:ext cx="10515600" cy="1325563"/>
          </a:xfrm>
        </p:spPr>
        <p:txBody>
          <a:bodyPr/>
          <a:lstStyle/>
          <a:p>
            <a:r>
              <a:rPr lang="en-GB" dirty="0"/>
              <a:t>Customising CSS theme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66E12B-CF3E-00AF-2DCE-2BDE62249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54" y="1923406"/>
            <a:ext cx="3726798" cy="257848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61DA29-A604-BFF8-F81F-8FA7759531BA}"/>
              </a:ext>
            </a:extLst>
          </p:cNvPr>
          <p:cNvCxnSpPr>
            <a:cxnSpLocks/>
          </p:cNvCxnSpPr>
          <p:nvPr/>
        </p:nvCxnSpPr>
        <p:spPr>
          <a:xfrm flipV="1">
            <a:off x="2732095" y="3838559"/>
            <a:ext cx="405442" cy="11904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FA2B5E0-66FF-428D-345C-B00E0633D1D0}"/>
              </a:ext>
            </a:extLst>
          </p:cNvPr>
          <p:cNvSpPr txBox="1"/>
          <p:nvPr/>
        </p:nvSpPr>
        <p:spPr>
          <a:xfrm>
            <a:off x="1552554" y="5141148"/>
            <a:ext cx="3390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this line of code here to change the site background, set the colour code however you like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7D3449-809B-031B-D3D8-607AC3E47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267" y="1923406"/>
            <a:ext cx="4666179" cy="2578485"/>
          </a:xfrm>
          <a:prstGeom prst="rect">
            <a:avLst/>
          </a:prstGeom>
        </p:spPr>
      </p:pic>
      <p:sp>
        <p:nvSpPr>
          <p:cNvPr id="17" name="Right Brace 16">
            <a:extLst>
              <a:ext uri="{FF2B5EF4-FFF2-40B4-BE49-F238E27FC236}">
                <a16:creationId xmlns:a16="http://schemas.microsoft.com/office/drawing/2014/main" id="{D6360B40-7F26-0202-B8E6-CB8E59D616F6}"/>
              </a:ext>
            </a:extLst>
          </p:cNvPr>
          <p:cNvSpPr/>
          <p:nvPr/>
        </p:nvSpPr>
        <p:spPr>
          <a:xfrm>
            <a:off x="8464548" y="2527344"/>
            <a:ext cx="353683" cy="1863306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5A380-A1CF-6873-4C0E-1764244BC3A7}"/>
              </a:ext>
            </a:extLst>
          </p:cNvPr>
          <p:cNvSpPr txBox="1"/>
          <p:nvPr/>
        </p:nvSpPr>
        <p:spPr>
          <a:xfrm>
            <a:off x="8878616" y="2631371"/>
            <a:ext cx="15527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You can change the aspect of the header and footer here</a:t>
            </a:r>
          </a:p>
        </p:txBody>
      </p:sp>
    </p:spTree>
    <p:extLst>
      <p:ext uri="{BB962C8B-B14F-4D97-AF65-F5344CB8AC3E}">
        <p14:creationId xmlns:p14="http://schemas.microsoft.com/office/powerpoint/2010/main" val="3661091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0186-AAA2-F359-523C-44FC75CDC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365125"/>
            <a:ext cx="10515600" cy="1325563"/>
          </a:xfrm>
        </p:spPr>
        <p:txBody>
          <a:bodyPr/>
          <a:lstStyle/>
          <a:p>
            <a:r>
              <a:rPr lang="en-GB" dirty="0"/>
              <a:t>Customising the footer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D1F00-99A2-37A7-EF61-BF7D832B4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2015808"/>
            <a:ext cx="11079480" cy="4351338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accent1"/>
                </a:solidFill>
              </a:rPr>
              <a:t>In your repo folder, create a file called _footer.html (same </a:t>
            </a:r>
            <a:r>
              <a:rPr lang="en-GB" sz="3200">
                <a:solidFill>
                  <a:schemeClr val="accent1"/>
                </a:solidFill>
              </a:rPr>
              <a:t>folder as </a:t>
            </a:r>
            <a:r>
              <a:rPr lang="en-GB" sz="3200" dirty="0">
                <a:solidFill>
                  <a:schemeClr val="accent1"/>
                </a:solidFill>
              </a:rPr>
              <a:t>_site.yml and the .rmd pages)</a:t>
            </a:r>
          </a:p>
          <a:p>
            <a:r>
              <a:rPr lang="en-GB" sz="3200" dirty="0">
                <a:solidFill>
                  <a:schemeClr val="accent1"/>
                </a:solidFill>
              </a:rPr>
              <a:t>Open with Notepad and write what you want to see in your footer</a:t>
            </a:r>
          </a:p>
          <a:p>
            <a:r>
              <a:rPr lang="en-GB" sz="3200" dirty="0">
                <a:solidFill>
                  <a:schemeClr val="accent1"/>
                </a:solidFill>
              </a:rPr>
              <a:t>Save it, it will appear automatically in your website when you push to the cloud</a:t>
            </a:r>
          </a:p>
          <a:p>
            <a:endParaRPr lang="en-GB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177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0186-AAA2-F359-523C-44FC75CDC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365125"/>
            <a:ext cx="10515600" cy="1325563"/>
          </a:xfrm>
        </p:spPr>
        <p:txBody>
          <a:bodyPr/>
          <a:lstStyle/>
          <a:p>
            <a:r>
              <a:rPr lang="en-GB" dirty="0"/>
              <a:t>Publishing the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ACC32-D59C-7E10-2AA3-9AE6CF0C6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2015808"/>
            <a:ext cx="11079480" cy="4351338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accent1"/>
                </a:solidFill>
              </a:rPr>
              <a:t>Commit the changes into GitHub desktop and push to the cloud</a:t>
            </a:r>
          </a:p>
          <a:p>
            <a:r>
              <a:rPr lang="en-GB" sz="3200" dirty="0">
                <a:solidFill>
                  <a:schemeClr val="accent1"/>
                </a:solidFill>
              </a:rPr>
              <a:t>Log into Netlify, using your GitHub details</a:t>
            </a:r>
          </a:p>
          <a:p>
            <a:r>
              <a:rPr lang="en-GB" sz="3200" dirty="0">
                <a:solidFill>
                  <a:schemeClr val="accent1"/>
                </a:solidFill>
              </a:rPr>
              <a:t>Add new site &gt;&gt; import an existing project &gt;&gt; GitHub &gt;&gt; choose the website repository &gt; choose a name, and put _site in the Publish directory field</a:t>
            </a:r>
          </a:p>
          <a:p>
            <a:r>
              <a:rPr lang="en-GB" sz="3200" dirty="0">
                <a:solidFill>
                  <a:schemeClr val="accent1"/>
                </a:solidFill>
              </a:rPr>
              <a:t>Website will automatically update each time you push your changes to the cloud from GitHub desktop</a:t>
            </a:r>
          </a:p>
          <a:p>
            <a:endParaRPr lang="en-GB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41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590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Arial Unicode MS</vt:lpstr>
      <vt:lpstr>Courier New</vt:lpstr>
      <vt:lpstr>Open Sans</vt:lpstr>
      <vt:lpstr>Office Theme</vt:lpstr>
      <vt:lpstr>Building your website on R with Distill package and Netlify</vt:lpstr>
      <vt:lpstr>What you’ll need</vt:lpstr>
      <vt:lpstr>What are Netlify and Distill package?</vt:lpstr>
      <vt:lpstr>Creating the site</vt:lpstr>
      <vt:lpstr>Creating the site</vt:lpstr>
      <vt:lpstr>Useful bits for text in Rmarkdown</vt:lpstr>
      <vt:lpstr>Customising CSS theme file</vt:lpstr>
      <vt:lpstr>Customising the footer</vt:lpstr>
      <vt:lpstr>Publishing the site</vt:lpstr>
      <vt:lpstr>How does it compare with QUARTO + GitHub pages?</vt:lpstr>
      <vt:lpstr>References</vt:lpstr>
    </vt:vector>
  </TitlesOfParts>
  <Company>Harper Adams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SADIE</dc:title>
  <dc:creator>Claire Price</dc:creator>
  <cp:lastModifiedBy>Claire Price</cp:lastModifiedBy>
  <cp:revision>1</cp:revision>
  <dcterms:created xsi:type="dcterms:W3CDTF">2024-08-30T13:05:48Z</dcterms:created>
  <dcterms:modified xsi:type="dcterms:W3CDTF">2024-10-24T15:42:07Z</dcterms:modified>
</cp:coreProperties>
</file>