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2080-F06A-57F7-BF7A-E9EFF61C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4686E-B98A-5EBE-C763-06289CF33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9ABC-A5DD-9D48-D2F9-881DFF3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55B1-8807-F660-64F0-9D9D6145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3A92-EAF7-598B-ACFD-2595CF44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BCCC-0629-D9A6-A5A7-961BC4F1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9B31-9D52-16B6-A3F7-0E694D435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952C-4105-C882-6881-C24ECFC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2983-75BF-BCA7-FED6-701AC97F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07E4-F689-BE69-47FB-D114B8CA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94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0F71D-4530-BB03-CA3F-ACCC13541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DBE7C-973B-3889-003A-EE207B29A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2A5E-500C-AECE-BC4E-18962EE7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DDEA-CCA4-894B-28D8-1BD26CA2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5783-6B4A-CF1F-7630-BDB4C03A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2DD9-DC29-8FC8-D1AA-8CB612FD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8927-AB59-4A1F-9B4A-04EBCD12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9AD3-677D-F451-1666-9C8B0FBB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BD0A-8773-F27A-2F22-EA5C2608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3876-3C18-F9B3-8331-1518A4EE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8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078B-2134-8024-17D7-29E026B3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487C-3E37-1AB3-4CC2-58032B52E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717F-4BEA-B990-667F-4E44E6E7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F343-AC11-EBBD-A3FF-3A27130F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2EF8-3D7A-D216-E434-5D945E53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6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4CD3-4553-F903-A00D-5DE4BFAF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D5F1-74D5-F06A-C65B-D73118C04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9BBB2-FB5E-6EB1-AC85-38E098475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2E4C-9DCC-02A9-B508-B14A7727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43204-0B07-8AEB-7578-EABDDF0F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55516-04FB-37C2-D2B0-3BD7858E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06E0-085A-97CB-D0C8-099B8325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A7600-78FC-27F7-F439-6157EC4F8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2706B-3F75-E3CA-4AE0-02B4F4DE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0FBD5-D1E3-70B1-CBCB-3ED264FA8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39751-5F74-BE38-F92D-88AF81D77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9F9E3-6B70-6FF0-EC2E-4C6EC09B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B47AD-6444-49EA-1A60-CB166729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6D002-AB1A-109C-F445-3CC80BA2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5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FDB0-A1AB-5EC9-8A20-E9D082D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AC8DF-7FDF-565D-C0A5-41D0F73A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CF45E-90A8-408C-8B6D-2862D0E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EC3A1-9734-D480-EF75-0380CF82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93B31-6CFC-09BC-7973-3AE780F4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6139-87A9-BDC5-B7BF-E0656CE9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10DF-35E9-A536-667E-84F0287A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45C9-3253-CC5B-B694-46A36DC7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2CDD-F4B9-BF02-2B47-8789AB98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6D80-E46C-CD0C-C3A4-E5BDBE45A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98DB-0312-1125-06E9-17D6E47D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5B012-1BE2-C343-4882-726F1F3C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3FD3-41F4-E1FC-B918-DC02E0B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0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0712-911E-451A-B800-7B254869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5577A-B36A-9B07-D348-87F9FBA28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7CCF-2FC4-4DF8-9AAB-AEAD9542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EF2A8-EA7B-A107-F1DE-F848544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B6E75-2BAE-13A4-1EAE-D22E60F8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FB3C5-EE98-C853-030C-853C4903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4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91E12-DCC2-41C2-935E-3A9F28CF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F3EB4-13CF-C465-E49C-E5CEF791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F810-4C65-DA26-4564-57DE4BD15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97DE9-336C-4A3A-84E8-D1D52855B824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C4F4-2113-8F44-3819-926D90BF8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2CD6-1616-7923-E430-885780A8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F133F-BDC1-4F87-BF7D-7C0306043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8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669332-8424-749A-088C-A478346120F3}"/>
              </a:ext>
            </a:extLst>
          </p:cNvPr>
          <p:cNvSpPr txBox="1"/>
          <p:nvPr/>
        </p:nvSpPr>
        <p:spPr>
          <a:xfrm>
            <a:off x="2230581" y="2448327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HARUG!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BCC0-EBDB-E390-4A61-E73C9AAEF7AC}"/>
              </a:ext>
            </a:extLst>
          </p:cNvPr>
          <p:cNvSpPr txBox="1"/>
          <p:nvPr/>
        </p:nvSpPr>
        <p:spPr>
          <a:xfrm>
            <a:off x="1183650" y="3314236"/>
            <a:ext cx="4067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forests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AC209-462C-1789-73C7-9B7293058523}"/>
              </a:ext>
            </a:extLst>
          </p:cNvPr>
          <p:cNvSpPr txBox="1"/>
          <p:nvPr/>
        </p:nvSpPr>
        <p:spPr>
          <a:xfrm>
            <a:off x="2203160" y="4180145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 Harris</a:t>
            </a:r>
          </a:p>
          <a:p>
            <a:pPr algn="ctr"/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2024-08-21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1903B0-B51D-3EC9-EBA9-B060642F1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7" y="4511"/>
            <a:ext cx="6653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54A6BD8B-2530-6C74-6615-42FB5265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3" y="18059"/>
            <a:ext cx="1598700" cy="1828800"/>
          </a:xfrm>
          <a:prstGeom prst="rect">
            <a:avLst/>
          </a:prstGeom>
        </p:spPr>
      </p:pic>
      <p:pic>
        <p:nvPicPr>
          <p:cNvPr id="12" name="Picture 11" descr="A hexagon with blue and white logo&#10;&#10;Description automatically generated">
            <a:extLst>
              <a:ext uri="{FF2B5EF4-FFF2-40B4-BE49-F238E27FC236}">
                <a16:creationId xmlns:a16="http://schemas.microsoft.com/office/drawing/2014/main" id="{FF31F320-E34C-61CF-26C2-31138F819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675"/>
            <a:ext cx="1872207" cy="19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4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4B75D-68B3-72ED-7F9E-E05A0B738F67}"/>
              </a:ext>
            </a:extLst>
          </p:cNvPr>
          <p:cNvSpPr txBox="1"/>
          <p:nvPr/>
        </p:nvSpPr>
        <p:spPr>
          <a:xfrm>
            <a:off x="830478" y="228601"/>
            <a:ext cx="3789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Story about a</a:t>
            </a:r>
          </a:p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5E788-EAED-6089-891A-8D8C4563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C35FF-634F-3C46-E300-300FDF4EDDCE}"/>
              </a:ext>
            </a:extLst>
          </p:cNvPr>
          <p:cNvSpPr txBox="1"/>
          <p:nvPr/>
        </p:nvSpPr>
        <p:spPr>
          <a:xfrm>
            <a:off x="270649" y="2216728"/>
            <a:ext cx="479330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GHG "carbon calculator"</a:t>
            </a:r>
          </a:p>
          <a:p>
            <a:pPr algn="ctr"/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- 350 farms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many predictor vars</a:t>
            </a: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(&gt; 500)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data quality low-</a:t>
            </a:r>
            <a:r>
              <a:rPr lang="en-GB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</a:t>
            </a:r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3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B5000-0549-A1C6-4A3D-79B1AA95EF8D}"/>
              </a:ext>
            </a:extLst>
          </p:cNvPr>
          <p:cNvSpPr txBox="1"/>
          <p:nvPr/>
        </p:nvSpPr>
        <p:spPr>
          <a:xfrm>
            <a:off x="489904" y="235529"/>
            <a:ext cx="6563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Curse of dimensionality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1760B-098D-DCF6-626F-432A35E85C80}"/>
              </a:ext>
            </a:extLst>
          </p:cNvPr>
          <p:cNvSpPr txBox="1"/>
          <p:nvPr/>
        </p:nvSpPr>
        <p:spPr>
          <a:xfrm>
            <a:off x="796637" y="1879982"/>
            <a:ext cx="110559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 more features (dimensions) to data makes it harder for algorithms to find patterns. </a:t>
            </a:r>
          </a:p>
          <a:p>
            <a:endParaRPr lang="en-GB" sz="3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the number of features increases, the data becomes more "spread out", making it difficult to accurately analyse or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19132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D124E-FE07-501D-98EE-139551876DA9}"/>
              </a:ext>
            </a:extLst>
          </p:cNvPr>
          <p:cNvSpPr txBox="1"/>
          <p:nvPr/>
        </p:nvSpPr>
        <p:spPr>
          <a:xfrm>
            <a:off x="642263" y="166257"/>
            <a:ext cx="5453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F8FA2-940C-ABF2-93AF-C2671751FB05}"/>
              </a:ext>
            </a:extLst>
          </p:cNvPr>
          <p:cNvSpPr txBox="1"/>
          <p:nvPr/>
        </p:nvSpPr>
        <p:spPr>
          <a:xfrm>
            <a:off x="671946" y="1803783"/>
            <a:ext cx="114161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forest </a:t>
            </a:r>
            <a:r>
              <a:rPr lang="en-GB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be used for dimension reduction by ranking features based on their importance in making predictions, allowing you to keep only the most relevant features. </a:t>
            </a:r>
          </a:p>
          <a:p>
            <a:endParaRPr lang="en-GB" sz="32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GB" sz="3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reduces dataset complexity </a:t>
            </a:r>
            <a:r>
              <a:rPr lang="en-GB" sz="3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maintaining accuracy, helping to improve model performance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48738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dots&#10;&#10;Description automatically generated">
            <a:extLst>
              <a:ext uri="{FF2B5EF4-FFF2-40B4-BE49-F238E27FC236}">
                <a16:creationId xmlns:a16="http://schemas.microsoft.com/office/drawing/2014/main" id="{0C915AB0-4497-1CE5-C7F4-75ABB1C8C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83" y="1021239"/>
            <a:ext cx="6418798" cy="48155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CAA47-FD5F-9365-57B4-FC11AD195AFF}"/>
              </a:ext>
            </a:extLst>
          </p:cNvPr>
          <p:cNvSpPr txBox="1"/>
          <p:nvPr/>
        </p:nvSpPr>
        <p:spPr>
          <a:xfrm>
            <a:off x="419192" y="2198945"/>
            <a:ext cx="49776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Random forest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C02 ~ .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- 97% variation explained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- 328 predictors variables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4D3BB-E82F-55CE-2C88-0C1D8F877763}"/>
              </a:ext>
            </a:extLst>
          </p:cNvPr>
          <p:cNvSpPr txBox="1"/>
          <p:nvPr/>
        </p:nvSpPr>
        <p:spPr>
          <a:xfrm>
            <a:off x="2167523" y="16625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775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F8FD9-0908-3FA5-1928-3654B175F253}"/>
              </a:ext>
            </a:extLst>
          </p:cNvPr>
          <p:cNvSpPr txBox="1"/>
          <p:nvPr/>
        </p:nvSpPr>
        <p:spPr>
          <a:xfrm>
            <a:off x="481538" y="2205873"/>
            <a:ext cx="3392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top 20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NB falloff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7EC95-7343-AB39-1C2E-A1B0DDD1FB2F}"/>
              </a:ext>
            </a:extLst>
          </p:cNvPr>
          <p:cNvSpPr txBox="1"/>
          <p:nvPr/>
        </p:nvSpPr>
        <p:spPr>
          <a:xfrm>
            <a:off x="428551" y="166255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Importance</a:t>
            </a:r>
          </a:p>
        </p:txBody>
      </p:sp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10E2F248-107C-9921-F155-27E400C4CF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15" y="489421"/>
            <a:ext cx="8065968" cy="6049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88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3F259-040B-9998-8B5E-8464FB94FE88}"/>
              </a:ext>
            </a:extLst>
          </p:cNvPr>
          <p:cNvSpPr txBox="1"/>
          <p:nvPr/>
        </p:nvSpPr>
        <p:spPr>
          <a:xfrm>
            <a:off x="398411" y="2568907"/>
            <a:ext cx="42402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Top 10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Significance pattern</a:t>
            </a: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434FF-04E9-14F9-E847-09259E814513}"/>
              </a:ext>
            </a:extLst>
          </p:cNvPr>
          <p:cNvSpPr txBox="1"/>
          <p:nvPr/>
        </p:nvSpPr>
        <p:spPr>
          <a:xfrm>
            <a:off x="557738" y="193966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 model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EB9E49C-12BE-C37E-186E-C0B028792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r="15795" b="15214"/>
          <a:stretch/>
        </p:blipFill>
        <p:spPr bwMode="auto">
          <a:xfrm>
            <a:off x="5410700" y="363911"/>
            <a:ext cx="6560708" cy="5835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21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 Harris</dc:creator>
  <cp:lastModifiedBy>Ed Harris</cp:lastModifiedBy>
  <cp:revision>1</cp:revision>
  <dcterms:created xsi:type="dcterms:W3CDTF">2024-08-21T13:48:04Z</dcterms:created>
  <dcterms:modified xsi:type="dcterms:W3CDTF">2024-08-21T14:15:12Z</dcterms:modified>
</cp:coreProperties>
</file>