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9" r:id="rId5"/>
    <p:sldId id="271" r:id="rId6"/>
    <p:sldId id="270" r:id="rId7"/>
    <p:sldId id="266" r:id="rId8"/>
    <p:sldId id="272" r:id="rId9"/>
    <p:sldId id="257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4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2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5:11:26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2849 0 0,'0'0'7172'0'0,"8"0"-7108"0"0,535 27 368 0 0,-38-1 101 0 0,329-57 900 0 0,-718 18-1442 0 0,209 6-1 0 0,-311 7-61 0 0,-1 2 0 0 0,1 0 0 0 0,-1 0 0 0 0,0 1 0 0 0,25 10 0 0 0,-31-10-455 0 0,0 0 0 0 0,-1 1-1 0 0,1 0 1 0 0,-1 0 0 0 0,0 1-1 0 0,0-1 1 0 0,6 7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37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431 3 2817 0 0,'0'-2'4214'0'0,"0"7"-3273"0"0,-1 8-920 0 0,0-1 1 0 0,-1 0 0 0 0,0 0 0 0 0,-1 1-1 0 0,-1-1 1 0 0,0-1 0 0 0,-10 23 0 0 0,-51 80 619 0 0,48-88-568 0 0,-191 267 965 0 0,179-253-1046 0 0,14-22 29 0 0,4-5-67 0 0,1 0-1 0 0,1 1 0 0 0,0 0 0 0 0,1 1 1 0 0,-9 19-1 0 0,15-25-728 0 0,10-42-2719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34.15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46 0 6035 0 0,'13'9'7505'0'0,"-12"-7"-7353"0"0,1 35 342 0 0,-1 1 1 0 0,-2 0 0 0 0,-1 0-1 0 0,-2 0 1 0 0,-2-1-1 0 0,-11 40 1 0 0,6-27-366 0 0,3-1 0 0 0,-4 84 0 0 0,10-112-313 0 0,2 35 14 0 0,0-55-24 0 0,0 1 0 0 0,0-1 0 0 0,1 0 0 0 0,-1 1 0 0 0,0-1 0 0 0,0 0 0 0 0,1 0 0 0 0,-1 1 0 0 0,1-1 0 0 0,-1 0 0 0 0,1 0 0 0 0,-1 0 0 0 0,1 1 0 0 0,0-1 0 0 0,0 0 0 0 0,-1 0 0 0 0,1 0 0 0 0,0 0 0 0 0,0 0 0 0 0,0 0 0 0 0,0-1 0 0 0,0 1 0 0 0,0 0 0 0 0,1 0-1 0 0,-1-1 1 0 0,0 1 0 0 0,0-1 0 0 0,0 1 0 0 0,1-1 0 0 0,-1 1 0 0 0,2-1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34.55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24 10789 0 0,'0'0'3361'0'0,"210"-18"-3280"0"0,-114 15 47 0 0,11 1 32 0 0,0 2 48 0 0,-4 0-272 0 0,-10 0 112 0 0,-18 7-64 0 0,-16 5-224 0 0,-21-1-257 0 0,-21-1-1087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36.94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 11 1056 0 0,'-3'-10'7772'0'0,"1"89"-7719"0"0,3 90 285 0 0,1-149-306 0 0,0-1 0 0 0,2 1 1 0 0,0-1-1 0 0,0 0 0 0 0,2-1 0 0 0,12 27 0 0 0,-15-38-15 0 0,1-1-1 0 0,0 0 0 0 0,1 0 0 0 0,0-1 0 0 0,-1 0 1 0 0,2 1-1 0 0,-1-2 0 0 0,1 1 0 0 0,-1 0 0 0 0,1-1 1 0 0,0 0-1 0 0,1-1 0 0 0,-1 1 0 0 0,1-1 1 0 0,10 3-1 0 0,-12-4 0 0 0,0 0 0 0 0,0-1 0 0 0,0 0 0 0 0,0 0 0 0 0,0 0 0 0 0,0-1 0 0 0,1 1 0 0 0,-1-1 0 0 0,0 0 0 0 0,0-1 0 0 0,0 0 0 0 0,1 1 0 0 0,-1-1-1 0 0,0-1 1 0 0,0 1 0 0 0,0-1 0 0 0,-1 0 0 0 0,1 0 0 0 0,0 0 0 0 0,-1-1 0 0 0,1 0 0 0 0,4-4 0 0 0,0-1 10 0 0,-2 0-1 0 0,1-1 0 0 0,-1 0 1 0 0,0-1-1 0 0,-1 1 1 0 0,0-1-1 0 0,-1-1 0 0 0,0 1 1 0 0,0-1-1 0 0,3-13 0 0 0,-2 4-5 0 0,-2 0-1 0 0,0 0 1 0 0,-1-1-1 0 0,0-39 0 0 0,-3 60-29 0 0,0 0-1 0 0,0-1 0 0 0,0 1 0 0 0,1-1 0 0 0,-1 1 1 0 0,0-1-1 0 0,0 1 0 0 0,0-1 0 0 0,0 1 0 0 0,1 0 1 0 0,-1-1-1 0 0,0 1 0 0 0,0-1 0 0 0,1 1 0 0 0,-1 0 1 0 0,0-1-1 0 0,1 1 0 0 0,-1 0 0 0 0,0 0 0 0 0,1-1 0 0 0,-1 1 1 0 0,1 0-1 0 0,-1 0 0 0 0,0-1 0 0 0,1 1 0 0 0,-1 0 1 0 0,1 0-1 0 0,-1 0 0 0 0,1 0 0 0 0,-1 0 0 0 0,1-1 1 0 0,-1 1-1 0 0,0 0 0 0 0,1 0 0 0 0,-1 0 0 0 0,1 0 1 0 0,-1 1-1 0 0,1-1 0 0 0,-1 0 0 0 0,1 0 0 0 0,-1 0 0 0 0,1 0 1 0 0,-1 0-1 0 0,0 0 0 0 0,1 1 0 0 0,-1-1 0 0 0,1 0 1 0 0,-1 0-1 0 0,0 1 0 0 0,1-1 0 0 0,-1 0 0 0 0,0 1 1 0 0,1-1-1 0 0,-1 0 0 0 0,0 1 0 0 0,1-1 0 0 0,-1 1 0 0 0,25 19-189 0 0,7 24 154 0 0,-5-5 167 0 0,59 63 1 0 0,-77-92-77 0 0,2 0 0 0 0,-1-1 0 0 0,1 0 0 0 0,0-1 0 0 0,1-1 0 0 0,0 1 0 0 0,0-2 0 0 0,1 0 0 0 0,-1 0-1 0 0,25 6 1 0 0,-30-10 69 0 0,-1-1-1 0 0,1 0 0 0 0,-1-1 0 0 0,1 1 0 0 0,0-1 1 0 0,-1 0-1 0 0,1-1 0 0 0,0 0 0 0 0,-1 0 0 0 0,1 0 1 0 0,-1-1-1 0 0,1 0 0 0 0,-1 0 0 0 0,0 0 1 0 0,0-1-1 0 0,0 0 0 0 0,0 0 0 0 0,0-1 0 0 0,-1 1 1 0 0,1-1-1 0 0,-1-1 0 0 0,0 1 0 0 0,8-10 0 0 0,-6 5-76 0 0,-1 0 0 0 0,0 1-1 0 0,0-2 1 0 0,-1 1-1 0 0,0-1 1 0 0,-1 0-1 0 0,0 0 1 0 0,0 0 0 0 0,-1 0-1 0 0,-1-1 1 0 0,0 1-1 0 0,0-1 1 0 0,-1 1-1 0 0,0-12 1 0 0,0 11-50 0 0,-1 0 0 0 0,0-1 0 0 0,0 1-1 0 0,-2 0 1 0 0,1 0 0 0 0,-1 0 0 0 0,-1 1 0 0 0,0-1 0 0 0,0 0 0 0 0,-1 1 0 0 0,-5-11-1 0 0,-3-4-843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37.57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338 68 2273 0 0,'0'0'2137'0'0,"-28"-10"-1654"0"0,-89-30-267 0 0,103 36-114 0 0,0-1-1 0 0,0 2 1 0 0,-18-3 0 0 0,27 6-35 0 0,0 0 1 0 0,-1 0 0 0 0,1 1-1 0 0,0 0 1 0 0,-1 0 0 0 0,-7 2-1 0 0,9-1 31 0 0,0 0-1 0 0,0 0 0 0 0,0 0 1 0 0,1 1-1 0 0,-1-1 0 0 0,1 1 1 0 0,0 0-1 0 0,0 0 0 0 0,0 0 1 0 0,0 0-1 0 0,0 0 0 0 0,1 1 1 0 0,0-1-1 0 0,-1 1 0 0 0,1 0 0 0 0,0 0 1 0 0,1 0-1 0 0,-1 0 0 0 0,-1 8 1 0 0,-1 1 165 0 0,1 1 0 0 0,0-1 1 0 0,1 1-1 0 0,-1 26 0 0 0,2-37-230 0 0,1 1 0 0 0,0 0 0 0 0,1 0 0 0 0,-1-1 0 0 0,0 1 0 0 0,1 0 0 0 0,0-1 0 0 0,0 1-1 0 0,0 0 1 0 0,0-1 0 0 0,1 0 0 0 0,-1 1 0 0 0,1-1 0 0 0,0 0 0 0 0,4 6 0 0 0,-3-7-18 0 0,0 1 0 0 0,1-1 0 0 0,-1 0 0 0 0,1 0 0 0 0,-1 0 0 0 0,1 0 0 0 0,0-1 0 0 0,-1 0 0 0 0,1 1 0 0 0,0-1 0 0 0,0-1 0 0 0,0 1 0 0 0,0 0 1 0 0,6-1-1 0 0,3 1 1 0 0,-1-1 0 0 0,1-1 0 0 0,-1 1 0 0 0,0-2 0 0 0,1 0 0 0 0,-1 0 0 0 0,0-2 0 0 0,0 1 0 0 0,0-1 0 0 0,-1-1 0 0 0,1 0 0 0 0,-1-1 0 0 0,0 0 0 0 0,-1 0 0 0 0,0-1 0 0 0,0-1 0 0 0,0 0 0 0 0,-1 0 0 0 0,0-1 0 0 0,0 0 0 0 0,-1 0 0 0 0,7-11 0 0 0,-15 19-9 0 0,1 0 0 0 0,-1 0 0 0 0,1-1 0 0 0,0 1 0 0 0,-1 1 0 0 0,1-1 1 0 0,0 0-1 0 0,0 0 0 0 0,0 0 0 0 0,0 0 0 0 0,0 0 0 0 0,0 1 0 0 0,0-1 0 0 0,0 0 1 0 0,0 1-1 0 0,0-1 0 0 0,0 1 0 0 0,0-1 0 0 0,0 1 0 0 0,0-1 0 0 0,0 1 0 0 0,1 0 0 0 0,-1 0 1 0 0,0 0-1 0 0,0 0 0 0 0,0-1 0 0 0,1 2 0 0 0,-1-1 0 0 0,0 0 0 0 0,2 0 0 0 0,0 2-26 0 0,-1 0 0 0 0,1 1-1 0 0,-1-1 1 0 0,1 0-1 0 0,-1 1 1 0 0,0-1 0 0 0,0 1-1 0 0,0 0 1 0 0,3 6-1 0 0,12 17-220 0 0,31 54 774 0 0,-44-73-843 0 0,0 1 0 0 0,-1 0 0 0 0,0-1 1 0 0,0 1-1 0 0,-1 1 0 0 0,0-1 0 0 0,0 0 0 0 0,0 12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38.2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32 0 4914 0 0,'0'0'3450'0'0,"-1"7"-3418"0"0,-12 55 585 0 0,8-44 6 0 0,1 0 1 0 0,1 1-1 0 0,-2 27 1 0 0,4-40-499 0 0,1 1 0 0 0,1-1 0 0 0,-1 1 0 0 0,1-1 0 0 0,0 1 0 0 0,1-1 0 0 0,0 0 0 0 0,0 1 1 0 0,0-1-1 0 0,0 0 0 0 0,1 0 0 0 0,5 8 0 0 0,-3-8-56 0 0,0 0-1 0 0,1-1 1 0 0,-1 0 0 0 0,1 0 0 0 0,0 0-1 0 0,0-1 1 0 0,1 0 0 0 0,-1 0 0 0 0,1-1-1 0 0,12 5 1 0 0,3 0-17 0 0,0-2 0 0 0,1 0-1 0 0,0-2 1 0 0,-1 0 0 0 0,2-2 0 0 0,-1 0-1 0 0,0-2 1 0 0,0 0 0 0 0,44-7 0 0 0,-60 6-116 0 0,-1 0 1 0 0,1-1 0 0 0,0 1 0 0 0,-1-1 0 0 0,1-1 0 0 0,-1 1 0 0 0,0-1-1 0 0,0 0 1 0 0,0-1 0 0 0,0 1 0 0 0,-1-1 0 0 0,1 0 0 0 0,-1-1 0 0 0,0 1 0 0 0,0-1-1 0 0,-1 0 1 0 0,1 0 0 0 0,-1-1 0 0 0,0 1 0 0 0,0-1 0 0 0,-1 0 0 0 0,0 0-1 0 0,0 0 1 0 0,0 0 0 0 0,-1-1 0 0 0,0 1 0 0 0,0-1 0 0 0,-1 1 0 0 0,2-14-1 0 0,-3-34 1022 0 0,0 77-555 0 0,2-7-334 0 0,0-1 1 0 0,1 0-1 0 0,0 1 1 0 0,2-1-1 0 0,0 0 0 0 0,0-1 1 0 0,1 1-1 0 0,1-1 1 0 0,11 17-1 0 0,-9-16 44 0 0,-1-1 0 0 0,-1 1 1 0 0,0 1-1 0 0,-1 0 0 0 0,-1 0 0 0 0,0 0 0 0 0,-1 0 1 0 0,2 25-1 0 0,-5-33-66 0 0,0 0 0 0 0,-1-1 0 0 0,0 1 1 0 0,0 0-1 0 0,-1-1 0 0 0,0 1 0 0 0,0-1 0 0 0,-1 1 1 0 0,0-1-1 0 0,0 1 0 0 0,-1-1 0 0 0,0 0 1 0 0,0 0-1 0 0,0 0 0 0 0,-1-1 0 0 0,0 1 0 0 0,-1-1 1 0 0,1 0-1 0 0,-1 0 0 0 0,0 0 0 0 0,-1-1 0 0 0,-11 10 1 0 0,2-4 24 0 0,0 0 1 0 0,0 0 0 0 0,-1-1 0 0 0,0-1-1 0 0,-1-1 1 0 0,0 0 0 0 0,0-2-1 0 0,-1 0 1 0 0,1 0 0 0 0,-28 3 0 0 0,7-3-534 0 0,-60 1 0 0 0,4-7-4163 0 0,59 0 1750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39.29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127 1 4146 0 0,'0'0'8753'0'0,"-4"26"-7768"0"0,-7 56 248 0 0,-40 143-1 0 0,5-27-992 0 0,34-111-1451 0 0,10-58-2440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39.63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4962 0 0,'0'0'4642'0'0,"176"0"-3265"0"0,-104 0-64 0 0,4 6-513 0 0,3 1-416 0 0,3-2-336 0 0,-9-1 16 0 0,-5-3-144 0 0,1-1-1649 0 0,-14 0-1808 0 0,-17 0-689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40.12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96 164 5154 0 0,'0'0'3367'0'0,"-9"5"-3257"0"0,2-2 13 0 0,2 1 1 0 0,-1 0-1 0 0,0-1 0 0 0,1 2 1 0 0,0-1-1 0 0,0 1 1 0 0,0-1-1 0 0,0 1 1 0 0,1 1-1 0 0,0-1 1 0 0,0 1-1 0 0,1-1 0 0 0,-1 1 1 0 0,1 0-1 0 0,0 0 1 0 0,1 1-1 0 0,-1-1 1 0 0,1 1-1 0 0,1-1 1 0 0,-1 1-1 0 0,0 7 1 0 0,2-10-51 0 0,-1-1 0 0 0,1 1 0 0 0,0 0 0 0 0,0 0 0 0 0,1 0 1 0 0,-1-1-1 0 0,1 1 0 0 0,-1 0 0 0 0,1-1 0 0 0,1 1 1 0 0,-1 0-1 0 0,0-1 0 0 0,1 1 0 0 0,0-1 0 0 0,0 0 1 0 0,0 1-1 0 0,0-1 0 0 0,3 3 0 0 0,-1-2-28 0 0,1 0 0 0 0,-1-1 1 0 0,1 0-1 0 0,-1 1 0 0 0,1-2 0 0 0,0 1 0 0 0,0-1 1 0 0,0 1-1 0 0,1-1 0 0 0,-1-1 0 0 0,7 2 0 0 0,12 1 12 0 0,-1-1 0 0 0,1-1 0 0 0,0-2 0 0 0,41-3 0 0 0,-48 2-142 0 0,1-2 1 0 0,-1 0 0 0 0,0-1 0 0 0,0 0 0 0 0,-1-2 0 0 0,0 0 0 0 0,0 0 0 0 0,0-2 0 0 0,16-9 0 0 0,-25 12-47 0 0,1 0 0 0 0,-1-1-1 0 0,0 1 1 0 0,0-1 0 0 0,0 0-1 0 0,-1-1 1 0 0,0 0 0 0 0,0 0 0 0 0,-1 0-1 0 0,0-1 1 0 0,0 0 0 0 0,0 1-1 0 0,-1-2 1 0 0,-1 1 0 0 0,1 0 0 0 0,-1-1-1 0 0,-1 0 1 0 0,3-16 0 0 0,-4 18 172 0 0,0 0 0 0 0,0 0 0 0 0,-1 1 0 0 0,0-1 0 0 0,-1 0 0 0 0,0 0 1 0 0,0 0-1 0 0,0 0 0 0 0,-1 1 0 0 0,0-1 0 0 0,0 1 0 0 0,0-1 0 0 0,-1 1 0 0 0,0 0 0 0 0,-8-12 1 0 0,6 12 156 0 0,-1 0 1 0 0,0 0 0 0 0,0 1-1 0 0,-1 0 1 0 0,0 0-1 0 0,1 1 1 0 0,-2 0 0 0 0,1 0-1 0 0,0 0 1 0 0,-1 1 0 0 0,0 0-1 0 0,1 0 1 0 0,-12-1 0 0 0,0 0 30 0 0,1 0 1 0 0,-1 2 0 0 0,0 0-1 0 0,-30 1 1 0 0,42 1-225 0 0,0 0 1 0 0,1 1-1 0 0,-1-1 1 0 0,0 2-1 0 0,1-1 1 0 0,-1 1-1 0 0,1 0 0 0 0,0 0 1 0 0,-1 0-1 0 0,1 1 1 0 0,0 0-1 0 0,0 1 0 0 0,1-1 1 0 0,-1 1-1 0 0,1 0 1 0 0,-6 5-1 0 0,-2 13-139 0 0,11-20-265 0 0,2-2 299 0 0,0 1 1 0 0,0-1-1 0 0,-1 1 0 0 0,1-1 1 0 0,0 1-1 0 0,0 0 0 0 0,-1-1 1 0 0,1 1-1 0 0,0-1 0 0 0,0 1 1 0 0,0-1-1 0 0,0 1 0 0 0,0 0 0 0 0,0-1 1 0 0,0 1-1 0 0,0-1 0 0 0,0 1 1 0 0,0 0-1 0 0,0-1 0 0 0,1 1 1 0 0,-1-1-1 0 0,0 1 0 0 0,0-1 1 0 0,0 1-1 0 0,1 0 0 0 0,-1-1 0 0 0,0 1 1 0 0,1-1-1 0 0,-1 1 0 0 0,0-1 1 0 0,3 2-400 0 0,20 0-3260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41.00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131 1 5362 0 0,'0'3'6251'0'0,"4"14"-6136"0"0,2 1 238 0 0,-1 0 1 0 0,0 1-1 0 0,-2-1 1 0 0,0 1-1 0 0,-1 0 0 0 0,-1 0 1 0 0,0 0-1 0 0,-2 0 0 0 0,0 0 1 0 0,-6 26-1 0 0,0-18-89 0 0,-1-1-1 0 0,-1 1 0 0 0,-1-2 1 0 0,-2 0-1 0 0,-15 26 1 0 0,-27 62 286 0 0,49-99-468 0 0,0 0 1 0 0,1 0-1 0 0,1 0 1 0 0,0 1-1 0 0,1-1 1 0 0,0 22-1 0 0,1-29-66 0 0,1-1 1 0 0,0 1-1 0 0,1 0 1 0 0,0-1-1 0 0,0 1 0 0 0,0-1 1 0 0,1 1-1 0 0,2 6 1 0 0,-3-11-106 0 0,1 0 0 0 0,-1 0 1 0 0,1 0-1 0 0,-1 0 1 0 0,1 0-1 0 0,0 0 0 0 0,0 0 1 0 0,0-1-1 0 0,0 1 1 0 0,0-1-1 0 0,0 0 0 0 0,0 1 1 0 0,0-1-1 0 0,1 0 1 0 0,-1 0-1 0 0,0-1 0 0 0,1 1 1 0 0,-1 0-1 0 0,1-1 0 0 0,-1 1 1 0 0,1-1-1 0 0,-1 0 1 0 0,1 0-1 0 0,2 0 0 0 0,-2 0-238 0 0,14-2-2423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41.65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1 298 3298 0 0,'0'0'3430'0'0,"30"1"-3149"0"0,98 0-151 0 0,-119-1-93 0 0,1 0 0 0 0,-1-1 0 0 0,1 0 0 0 0,-1 0 0 0 0,1-1 0 0 0,-1-1 0 0 0,0 0-1 0 0,0 0 1 0 0,0 0 0 0 0,11-7 0 0 0,4-2 326 0 0,-7 4-289 0 0,1 0 1 0 0,-1-1 0 0 0,-1-1-1 0 0,0-1 1 0 0,-1 0 0 0 0,0-1 0 0 0,0 0-1 0 0,-1-2 1 0 0,-1 1 0 0 0,14-19-1 0 0,-25 29-75 0 0,0-1-1 0 0,0 1 0 0 0,-1-1 1 0 0,1 1-1 0 0,-1-1 1 0 0,0 0-1 0 0,0 0 0 0 0,0 0 1 0 0,0 1-1 0 0,-1-1 0 0 0,1 0 1 0 0,-1-7-1 0 0,0 9-3 0 0,-1 0 1 0 0,1 0-1 0 0,0 0 0 0 0,-1 0 1 0 0,1 0-1 0 0,-1 0 0 0 0,0 0 1 0 0,0 0-1 0 0,0 0 0 0 0,0 1 0 0 0,0-1 1 0 0,0 0-1 0 0,0 1 0 0 0,0-1 1 0 0,-1 0-1 0 0,1 1 0 0 0,-1 0 1 0 0,1-1-1 0 0,-1 1 0 0 0,1 0 0 0 0,-1 0 1 0 0,0-1-1 0 0,0 1 0 0 0,-3-1 1 0 0,-12-4-1 0 0,0 1 1 0 0,-1 1 0 0 0,1 1-1 0 0,-1 0 1 0 0,0 1-1 0 0,-34 1 1 0 0,42 1 34 0 0,0 1 0 0 0,0 0 0 0 0,0 0 0 0 0,0 1 0 0 0,1 0 0 0 0,-1 1 0 0 0,1 0 0 0 0,-1 0 0 0 0,1 1 0 0 0,0 1 0 0 0,0-1 0 0 0,1 1 0 0 0,-16 12 0 0 0,17-11 53 0 0,0 2-1 0 0,0-1 1 0 0,1 1-1 0 0,0 0 1 0 0,0 0 0 0 0,0 1-1 0 0,1 0 1 0 0,1 0-1 0 0,0 0 1 0 0,0 1-1 0 0,0-1 1 0 0,1 1 0 0 0,1 0-1 0 0,0-1 1 0 0,0 1-1 0 0,1 1 1 0 0,0-1 0 0 0,1 0-1 0 0,0 0 1 0 0,2 18-1 0 0,-1-24-41 0 0,0 0-1 0 0,0 0 1 0 0,0 0-1 0 0,0 0 0 0 0,0-1 1 0 0,1 1-1 0 0,0 0 1 0 0,0-1-1 0 0,0 1 0 0 0,0-1 1 0 0,0 0-1 0 0,1 0 1 0 0,-1 0-1 0 0,5 4 1 0 0,1 0-11 0 0,-1-1 1 0 0,1 0 0 0 0,1-1-1 0 0,-1 1 1 0 0,15 5 0 0 0,3 0-9 0 0,1-2 1 0 0,0-1-1 0 0,33 6 1 0 0,-24-7-566 0 0,-1-2 0 0 0,1-2 1 0 0,0-1-1 0 0,71-5 0 0 0,-70-7-2159 0 0,-11-7-916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37.7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377 0 3217 0 0,'0'0'2599'0'0,"-40"0"1859"0"0,5 3-4405 0 0,0 1-1 0 0,0 2 1 0 0,-65 20 0 0 0,-5 0 350 0 0,78-20 271 0 0,67-27-439 0 0,-36 19-255 0 0,0 0-1 0 0,0 1 0 0 0,1-1 0 0 0,-1 1 1 0 0,1 0-1 0 0,-1 0 0 0 0,1 0 0 0 0,-1 1 0 0 0,1-1 1 0 0,0 1-1 0 0,-1 1 0 0 0,5-1 0 0 0,56 11-23 0 0,-53-6 17 0 0,-1 0 0 0 0,1 1 0 0 0,-1 0 0 0 0,-1 1 0 0 0,1 1 0 0 0,-1-1 0 0 0,0 1 0 0 0,-1 1 0 0 0,0 0 0 0 0,13 16 0 0 0,-11-11 36 0 0,0 2 0 0 0,-1-1-1 0 0,0 1 1 0 0,-2 1 0 0 0,0 0 0 0 0,9 26 0 0 0,-10-25 42 0 0,1 16-1033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42.26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327 70 5635 0 0,'0'0'4009'0'0,"-6"-5"-3790"0"0,-5-3-222 0 0,0 0-1 0 0,-1 1 1 0 0,0 1-1 0 0,0 0 1 0 0,-1 0-1 0 0,1 1 1 0 0,-1 1 0 0 0,0 0-1 0 0,0 1 1 0 0,-1 1-1 0 0,1-1 1 0 0,-1 2-1 0 0,1 0 1 0 0,-1 1-1 0 0,1 0 1 0 0,-15 3-1 0 0,24-2 7 0 0,0 0-1 0 0,0 0 0 0 0,-1 0 0 0 0,1 1 1 0 0,0 0-1 0 0,0 0 0 0 0,1 0 0 0 0,-1 0 1 0 0,0 1-1 0 0,1-1 0 0 0,-1 1 0 0 0,1 0 1 0 0,0 0-1 0 0,0 0 0 0 0,0 1 0 0 0,0-1 1 0 0,0 1-1 0 0,1-1 0 0 0,0 1 0 0 0,-4 7 0 0 0,4-6 94 0 0,0 0-1 0 0,-1 1 1 0 0,2-1-1 0 0,-1 1 1 0 0,1-1-1 0 0,0 1 1 0 0,0 0-1 0 0,0-1 0 0 0,1 1 1 0 0,0 0-1 0 0,0 0 1 0 0,0 0-1 0 0,1-1 1 0 0,0 1-1 0 0,2 8 1 0 0,-1-11-67 0 0,0-1 0 0 0,0 1 1 0 0,0-1-1 0 0,0 0 0 0 0,0 0 1 0 0,1 0-1 0 0,-1 0 1 0 0,1 0-1 0 0,-1 0 0 0 0,1-1 1 0 0,0 1-1 0 0,0-1 1 0 0,-1 0-1 0 0,1 0 0 0 0,0 0 1 0 0,0 0-1 0 0,0 0 1 0 0,0-1-1 0 0,0 1 0 0 0,0-1 1 0 0,1 0-1 0 0,4 0 0 0 0,3 0 21 0 0,0 0-1 0 0,0 0 0 0 0,0-1 0 0 0,0 0 0 0 0,13-4 1 0 0,-14 1-135 0 0,0-1 0 0 0,-1 0 1 0 0,0-1-1 0 0,0 0 1 0 0,-1 0-1 0 0,1-1 1 0 0,10-11-1 0 0,-7 7 39 0 0,-11 10 63 0 0,0 0 1 0 0,0 1 0 0 0,0-1 0 0 0,0 0 0 0 0,0 1-1 0 0,0-1 1 0 0,0 1 0 0 0,0-1 0 0 0,0 1 0 0 0,0-1-1 0 0,0 1 1 0 0,0 0 0 0 0,0 0 0 0 0,1-1 0 0 0,-1 1-1 0 0,0 0 1 0 0,0 0 0 0 0,0 0 0 0 0,0 0-1 0 0,0 0 1 0 0,1 1 0 0 0,-1-1 0 0 0,0 0 0 0 0,0 0-1 0 0,0 1 1 0 0,0-1 0 0 0,0 1 0 0 0,0-1 0 0 0,0 1-1 0 0,0-1 1 0 0,2 2 0 0 0,26 30-277 0 0,-19-21 271 0 0,10 13-62 0 0,-11-12-75 0 0,2 0 0 0 0,-1 0 0 0 0,1-1 0 0 0,1 0 0 0 0,0-1 0 0 0,15 10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42.79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0 193 4690 0 0,'0'0'5085'0'0,"5"16"-4674"0"0,3 15-283 0 0,-5-13 152 0 0,2-1 0 0 0,11 31 0 0 0,-12-145 1620 0 0,-5 59-1808 0 0,0 25-90 0 0,1 1 0 0 0,0-1 0 0 0,1 1 0 0 0,0-1-1 0 0,4-17 1 0 0,-4 26 18 0 0,1 0 0 0 0,-1 1 0 0 0,1-1 0 0 0,0 0 0 0 0,0 0 0 0 0,0 1-1 0 0,1-1 1 0 0,-1 1 0 0 0,1 0 0 0 0,0 0 0 0 0,0 0 0 0 0,0 0-1 0 0,0 0 1 0 0,1 1 0 0 0,-1-1 0 0 0,1 1 0 0 0,-1 0 0 0 0,1 0 0 0 0,0 0-1 0 0,5-1 1 0 0,12-4 159 0 0,1 1-1 0 0,0 0 1 0 0,0 2-1 0 0,42-3 0 0 0,96 6-308 0 0,-84 3 83 0 0,-62-1 446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43.70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29 5491 0 0,'0'0'3945'0'0,"1"20"-2355"0"0,5 164 1254 0 0,-6-98-2537 0 0,0-85-237 0 0,1-42 338 0 0,2 30-473 0 0,0-1 1 0 0,1 0 0 0 0,1 1-1 0 0,0 0 1 0 0,0 0-1 0 0,1 0 1 0 0,0 1 0 0 0,14-17-1 0 0,3-2-289 0 0,43-41-1 0 0,-58 63 364 0 0,-1 1 0 0 0,2-1 1 0 0,-1 2-1 0 0,0-1 0 0 0,1 1 0 0 0,0 1 0 0 0,0 0 1 0 0,1 0-1 0 0,-1 1 0 0 0,1 0 0 0 0,0 0 0 0 0,0 1 0 0 0,0 0 1 0 0,0 1-1 0 0,0 0 0 0 0,0 1 0 0 0,0 0 0 0 0,0 1 1 0 0,0 0-1 0 0,0 0 0 0 0,0 1 0 0 0,0 0 0 0 0,-1 1 0 0 0,1 0 1 0 0,0 0-1 0 0,-1 1 0 0 0,17 11 0 0 0,-14-9 66 0 0,0 1 0 0 0,-1 0 0 0 0,-1 1-1 0 0,1 0 1 0 0,-1 1 0 0 0,-1 0 0 0 0,1 1-1 0 0,-2 0 1 0 0,1 0 0 0 0,-1 1 0 0 0,-1 0 0 0 0,0 0-1 0 0,-1 1 1 0 0,0 0 0 0 0,0 0 0 0 0,-1 0 0 0 0,-1 1-1 0 0,0 0 1 0 0,-1 0 0 0 0,3 25 0 0 0,-6 68-251 0 0,0-106 15 0 0,0 1 1 0 0,0 0-1 0 0,-1 0 1 0 0,1-1-1 0 0,-1 1 1 0 0,-17 8-3853 0 0,17-9 3853 0 0,0 0-1 0 0,0 0 1 0 0,0 0-1 0 0,1-1 1 0 0,-1 1-1 0 0,0 0 1 0 0,0-1-1 0 0,0 1 1 0 0,1 0-1 0 0,-1-1 1 0 0,-7-10-2248 0 0,8-1 378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44.44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4850 0 0,'0'0'3276'0'0,"33"20"-1784"0"0,111 70-209 0 0,-54-35 434 0 0,-3 4 0 0 0,111 97 1 0 0,-178-138-1586 0 0,-1 1 0 0 0,-1 1 1 0 0,0 0-1 0 0,-2 1 0 0 0,27 44 0 0 0,-35-48-98 0 0,0-1-1 0 0,-1 1 1 0 0,-1 1-1 0 0,-1-1 1 0 0,0 1-1 0 0,-1 0 1 0 0,-1 0-1 0 0,-1 0 1 0 0,0 29-1 0 0,-2-44-19 0 0,0 21 160 0 0,-6 49 0 0 0,5-64-159 0 0,-1-1 0 0 0,-1 1 0 0 0,1-1 0 0 0,-1 0 0 0 0,-1 0 0 0 0,0 0 0 0 0,0 0 0 0 0,0 0 0 0 0,-7 7 0 0 0,-12 12 16 0 0,-2-2 0 0 0,0 0 0 0 0,-2-2 0 0 0,-1-1-1 0 0,0-1 1 0 0,-34 18 0 0 0,13-8-88 0 0,-44 39 0 0 0,90-68 40 0 0,1 0 1 0 0,0-1-1 0 0,0 1 0 0 0,0 0 1 0 0,0 1-1 0 0,0-1 1 0 0,0 0-1 0 0,0 0 0 0 0,1 1 1 0 0,-1-1-1 0 0,1 1 0 0 0,0 0 1 0 0,0-1-1 0 0,0 1 1 0 0,0 0-1 0 0,0-1 0 0 0,1 1 1 0 0,-1 0-1 0 0,1 0 1 0 0,-1 0-1 0 0,1 5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47.73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28 1169 0 0,'0'-27'7803'0'0,"2"35"-7660"0"0,0 0-1 0 0,0 1 0 0 0,1-1 1 0 0,0 0-1 0 0,1 0 1 0 0,-1-1-1 0 0,2 1 1 0 0,-1-1-1 0 0,1 0 0 0 0,7 8 1 0 0,15 29 270 0 0,-26-41-411 0 0,74 138 1014 0 0,-62-120-767 0 0,1-1 0 0 0,1-1 1 0 0,0 0-1 0 0,28 25 1 0 0,206 169 1148 0 0,-207-181-1237 0 0,1-2 0 0 0,2-1 0 0 0,1-3 0 0 0,58 24 0 0 0,-73-40-29 0 0,1-1-1 0 0,0-2 1 0 0,1-1-1 0 0,51 3 1 0 0,-51-7-163 0 0,0 2 1 0 0,1 1 0 0 0,-2 2 0 0 0,41 13 0 0 0,-73-19 53 0 0,1-1 0 0 0,-1 1 0 0 0,1-1 0 0 0,0 0 0 0 0,-1 1-1 0 0,1-1 1 0 0,-1 0 0 0 0,1 0 0 0 0,0 0 0 0 0,-1 1 0 0 0,1-1 0 0 0,0 0 0 0 0,-1 0-1 0 0,1 0 1 0 0,0 0 0 0 0,-1 0 0 0 0,1 0 0 0 0,0 0 0 0 0,-1 0 0 0 0,1 0-1 0 0,0-1 1 0 0,-1 1 0 0 0,1 0 0 0 0,-1 0 0 0 0,1-1 0 0 0,0 1 0 0 0,-1 0-1 0 0,1 0 1 0 0,-1-1 0 0 0,1 1 0 0 0,-1-1 0 0 0,1 1 0 0 0,-1-1 0 0 0,1 1-1 0 0,-1-1 1 0 0,1 1 0 0 0,-1-1 0 0 0,0 1 0 0 0,1-1 0 0 0,-1 1 0 0 0,0-1-1 0 0,1 0 1 0 0,-1 1 0 0 0,0-1 0 0 0,0 1 0 0 0,0-1 0 0 0,0 0 0 0 0,1 1-1 0 0,-1-2 1 0 0,6-13-187 0 0,-2 3 180 0 0,-1 0-1 0 0,0 0 0 0 0,0-1 1 0 0,-1 1-1 0 0,-1-1 0 0 0,0 1 1 0 0,0-1-1 0 0,-2 0 0 0 0,-1-16 1 0 0,0-10-2 0 0,1 21-2 0 0,-1 1-1 0 0,0-1 0 0 0,-2 0 0 0 0,0 1 0 0 0,-1 0 1 0 0,-8-18-1 0 0,-10-39 84 0 0,136 157-1018 0 0,-95-69 908 0 0,-1 1 0 0 0,-1 0 0 0 0,20 25 0 0 0,-30-33 10 0 0,-1 1 1 0 0,0 0-1 0 0,0 0 1 0 0,0 0-1 0 0,-1 1 1 0 0,0 0-1 0 0,-1-1 1 0 0,0 1-1 0 0,0 0 1 0 0,2 16-1 0 0,6 35-4 0 0,-7-43-28 0 0,-1 0 1 0 0,-1 0 0 0 0,1 19 0 0 0,-86-7-754 0 0,-10 8 924 0 0,-2-4 0 0 0,-1-5 0 0 0,-2-3 0 0 0,-188 21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49.12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450 97 3137 0 0,'0'0'2047'0'0,"-1"-48"2072"0"0,-2 46-4121 0 0,0-1-1 0 0,1 0 1 0 0,-1 1-1 0 0,-1 0 1 0 0,1-1-1 0 0,0 1 1 0 0,0 0 0 0 0,-1 1-1 0 0,1-1 1 0 0,-1 1-1 0 0,0-1 1 0 0,-6 0 0 0 0,-2-2 6 0 0,0-1-26 0 0,0 2 0 0 0,0 0 0 0 0,0 1 0 0 0,0 0 0 0 0,0 0 0 0 0,0 1 0 0 0,-1 1 0 0 0,1 0 0 0 0,-23 4 0 0 0,17-1 3 0 0,0 0 1 0 0,0 2-1 0 0,0 0 0 0 0,1 1 0 0 0,-32 16 0 0 0,41-17 72 0 0,0 0 0 0 0,1 1 1 0 0,0-1-1 0 0,0 1 0 0 0,0 0 0 0 0,1 1 1 0 0,0 0-1 0 0,0 0 0 0 0,1 0 0 0 0,0 1 1 0 0,0 0-1 0 0,0 0 0 0 0,1 0 0 0 0,1 0 1 0 0,-1 0-1 0 0,1 1 0 0 0,1 0 1 0 0,0 0-1 0 0,0 0 0 0 0,0 0 0 0 0,1 0 1 0 0,1 0-1 0 0,-1 0 0 0 0,2 0 0 0 0,-1 0 1 0 0,1 0-1 0 0,0 0 0 0 0,5 14 0 0 0,-4-16-41 0 0,1 0-1 0 0,0-1 0 0 0,0 1 1 0 0,1-1-1 0 0,0 1 0 0 0,0-1 0 0 0,1 0 1 0 0,-1 0-1 0 0,1-1 0 0 0,0 1 1 0 0,1-1-1 0 0,-1 0 0 0 0,1-1 0 0 0,0 1 1 0 0,1-1-1 0 0,-1-1 0 0 0,1 1 1 0 0,7 2-1 0 0,6 4 7 0 0,0-2 1 0 0,1 0-1 0 0,0-2 1 0 0,42 8-1 0 0,-39-10 12 0 0,0-1 0 0 0,0-1-1 0 0,-1-1 1 0 0,45-5 0 0 0,-55 2-6 0 0,0-1 0 0 0,0 0-1 0 0,0-1 1 0 0,0-1 0 0 0,-1 0 0 0 0,0 0 0 0 0,0-1 0 0 0,0-1-1 0 0,-1 0 1 0 0,12-9 0 0 0,11-13 399 0 0,33-35 0 0 0,-63 60-202 0 0,-4 4-226 0 0,0 1 0 0 0,0-1 0 0 0,0 0 0 0 0,0 0 0 0 0,0 1 0 0 0,0-1 0 0 0,0 0 0 0 0,0 0-1 0 0,0 0 1 0 0,0 1 0 0 0,1-1 0 0 0,-1 0 0 0 0,0 0 0 0 0,0 0 0 0 0,0 1 0 0 0,0-1 0 0 0,0 0 0 0 0,1 0-1 0 0,-1 0 1 0 0,0 0 0 0 0,0 1 0 0 0,0-1 0 0 0,0 0 0 0 0,1 0 0 0 0,-1 0 0 0 0,0 0 0 0 0,0 0 0 0 0,0 0 0 0 0,1 0-1 0 0,-1 0 1 0 0,0 1 0 0 0,0-1 0 0 0,1 0 0 0 0,-1 0 0 0 0,0 0 0 0 0,0 0 0 0 0,1 0 0 0 0,-1 0 0 0 0,0 0 0 0 0,0 0-1 0 0,0 0 1 0 0,1-1 0 0 0,-1 1 0 0 0,0 0 0 0 0,0 0 0 0 0,1 0 0 0 0,-1 0 0 0 0,0 0 0 0 0,0 0 0 0 0,0 0-1 0 0,1 0 1 0 0,-1-1 0 0 0,0 1 0 0 0,0 0 0 0 0,0 0 0 0 0,0 0 0 0 0,1 0 0 0 0,-1-1 0 0 0,2 7 49 0 0,4 17 77 0 0,-2-1-1 0 0,0 1 1 0 0,1 30 0 0 0,-3-26-58 0 0,1 0 1 0 0,10 39 0 0 0,-11-59-52 0 0,0 0 1 0 0,1 0 0 0 0,-1-1-1 0 0,2 1 1 0 0,-1 0 0 0 0,1-1-1 0 0,0 0 1 0 0,0 0 0 0 0,0 0-1 0 0,1 0 1 0 0,0-1 0 0 0,0 0 0 0 0,10 8-1 0 0,0-7-1112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49.70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4 67 4722 0 0,'0'0'3332'0'0,"0"16"-2459"0"0,-1 20-487 0 0,-1 68 875 0 0,8-62 1350 0 0,6-66-2712 0 0,1 0 1 0 0,1 2 0 0 0,1-1 0 0 0,28-30-1 0 0,-7 8-216 0 0,-26 31 292 0 0,-8 10 21 0 0,1 0 0 0 0,-1 0 1 0 0,1 0-1 0 0,-1 0 1 0 0,1 1-1 0 0,0-1 1 0 0,0 1-1 0 0,1 0 1 0 0,-1 0-1 0 0,1 0 1 0 0,-1 1-1 0 0,1-1 0 0 0,0 1 1 0 0,0 0-1 0 0,0 0 1 0 0,0 0-1 0 0,1 0 1 0 0,-1 1-1 0 0,0-1 1 0 0,1 1-1 0 0,-1 1 1 0 0,8-2-1 0 0,13 4 101 0 0,-1 0 0 0 0,0 2 0 0 0,0 1 0 0 0,0 1 0 0 0,-1 0 0 0 0,1 2-1 0 0,-2 1 1 0 0,1 1 0 0 0,-1 1 0 0 0,-1 0 0 0 0,0 2 0 0 0,-1 1 0 0 0,0 0 0 0 0,-1 1 0 0 0,0 2 0 0 0,-2-1 0 0 0,19 24 0 0 0,-32-35-83 0 0,0 1 0 0 0,-1-1-1 0 0,0 1 1 0 0,0 0 0 0 0,0 0 0 0 0,-1 0 0 0 0,0 0 0 0 0,0 1 0 0 0,0-1 0 0 0,-1 0 0 0 0,0 1 0 0 0,-1-1 0 0 0,1 12 0 0 0,-1-17-16 0 0,0 0 0 0 0,-1 0 0 0 0,1 0 0 0 0,0 1 0 0 0,0-1 1 0 0,-1 0-1 0 0,1 0 0 0 0,0 0 0 0 0,-1 0 0 0 0,1 0 0 0 0,-1-1 1 0 0,0 1-1 0 0,1 0 0 0 0,-1 0 0 0 0,0 0 0 0 0,1 0 0 0 0,-1-1 1 0 0,0 1-1 0 0,0 0 0 0 0,0-1 0 0 0,0 1 0 0 0,0 0 0 0 0,0-1 1 0 0,0 1-1 0 0,-1 0 0 0 0,-2 0-32 0 0,0 0 0 0 0,0 0-1 0 0,0 0 1 0 0,0 0 0 0 0,0 0 0 0 0,0-1 0 0 0,-7 0 0 0 0,7 0-206 0 0,0 0 1 0 0,0 0 0 0 0,0 0 0 0 0,0 0 0 0 0,1-1 0 0 0,-1 0-1 0 0,0 0 1 0 0,0 0 0 0 0,1 0 0 0 0,-1-1 0 0 0,0 1-1 0 0,1-1 1 0 0,0 0 0 0 0,-1 0 0 0 0,1 0 0 0 0,0 0 0 0 0,-4-4-1 0 0,-2-20-4578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0.58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293 636 3858 0 0,'0'0'3903'0'0,"-7"0"-3303"0"0,-33-5-162 0 0,20 2-346 0 0,-1 0 0 0 0,1 2 1 0 0,0 1-1 0 0,-1 0 0 0 0,-20 3 0 0 0,36-2-20 0 0,0 0 0 0 0,0 0 0 0 0,1 1 0 0 0,-1-1-1 0 0,0 1 1 0 0,1 0 0 0 0,0 0 0 0 0,-1 0 0 0 0,1 1 0 0 0,0 0 0 0 0,0 0 0 0 0,0 0 0 0 0,1 0 0 0 0,-1 0-1 0 0,1 1 1 0 0,0-1 0 0 0,0 1 0 0 0,0 0 0 0 0,0 0 0 0 0,0 0 0 0 0,1 1 0 0 0,0-1 0 0 0,0 0-1 0 0,0 1 1 0 0,1 0 0 0 0,-3 8 0 0 0,2-4 54 0 0,0-1 1 0 0,1 1-1 0 0,0 0 0 0 0,0-1 0 0 0,1 1 1 0 0,0 0-1 0 0,1-1 0 0 0,0 1 0 0 0,0 0 1 0 0,0-1-1 0 0,1 1 0 0 0,1-1 0 0 0,4 11 1 0 0,-4-14-117 0 0,0 0 0 0 0,0 0 0 0 0,0 0 1 0 0,1 0-1 0 0,0-1 0 0 0,0 1 0 0 0,0-1 0 0 0,1 0 1 0 0,-1 0-1 0 0,1-1 0 0 0,0 0 0 0 0,0 1 1 0 0,0-1-1 0 0,1-1 0 0 0,-1 1 0 0 0,1-1 0 0 0,-1 0 1 0 0,1 0-1 0 0,0-1 0 0 0,5 1 0 0 0,3 1-119 0 0,-1-1-1 0 0,0-1 1 0 0,1 0-1 0 0,-1-1 1 0 0,0-1-1 0 0,1 0 0 0 0,-1 0 1 0 0,0-2-1 0 0,0 1 1 0 0,0-2-1 0 0,0 0 1 0 0,0 0-1 0 0,-1-1 1 0 0,1-1-1 0 0,18-11 0 0 0,-10 3 90 0 0,-2-1 0 0 0,1-1 0 0 0,-2-1 1 0 0,0-1-1 0 0,-1 0 0 0 0,-1-1 0 0 0,22-33 0 0 0,-24 32 302 0 0,0 0 1 0 0,-2-1 0 0 0,0 0 0 0 0,-2-1 0 0 0,0 0-1 0 0,-1-1 1 0 0,-1 1 0 0 0,-2-2 0 0 0,0 1 0 0 0,-1-1-1 0 0,-2 0 1 0 0,2-33 0 0 0,-21-220-6 0 0,15 166-269 0 0,-1 111-48 0 0,0 0 0 0 0,1-1-1 0 0,-1 1 1 0 0,0 0 0 0 0,0 0 0 0 0,0 0-1 0 0,1 0 1 0 0,-1 0 0 0 0,0 1-1 0 0,0-1 1 0 0,1 0 0 0 0,-1 1-1 0 0,0-1 1 0 0,1 1 0 0 0,-1 0 0 0 0,0 0-1 0 0,1-1 1 0 0,-2 2 0 0 0,-1 3 31 0 0,-1 0 1 0 0,1 0 0 0 0,1 0 0 0 0,-1 0 0 0 0,1 1-1 0 0,0-1 1 0 0,0 1 0 0 0,1 0 0 0 0,0 0 0 0 0,0 0-1 0 0,-2 9 1 0 0,-11 76 147 0 0,14-80-99 0 0,-24 275 474 0 0,-16 121 132 0 0,33-377-1530 0 0,1-17-172 0 0,7-13 1022 0 0,0 0 0 0 0,-1 0 0 0 0,1 0 0 0 0,0 0 0 0 0,-1 0 0 0 0,1 0 1 0 0,0 0-1 0 0,0 0 0 0 0,-1 0 0 0 0,1 0 0 0 0,0 0 0 0 0,0 0 0 0 0,-1 0 0 0 0,1 0 0 0 0,0 0 0 0 0,-1 0 1 0 0,1 0-1 0 0,0 0 0 0 0,0 0 0 0 0,-1 0 0 0 0,1 0 0 0 0,0 0 0 0 0,0-1 0 0 0,-1 1 0 0 0,1 0 0 0 0,0 0 1 0 0,0 0-1 0 0,0 0 0 0 0,-1-1 0 0 0,1 1 0 0 0,0 0 0 0 0,0 0 0 0 0,0-1 0 0 0,0 1 0 0 0,-1 0 0 0 0,1 0 1 0 0,0-1-1 0 0,0 1 0 0 0,0 0 0 0 0,0 0 0 0 0,0-1 0 0 0,-10-28-3613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1.99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172 1 1617 0 0,'0'6'5189'0'0,"0"24"-5104"0"0,-4 71 1818 0 0,-23 128 0 0 0,14-132-1856 0 0,12-88-2 0 0,-5 25-92 0 0,6-33 63 0 0,0-1 0 0 0,-1 1 0 0 0,1-1 1 0 0,0 1-1 0 0,-1 0 0 0 0,1-1 0 0 0,0 1 0 0 0,-1-1 0 0 0,1 1 1 0 0,-1-1-1 0 0,1 1 0 0 0,-1-1 0 0 0,1 1 0 0 0,-1-1 0 0 0,0 0 1 0 0,1 1-1 0 0,-1-1 0 0 0,1 0 0 0 0,-1 0 0 0 0,0 1 0 0 0,1-1 1 0 0,-1 0-1 0 0,0 0 0 0 0,1 0 0 0 0,-1 0 0 0 0,0 0 0 0 0,0 0 0 0 0,1 0 1 0 0,-1 0-1 0 0,0 0 0 0 0,1 0 0 0 0,-1 0 0 0 0,0 0 0 0 0,1 0 1 0 0,-1 0-1 0 0,0-1 0 0 0,1 1 0 0 0,-1 0 0 0 0,1-1 0 0 0,-1 1 1 0 0,0 0-1 0 0,1-1 0 0 0,-1 1 0 0 0,0-1 0 0 0,-7-6 47 0 0,0-1 0 0 0,0 0 0 0 0,0 0 0 0 0,1 0 0 0 0,1-1 0 0 0,-1 0 0 0 0,1-1 0 0 0,1 1 0 0 0,0-1 0 0 0,0 0 0 0 0,1 0 0 0 0,-5-20 0 0 0,7 25-57 0 0,0-1-1 0 0,1 0 1 0 0,-1 0-1 0 0,2 0 1 0 0,-1 0-1 0 0,1 0 1 0 0,0 0 0 0 0,0 0-1 0 0,0 0 1 0 0,1 0-1 0 0,0 0 1 0 0,0 0-1 0 0,1 0 1 0 0,-1 0-1 0 0,1 1 1 0 0,1-1-1 0 0,-1 1 1 0 0,1-1-1 0 0,0 1 1 0 0,0 0-1 0 0,0 0 1 0 0,1 0-1 0 0,0 0 1 0 0,0 1-1 0 0,0 0 1 0 0,0-1 0 0 0,6-3-1 0 0,25-16-21 0 0,0 2-1 0 0,2 1 1 0 0,70-28 0 0 0,-67 31 14 0 0,-34 16 4 0 0,0 0-1 0 0,0 1 1 0 0,0-1-1 0 0,0 1 1 0 0,1 0-1 0 0,-1 0 1 0 0,0 1-1 0 0,1 0 1 0 0,-1 0-1 0 0,1 1 0 0 0,-1 0 1 0 0,10 2-1 0 0,8 3-126 0 0,44 19-1 0 0,-26-9 196 0 0,-9-4-180 0 0,16 5 500 0 0,-37-14-1246 0 0,-56-30-4603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2.79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1 153 3378 0 0,'0'0'185'0'0,"0"0"-151"0"0,0 0 0 0 0,0 1 0 0 0,-1-1 0 0 0,1 0 1 0 0,0 0-1 0 0,0 0 0 0 0,0 1 0 0 0,0-1 0 0 0,0 0 0 0 0,0 0 0 0 0,0 0 0 0 0,0 0 0 0 0,0 1 0 0 0,0-1 0 0 0,0 0 1 0 0,0 0-1 0 0,2 3 613 0 0,-2-3-613 0 0,0 0 1 0 0,0 0-1 0 0,1 1 0 0 0,-1-1 0 0 0,0 0 0 0 0,0 0 0 0 0,0 0 0 0 0,0 0 0 0 0,1 0 0 0 0,-1 0 0 0 0,0 0 0 0 0,0 0 1 0 0,0 0-1 0 0,1 0 0 0 0,-1 0 0 0 0,49 12 513 0 0,1-2 0 0 0,-1-2 0 0 0,2-2-1 0 0,68-1 1 0 0,-116-5-559 0 0,0 0-1 0 0,0 0 1 0 0,-1 0-1 0 0,1-1 0 0 0,0 1 1 0 0,0-1-1 0 0,0 1 1 0 0,-1-1-1 0 0,1 0 0 0 0,0 0 1 0 0,-1 0-1 0 0,1-1 1 0 0,-1 1-1 0 0,0 0 0 0 0,1-1 1 0 0,-1 0-1 0 0,0 1 1 0 0,0-1-1 0 0,0 0 0 0 0,0 0 1 0 0,0 0-1 0 0,0-1 1 0 0,0 1-1 0 0,1-3 0 0 0,-1 0-31 0 0,0 0 0 0 0,-1 1 0 0 0,1-1 0 0 0,-1 0 0 0 0,0 0 0 0 0,-1 0 0 0 0,1 0 0 0 0,-1 0 0 0 0,0 0 0 0 0,0 0 0 0 0,-1 0 0 0 0,1 0 0 0 0,-3-7 0 0 0,2 8 103 0 0,-1-1-1 0 0,0 0 0 0 0,-1 1 1 0 0,1-1-1 0 0,-1 1 0 0 0,0 0 1 0 0,0 0-1 0 0,-1 0 0 0 0,1 0 1 0 0,-1 1-1 0 0,1-1 0 0 0,-1 1 1 0 0,0 0-1 0 0,-1 0 1 0 0,1 1-1 0 0,0-1 0 0 0,-1 1 1 0 0,0 0-1 0 0,-5-2 0 0 0,1 0 3 0 0,1 1-1 0 0,-1 0 0 0 0,0 0 0 0 0,0 1 1 0 0,0 1-1 0 0,-1-1 0 0 0,1 1 1 0 0,0 1-1 0 0,-1 0 0 0 0,-10 1 0 0 0,14 0-76 0 0,0 1 0 0 0,-1 0 0 0 0,1 1-1 0 0,0-1 1 0 0,0 1 0 0 0,1 0-1 0 0,-1 1 1 0 0,1 0 0 0 0,-1-1 0 0 0,1 2-1 0 0,0-1 1 0 0,0 0 0 0 0,1 1 0 0 0,0 0-1 0 0,0 0 1 0 0,0 0 0 0 0,0 1-1 0 0,-3 6 1 0 0,1-2 107 0 0,1 1 0 0 0,1-1-1 0 0,0 1 1 0 0,0 0 0 0 0,1 0-1 0 0,0 0 1 0 0,1 0 0 0 0,0 1-1 0 0,0 18 1 0 0,2-9 265 0 0,-1-9-214 0 0,1-1 1 0 0,0 0-1 0 0,1 0 0 0 0,1 1 1 0 0,3 12-1 0 0,-4-19-128 0 0,1 0 1 0 0,0-1-1 0 0,1 1 0 0 0,-1-1 1 0 0,1 1-1 0 0,0-1 0 0 0,0 0 1 0 0,0 0-1 0 0,1 0 0 0 0,0-1 0 0 0,-1 1 1 0 0,1-1-1 0 0,0 0 0 0 0,9 5 1 0 0,3 0 14 0 0,0 0 1 0 0,0-1 0 0 0,1-1-1 0 0,0 0 1 0 0,0-2-1 0 0,0 0 1 0 0,1 0 0 0 0,21 0-1 0 0,6-1-334 0 0,-1-2 0 0 0,50-5 0 0 0,-87 3-88 0 0,-1 0-1 0 0,1 0 0 0 0,-1 0 0 0 0,1-1 1 0 0,-1 0-1 0 0,0 0 0 0 0,1 0 1 0 0,-1-1-1 0 0,0 0 0 0 0,-1 0 0 0 0,8-6 1 0 0,11-15-3641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39.9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 7860 0 0,'0'0'1952'0'0,"0"-1"-1952"0"0,0-1 193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3.55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92 235 3970 0 0,'0'0'1603'0'0,"-8"15"-159"0"0,-3 6-963 0 0,1 0 0 0 0,1 1-1 0 0,0 0 1 0 0,2 1 0 0 0,0 0 0 0 0,-4 33 0 0 0,11 24 1071 0 0,1-65-1454 0 0,-1 1 0 0 0,0 0 0 0 0,0 0 1 0 0,-2-1-1 0 0,0 1 0 0 0,-1-1 0 0 0,-7 24 0 0 0,6-30 222 0 0,7-30-34 0 0,-3-378-1521 0 0,0 390 1230 0 0,0 0 0 0 0,1-1 1 0 0,0 1-1 0 0,1 0 0 0 0,0 0 0 0 0,0 0 1 0 0,1 1-1 0 0,0-1 0 0 0,1 0 0 0 0,0 1 0 0 0,0 0 1 0 0,1 0-1 0 0,0 0 0 0 0,0 0 0 0 0,1 1 1 0 0,0 0-1 0 0,0 0 0 0 0,0 1 0 0 0,1 0 1 0 0,0 0-1 0 0,0 0 0 0 0,1 1 0 0 0,0 0 1 0 0,0 0-1 0 0,0 1 0 0 0,0 0 0 0 0,13-4 0 0 0,3-2 90 0 0,1 2-1 0 0,0 0 1 0 0,0 2-1 0 0,0 0 1 0 0,1 2-1 0 0,45-2 0 0 0,-59 5-47 0 0,1 2-1 0 0,-1-1 0 0 0,0 2 0 0 0,0 0 0 0 0,0 0 0 0 0,0 1 1 0 0,0 0-1 0 0,0 1 0 0 0,-1 1 0 0 0,1 0 0 0 0,-1 0 0 0 0,-1 1 1 0 0,1 0-1 0 0,-1 1 0 0 0,0 0 0 0 0,9 9 0 0 0,-16-13-38 0 0,0 0-1 0 0,-1 0 1 0 0,1 0-1 0 0,-1 1 0 0 0,1-1 1 0 0,-1 1-1 0 0,0-1 1 0 0,0 1-1 0 0,-1 0 0 0 0,1-1 1 0 0,-1 1-1 0 0,0 0 1 0 0,0 0-1 0 0,0 0 1 0 0,-1 0-1 0 0,1 7 0 0 0,-1-7 1 0 0,0-1-1 0 0,-1-1 0 0 0,1 1 0 0 0,-1 0 0 0 0,0 0 0 0 0,0 0 0 0 0,0 0 1 0 0,0 0-1 0 0,0-1 0 0 0,-1 1 0 0 0,1 0 0 0 0,-1-1 0 0 0,0 1 1 0 0,1-1-1 0 0,-1 0 0 0 0,0 1 0 0 0,-1-1 0 0 0,1 0 0 0 0,0 0 1 0 0,-1-1-1 0 0,1 1 0 0 0,-1 0 0 0 0,-3 1 0 0 0,-20 9-11 0 0,-1-2-1 0 0,0-1 1 0 0,0-1 0 0 0,-1-2-1 0 0,-50 6 1 0 0,-146 1-225 0 0,97-13-986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4.19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121 103 2865 0 0,'0'0'3234'0'0,"0"-1"-3107"0"0,0 0 0 0 0,1 1 0 0 0,-1-1-1 0 0,0 1 1 0 0,-5-13 2666 0 0,4 12-2667 0 0,-5 2-87 0 0,1 0 0 0 0,-1 1 0 0 0,1 0 0 0 0,0 0 0 0 0,0 1 0 0 0,-1 0 0 0 0,2 0 0 0 0,-1 0 0 0 0,0 0 0 0 0,1 0 0 0 0,-1 1 0 0 0,1 0 0 0 0,0 0 0 0 0,0 0 0 0 0,0 1 0 0 0,1-1 0 0 0,0 1 0 0 0,0 0 0 0 0,-5 9 0 0 0,5-6 80 0 0,-1 0 0 0 0,1-1 1 0 0,0 1-1 0 0,1 0 0 0 0,0 1 0 0 0,0-1 1 0 0,1 0-1 0 0,0 0 0 0 0,0 1 0 0 0,1-1 1 0 0,0 1-1 0 0,1-1 0 0 0,1 9 1 0 0,-1-13-106 0 0,1-1 1 0 0,-1 1 0 0 0,1-1 0 0 0,0 0 0 0 0,0 0 0 0 0,0 0 0 0 0,0 0 0 0 0,0 0 0 0 0,1 0 0 0 0,-1 0 0 0 0,1-1 0 0 0,0 0 0 0 0,0 1 0 0 0,0-1-1 0 0,0 0 1 0 0,0 0 0 0 0,1 0 0 0 0,-1-1 0 0 0,0 1 0 0 0,1-1 0 0 0,-1 0 0 0 0,1 0 0 0 0,-1 0 0 0 0,8 0 0 0 0,9 3 20 0 0,1-2 1 0 0,0 0-1 0 0,22-2 1 0 0,-35 0-15 0 0,16-1-100 0 0,-1-1 1 0 0,1-1-1 0 0,-1-2 0 0 0,0 0 1 0 0,0-1-1 0 0,0-2 0 0 0,-1 0 1 0 0,0-1-1 0 0,-1-1 1 0 0,0-1-1 0 0,0-1 0 0 0,-2-1 1 0 0,1-1-1 0 0,-1-1 0 0 0,-1 0 1 0 0,22-25-1 0 0,-38 38 206 0 0,-1 1 1 0 0,1-1-1 0 0,-1 1 0 0 0,1-1 0 0 0,-1 0 1 0 0,0 0-1 0 0,0 0 0 0 0,0 0 0 0 0,0 0 0 0 0,0 0 1 0 0,-1 0-1 0 0,1 0 0 0 0,0 0 0 0 0,-1 0 1 0 0,0 0-1 0 0,1 0 0 0 0,-1-3 0 0 0,0 3-61 0 0,-1 0 0 0 0,1 1-1 0 0,-1-1 1 0 0,1 1 0 0 0,-1-1-1 0 0,0 1 1 0 0,0-1-1 0 0,0 1 1 0 0,1-1 0 0 0,-1 1-1 0 0,-1 0 1 0 0,1 0 0 0 0,0-1-1 0 0,0 1 1 0 0,0 0 0 0 0,-1 0-1 0 0,-1-1 1 0 0,-7-4 3 0 0,-1 1 0 0 0,1 1 0 0 0,-1 0 0 0 0,1 0-1 0 0,-16-2 1 0 0,7 1-128 0 0,-46-14 25 0 0,-106-36-738 0 0,166 54 127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4.73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18 206 2849 0 0,'0'0'4045'0'0,"-3"8"-3781"0"0,-1 5 168 0 0,1 0 0 0 0,0 1 0 0 0,1-1 0 0 0,1 1 0 0 0,0 0 0 0 0,1-1 0 0 0,0 1 0 0 0,1 0 0 0 0,0-1-1 0 0,6 24 1 0 0,-3-28-394 0 0,3 9-77 0 0,-4-16 174 0 0,-2-9 230 0 0,-1-9-261 0 0,-1-11-15 0 0,2 0 0 0 0,6-39 1 0 0,-5 55-40 0 0,1 1 0 0 0,0-1 1 0 0,1 1-1 0 0,0 0 0 0 0,0 1 1 0 0,1-1-1 0 0,0 1 1 0 0,1 0-1 0 0,10-14 0 0 0,0 6-10 0 0,0 0-1 0 0,1 0 0 0 0,1 2 0 0 0,1 0 1 0 0,0 1-1 0 0,0 1 0 0 0,1 1 0 0 0,1 1 0 0 0,32-13 1 0 0,-53 24-76 0 0,1-1 1 0 0,0 1-1 0 0,0-1 1 0 0,-1 1-1 0 0,1-1 1 0 0,0 1-1 0 0,0-1 1 0 0,0 1-1 0 0,0 0 1 0 0,0 0-1 0 0,0-1 1 0 0,-1 1-1 0 0,1 0 1 0 0,0 0-1 0 0,0 0 1 0 0,0 0-1 0 0,0 0 1 0 0,0 0-1 0 0,0 0 1 0 0,0 0-1 0 0,0 1 1 0 0,0-1-1 0 0,0 0 1 0 0,-1 1-1 0 0,1-1 1 0 0,0 0 0 0 0,0 1-1 0 0,0-1 1 0 0,0 1-1 0 0,-1-1 1 0 0,1 1-1 0 0,0-1 1 0 0,-1 1-1 0 0,1 0 1 0 0,0-1-1 0 0,-1 1 1 0 0,2 1-1 0 0,-2 1-335 0 0,1 1-1 0 0,0 0 0 0 0,-1 0 1 0 0,0-1-1 0 0,1 1 0 0 0,-2 0 1 0 0,0 7-1 0 0,0 7-962 0 0,1 0-1219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5.15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245 0 6019 0 0,'0'0'5085'0'0,"-4"13"-4047"0"0,-34 115 771 0 0,13-38-392 0 0,-4-1 1 0 0,-54 113-1 0 0,66-165-1480 0 0,-9 18-117 0 0,4-25-3515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5.49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12 7155 0 0,'0'0'5539'0'0,"206"60"-4371"0"0,-161-57-767 0 0,-7-3-241 0 0,-14 0 32 0 0,-4-10-176 0 0,-6-8-753 0 0,-3-2-959 0 0,-5 5-1 0 0,1 4-176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5.88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0 544 0 0,'7'14'10094'0'0,"-5"-13"-9852"0"0,12 6 577 0 0,1 0 0 0 0,1-1 0 0 0,-1-1 0 0 0,1 0 0 0 0,0-2 0 0 0,19 4 0 0 0,101 4 568 0 0,-69-11-2043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6.82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1 576 0 0,'0'0'3916'0'0,"1"0"-3864"0"0,-1 0 0 0 0,0 0 0 0 0,0 0-1 0 0,1-1 1 0 0,-1 1 0 0 0,0 0 0 0 0,0 0 0 0 0,1 0-1 0 0,5 3 1348 0 0,-6-3-1347 0 0,0 1 0 0 0,1-1-1 0 0,7 101 6046 0 0,-8-70-5223 0 0,-1 0 0 0 0,-12 60 0 0 0,12-66-1220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7.18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4 6 11461 0 0,'0'0'7204'0'0,"0"-5"-7204"0"0,-3 68-12134 0 0,3-36 8740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7.68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51 76 6195 0 0,'0'0'5472'0'0,"-8"12"-4435"0"0,-22 39-690 0 0,19-24 242 0 0,10-27-574 0 0,1 1 1 0 0,0-1 0 0 0,0 0-1 0 0,0 0 1 0 0,0 0-1 0 0,0 0 1 0 0,0 1 0 0 0,0-1-1 0 0,0 0 1 0 0,0 0 0 0 0,0 0-1 0 0,0 1 1 0 0,0-1-1 0 0,0 0 1 0 0,0 0 0 0 0,0 0-1 0 0,0 1 1 0 0,0-1 0 0 0,0 0-1 0 0,0 0 1 0 0,0 0-1 0 0,0 1 1 0 0,0-1 0 0 0,0 0-1 0 0,0 0 1 0 0,0 0 0 0 0,0 1-1 0 0,0-1 1 0 0,1 0-1 0 0,-1 0 1 0 0,0 0 0 0 0,0 0-1 0 0,0 0 1 0 0,0 1 0 0 0,0-1-1 0 0,1 0 1 0 0,-1 0-1 0 0,0 0 1 0 0,0 0 0 0 0,0 0-1 0 0,0 0 1 0 0,1 0 0 0 0,-1 1-1 0 0,0-1 1 0 0,1 0-1 0 0,24-15 706 0 0,-18 10-935 0 0,34-23 90 0 0,1 2-1 0 0,54-24 1 0 0,-76 41 58 0 0,0 0 0 0 0,0 2 0 0 0,1 1 0 0 0,0 0 0 0 0,0 2 0 0 0,1 0 0 0 0,32-1 0 0 0,-53 5 56 0 0,0 0 0 0 0,0 0 0 0 0,1 1 0 0 0,-1-1 0 0 0,0 0 0 0 0,0 1 1 0 0,0-1-1 0 0,1 1 0 0 0,-1-1 0 0 0,0 1 0 0 0,0-1 0 0 0,0 1 0 0 0,0 0 0 0 0,0-1 1 0 0,0 1-1 0 0,0 0 0 0 0,0 0 0 0 0,0 0 0 0 0,-1 0 0 0 0,1 0 0 0 0,0 0 0 0 0,0 0 1 0 0,-1 0-1 0 0,1 0 0 0 0,-1 0 0 0 0,1 1 0 0 0,-1-1 0 0 0,1 0 0 0 0,-1 0 0 0 0,0 0 1 0 0,0 1-1 0 0,1 1 0 0 0,0 52-105 0 0,-2-35 121 0 0,1 28-5 0 0,1-13 104 0 0,-1-1 1 0 0,-7 47-1 0 0,5-71 101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8.36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630 64 5571 0 0,'0'0'2849'0'0,"1"-9"-2766"0"0,0 6-85 0 0,-1 0 10 0 0,1 1-1 0 0,-1 0 0 0 0,0-1 1 0 0,0 1-1 0 0,0 0 0 0 0,0-1 1 0 0,0 1-1 0 0,0-1 0 0 0,-1 1 1 0 0,1 0-1 0 0,-2-4 0 0 0,1 4 2 0 0,0 1 0 0 0,0-1-1 0 0,-1 1 1 0 0,1 0 0 0 0,-1 0-1 0 0,1-1 1 0 0,-1 1-1 0 0,1 0 1 0 0,-1 0 0 0 0,1 1-1 0 0,-1-1 1 0 0,0 0 0 0 0,0 0-1 0 0,1 1 1 0 0,-1-1 0 0 0,0 1-1 0 0,0 0 1 0 0,0-1-1 0 0,1 1 1 0 0,-1 0 0 0 0,0 0-1 0 0,-3 1 1 0 0,-21-3 73 0 0,1 2 0 0 0,-1 1 0 0 0,-50 8 0 0 0,66-7-27 0 0,1 1 1 0 0,-1-1-1 0 0,1 2 1 0 0,0-1-1 0 0,0 1 1 0 0,0 1-1 0 0,1 0 1 0 0,-1 0-1 0 0,1 0 1 0 0,1 1-1 0 0,-1 0 1 0 0,1 1-1 0 0,-12 12 1 0 0,16-14 14 0 0,0 0 0 0 0,0 1 0 0 0,0-1 0 0 0,0 1 1 0 0,1-1-1 0 0,0 1 0 0 0,-2 9 0 0 0,3-12-53 0 0,0 0-1 0 0,1 0 1 0 0,-1-1-1 0 0,1 1 1 0 0,0 0-1 0 0,0 0 1 0 0,0 0-1 0 0,0 0 1 0 0,0 0-1 0 0,0-1 1 0 0,1 1-1 0 0,-1 0 1 0 0,1 0-1 0 0,0 0 1 0 0,0-1-1 0 0,0 1 1 0 0,0 0-1 0 0,3 2 1 0 0,0-1 28 0 0,1 0 1 0 0,0 0 0 0 0,0 0 0 0 0,1-1 0 0 0,-1 0 0 0 0,1 0 0 0 0,0 0-1 0 0,-1-1 1 0 0,1 0 0 0 0,10 2 0 0 0,68 13 272 0 0,-76-16-311 0 0,45 5-34 0 0,85-2 0 0 0,-125-4-113 0 0,-10 0 300 0 0,0 48 1192 0 0,-4 84 0 0 0,-1-14 20 0 0,5-12-1302 0 0,-4-105-71 0 0,1 1 1 0 0,-1-1 0 0 0,1 0 0 0 0,-1 1 0 0 0,1-1 0 0 0,-1 0-1 0 0,0 0 1 0 0,0 1 0 0 0,0-1 0 0 0,0 0 0 0 0,0 0 0 0 0,0 0 0 0 0,0 0-1 0 0,0 0 1 0 0,0 0 0 0 0,0-1 0 0 0,0 1 0 0 0,0 0 0 0 0,-1 0-1 0 0,1-1 1 0 0,0 1 0 0 0,-1-1 0 0 0,1 1 0 0 0,-1-1 0 0 0,1 0 0 0 0,0 1-1 0 0,-1-1 1 0 0,1 0 0 0 0,-3 0 0 0 0,-52 2-11 0 0,41-3 37 0 0,-332 2 41 0 0,335-1-185 0 0,-1 2 1 0 0,0 0-1 0 0,1 0 1 0 0,-1 1-1 0 0,1 1 1 0 0,0 0-1 0 0,0 0 1 0 0,0 1-1 0 0,-16 10 1 0 0,20-10-878 0 0,0 1 1 0 0,0 0-1 0 0,0 0 0 0 0,0 1 1 0 0,1 0-1 0 0,0 0 0 0 0,-8 12 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39.5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88 9 2609 0 0,'0'-9'4480'0'0,"0"40"-4702"0"0,1-19 245 0 0,0 1 0 0 0,-1-1 0 0 0,0 1-1 0 0,-2-1 1 0 0,1 0 0 0 0,-1 1 0 0 0,-1-1 0 0 0,0 0-1 0 0,-1 0 1 0 0,-7 16 0 0 0,5-17-297 0 0,-7 11 563 0 0,2 0-1 0 0,-11 30 0 0 0,11-1-1224 0 0,11-45 379 0 0,0-1-1 0 0,0 0 1 0 0,1 0 0 0 0,-1 0 0 0 0,1 1 0 0 0,0-1 0 0 0,4 9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9.16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156 0 3233 0 0,'0'0'4368'0'0,"-1"19"-2741"0"0,-3-9-1108 0 0,0-1-1 0 0,-1 1 1 0 0,0-1-1 0 0,-1 1 1 0 0,-11 14-1 0 0,-17 27 397 0 0,22-20-406 0 0,2 0 0 0 0,1 0 1 0 0,1 1-1 0 0,1 0 0 0 0,2 0 0 0 0,-1 44 0 0 0,-10 56-463 0 0,9-119-603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4:12:59.83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98 6227 0 0,'0'0'4906'0'0,"0"-6"-4140"0"0,0 3-714 0 0,0 1-35 0 0,-1 0-1 0 0,1 1 1 0 0,0-1-1 0 0,0 0 1 0 0,0 0 0 0 0,1 0-1 0 0,-1 1 1 0 0,0-1-1 0 0,1 0 1 0 0,-1 0 0 0 0,1 1-1 0 0,-1-1 1 0 0,1 0-1 0 0,0 1 1 0 0,0-1 0 0 0,0 1-1 0 0,0-1 1 0 0,0 1-1 0 0,0-1 1 0 0,0 1 0 0 0,0 0-1 0 0,1 0 1 0 0,-1-1-1 0 0,0 1 1 0 0,1 0 0 0 0,-1 0-1 0 0,1 0 1 0 0,2-1-1 0 0,15-6 22 0 0,-10 5 30 0 0,-1 0 0 0 0,-1-1-1 0 0,1 0 1 0 0,0-1 0 0 0,-1 1 0 0 0,9-9 0 0 0,-19 59-100 0 0,3-45 34 0 0,-1 0 0 0 0,1-1 0 0 0,0 1 1 0 0,-1 0-1 0 0,1 0 0 0 0,0 0 1 0 0,0 0-1 0 0,-1 0 0 0 0,1-1 1 0 0,0 1-1 0 0,0 0 0 0 0,0 0 0 0 0,0 0 1 0 0,0 0-1 0 0,1 0 0 0 0,-1 0 1 0 0,0-1-1 0 0,0 1 0 0 0,1 0 0 0 0,-1 0 1 0 0,0 0-1 0 0,1-1 0 0 0,-1 1 1 0 0,0 0-1 0 0,1 0 0 0 0,-1-1 1 0 0,1 1-1 0 0,1 1 0 0 0,23 0 169 0 0,-13-2-128 0 0,38 0 473 0 0,-45 0 232 0 0,-31 0-694 0 0,27-24-3632 0 0,12 5-197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41.0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2313 15 560 0 0,'-81'-7'4918'0'0,"-7"0"-4385"0"0,41 10-500 0 0,-1 3 1 0 0,1 1-1 0 0,1 3 1 0 0,-1 2-1 0 0,2 1 1 0 0,-48 22 0 0 0,67-22-42 0 0,0 1 1 0 0,1 0-1 0 0,1 2 1 0 0,0 1 0 0 0,-35 34-1 0 0,-15 10 21 0 0,-229 144 1 0 0,175-123-34 0 0,-183 152-1 0 0,229-162 19 0 0,4 4 0 0 0,4 3-1 0 0,3 3 1 0 0,-63 95 0 0 0,95-111 51 0 0,2 1-1 0 0,3 2 1 0 0,3 2-1 0 0,4 1 0 0 0,-31 122 1 0 0,18-51 121 0 0,24-96-92 0 0,3 0 0 0 0,1 1 0 0 0,3 1 0 0 0,-6 90 0 0 0,14 7 406 0 0,3 167 1175 0 0,0-287-1616 0 0,1 1 1 0 0,1-1-1 0 0,2 0 1 0 0,0 0-1 0 0,12 29 1 0 0,60 126 72 0 0,-25-65-64 0 0,-12-25-24 0 0,104 166 0 0 0,79 68 0 0 0,-210-306-27 0 0,126 195 971 0 0,25 33-543 0 0,-135-208-398 0 0,1-1-1 0 0,2-2 0 0 0,2-2 1 0 0,40 32-1 0 0,13-2 107 0 0,3-4 0 0 0,2-5 0 0 0,2-3 0 0 0,149 57 0 0 0,424 106 1083 0 0,-510-177-535 0 0,218 24 0 0 0,168-13 196 0 0,-371-37-1048 0 0,-145-9 172 0 0,266 15 25 0 0,-211-16 6 0 0,124-14-1 0 0,-105-5 17 0 0,123-38 0 0 0,-45 9-36 0 0,-18 8-38 0 0,-2-7 0 0 0,-2-6 0 0 0,223-107 0 0 0,-360 148 28 0 0,0-1 0 0 0,0-1 0 0 0,-2 0 1 0 0,1-2-1 0 0,-2 0 0 0 0,0-1 0 0 0,0-1 0 0 0,-2 0 0 0 0,0-2 0 0 0,-1 0 0 0 0,-1 0 0 0 0,0-2 0 0 0,-2 1 0 0 0,0-2 0 0 0,-1 1 0 0 0,-1-2 0 0 0,-1 1 0 0 0,11-40 0 0 0,-5 8 49 0 0,2 1-1 0 0,3 0 1 0 0,2 2 0 0 0,2 0 0 0 0,32-48-1 0 0,-12 21 4 0 0,-5-1 1 0 0,35-95-1 0 0,-38 82-133 0 0,64-112-1 0 0,53-19 69 0 0,-99 150 55 0 0,67-117-1 0 0,-110 166-44 0 0,-1-1 0 0 0,-1 1 0 0 0,-1-2-1 0 0,-1 1 1 0 0,-1-1 0 0 0,5-42 0 0 0,-5-154-152 0 0,-6 152 89 0 0,-6-23 69 0 0,-3 0 1 0 0,-29-124 0 0 0,27 165 6 0 0,3 12-9 0 0,-2 1-1 0 0,-2 0 0 0 0,-2 1 1 0 0,-1 0-1 0 0,-2 2 0 0 0,-23-39 1 0 0,9 27-24 0 0,-2 0 0 0 0,-2 3 1 0 0,-66-67-1 0 0,-5 16-56 0 0,-5 5-1 0 0,-181-114 0 0 0,155 119 66 0 0,-3 7-1 0 0,-4 6 0 0 0,-228-80 1 0 0,-677-299-8 0 0,667 281 22 0 0,304 143-25 0 0,-2 3-1 0 0,-1 4 0 0 0,-85-10 1 0 0,-214 1-1629 0 0,12 1 1570 0 0,359 26 81 0 0,-17 0 7 0 0,0-2-1 0 0,-51-14 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43.8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5555 2747 2833 0 0,'-8'7'2564'0'0,"-24"22"-2543"0"0,23-23 138 0 0,1 0-1 0 0,-2-1 0 0 0,1 0 1 0 0,0 0-1 0 0,-1-1 0 0 0,0 0 0 0 0,0-1 1 0 0,0 0-1 0 0,-1-1 0 0 0,-11 2 0 0 0,-20 0 651 0 0,-52 0 0 0 0,44-3-539 0 0,-174 2 554 0 0,-1-9 1 0 0,-341-53-1 0 0,356 29-200 0 0,-370-6 1 0 0,250 37-615 0 0,-366-3 22 0 0,548-5-7 0 0,1-6 0 0 0,-163-37-1 0 0,-279-111 54 0 0,517 136-66 0 0,2-3-1 0 0,-118-65 0 0 0,150 70 97 0 0,1-2 1 0 0,2-1-1 0 0,0-2 1 0 0,2-1-1 0 0,1-2 0 0 0,-33-41 1 0 0,26 20-65 0 0,1-2 1 0 0,4-1-1 0 0,-53-113 0 0 0,-52-189 64 0 0,106 263 4 0 0,-46-91 166 0 0,-3-7-43 0 0,72 162-186 0 0,1-1 0 0 0,1 0 0 0 0,1-1 0 0 0,-2-48 0 0 0,5 29-41 0 0,2 1 0 0 0,2-1 0 0 0,3 0 0 0 0,2 1 0 0 0,18-79 0 0 0,-10 77-102 0 0,-1 1 1 0 0,-3-2 0 0 0,-2 1-1 0 0,-1-96 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45.8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39 1457 0 0,'0'-33'2224'0'0,"0"53"-390"0"0,-2 108-1314 0 0,5 146 376 0 0,1-248-783 0 0,0-1 0 0 0,2 1 0 0 0,1-1 0 0 0,1 0 0 0 0,1-1 0 0 0,1 0 0 0 0,1 0 0 0 0,1-1 0 0 0,1-1 0 0 0,26 36 0 0 0,-38-57-68 0 0,0 0 0 0 0,0 0 0 0 0,1 0 1 0 0,-1 0-1 0 0,0 0 0 0 0,0-1 0 0 0,0 1 0 0 0,0 0 0 0 0,1-1 0 0 0,-1 1 0 0 0,0-1 0 0 0,1 1 0 0 0,-1-1 0 0 0,0 0 0 0 0,1 1 0 0 0,-1-1 0 0 0,1 0 0 0 0,-1 0 0 0 0,0 0 0 0 0,1 0 0 0 0,-1 0 0 0 0,1 0 0 0 0,-1 0 0 0 0,1-1 0 0 0,-1 1 0 0 0,0 0 0 0 0,1-1 0 0 0,-1 1 0 0 0,0-1 0 0 0,0 0 0 0 0,1 1 0 0 0,-1-1 0 0 0,0 0 0 0 0,2-2 0 0 0,43-36 1341 0 0,-40 33-1352 0 0,56-58 92 0 0,-3-3 0 0 0,-3-1 0 0 0,-4-4 0 0 0,-2-1 0 0 0,69-138-1 0 0,-114 201-176 0 0,0 0 0 0 0,0 0 0 0 0,1 1 0 0 0,0 0 0 0 0,1 0 0 0 0,0 1 0 0 0,0-1-1 0 0,1 2 1 0 0,15-13 0 0 0,26-10-5392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46.4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19 260 1601 0 0,'0'0'2379'0'0,"35"3"-2005"0"0,117 8-107 0 0,-141-10-248 0 0,1-1 1 0 0,-1 0 0 0 0,0 0-1 0 0,1-2 1 0 0,-1 1 0 0 0,0-2-1 0 0,0 1 1 0 0,19-8 0 0 0,-22 6-16 0 0,-1 0 0 0 0,0 0 0 0 0,0-1 0 0 0,-1 0 1 0 0,1 0-1 0 0,-1 0 0 0 0,0-1 0 0 0,-1 0 0 0 0,8-9 1 0 0,-11 12 2 0 0,0 1 0 0 0,0-1 0 0 0,0 0 0 0 0,0 0 0 0 0,0 0 0 0 0,-1 0 0 0 0,1-1 0 0 0,-1 1 0 0 0,0 0 0 0 0,0-1 0 0 0,0 1 0 0 0,0-1 0 0 0,-1 1 0 0 0,1-1 0 0 0,-1 1 0 0 0,0-1 0 0 0,0 1 0 0 0,0-1 0 0 0,0 0 0 0 0,-1 1 0 0 0,0-1 0 0 0,1 1 0 0 0,-1 0 0 0 0,-3-7 0 0 0,1 5 45 0 0,-1-1 0 0 0,1 0-1 0 0,-1 1 1 0 0,0 0-1 0 0,-1 0 1 0 0,1 0 0 0 0,-1 0-1 0 0,0 1 1 0 0,0-1-1 0 0,-1 1 1 0 0,-8-5 0 0 0,3 3-14 0 0,-1 0 1 0 0,1 0 0 0 0,-1 1 0 0 0,0 0 0 0 0,0 1 0 0 0,-1 1 0 0 0,1 0 0 0 0,-1 1 0 0 0,0 0 0 0 0,1 0 0 0 0,-1 2 0 0 0,0-1-1 0 0,0 2 1 0 0,-14 1 0 0 0,20 0-31 0 0,0 0 1 0 0,0 0-1 0 0,0 0 0 0 0,0 0 0 0 0,1 1 0 0 0,-1 1 0 0 0,1-1 0 0 0,0 1 0 0 0,-1 0 1 0 0,2 0-1 0 0,-1 1 0 0 0,0-1 0 0 0,1 1 0 0 0,0 1 0 0 0,0-1 0 0 0,0 1 0 0 0,1 0 1 0 0,0 0-1 0 0,0 0 0 0 0,1 0 0 0 0,-1 1 0 0 0,1-1 0 0 0,1 1 0 0 0,-1 0 0 0 0,-2 12 1 0 0,1-3 248 0 0,1 1 0 0 0,0 0 0 0 0,1 0 0 0 0,1 0 0 0 0,0 0 1 0 0,1 0-1 0 0,1 0 0 0 0,1 0 0 0 0,7 31 0 0 0,-6-37-200 0 0,1 1 0 0 0,1-1 0 0 0,0 0 0 0 0,0 0 0 0 0,1-1 0 0 0,0 0 0 0 0,1 0 0 0 0,0 0 0 0 0,1-1 0 0 0,0 0-1 0 0,1 0 1 0 0,-1-1 0 0 0,2 0 0 0 0,15 11 0 0 0,-8-9-115 0 0,1-1 0 0 0,0-1 1 0 0,0 0-1 0 0,0-1 0 0 0,1-1 0 0 0,0-1 0 0 0,0 0 0 0 0,0-2 0 0 0,1 0 0 0 0,-1-1 1 0 0,1-1-1 0 0,36-3 0 0 0,-48 1-268 0 0,0 0 0 0 0,0 0 0 0 0,-1-1 0 0 0,1 1 0 0 0,11-6 0 0 0,26-23-2803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46.9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57 553 4610 0 0,'0'0'3354'0'0,"2"13"-2962"0"0,6 39 195 0 0,-41-108 2465 0 0,25 34-3045 0 0,2 0 1 0 0,0 0-1 0 0,1 0 0 0 0,2-1 1 0 0,0 0-1 0 0,1 0 1 0 0,1 0-1 0 0,4-36 1 0 0,-1 48-13 0 0,0 0 0 0 0,0 0 0 0 0,1 0 0 0 0,0 0 0 0 0,1 0 0 0 0,0 1 0 0 0,1 0 0 0 0,0 0 0 0 0,0 0 0 0 0,1 0 0 0 0,1 1 0 0 0,-1 0 1 0 0,2 0-1 0 0,-1 1 0 0 0,1 0 0 0 0,0 0 0 0 0,1 0 0 0 0,13-8 0 0 0,3-2-4 0 0,1 2 0 0 0,1 0 0 0 0,1 1 1 0 0,0 2-1 0 0,47-15 0 0 0,-53 21-53 0 0,0 1 0 0 0,0 2 1 0 0,1 0-1 0 0,-1 1 0 0 0,1 2 0 0 0,36 1 1 0 0,-55 0-40 0 0,0 0 1 0 0,0 1 0 0 0,0-1 0 0 0,0 1-1 0 0,0 0 1 0 0,-1 0 0 0 0,1 0 0 0 0,0 1 0 0 0,0-1-1 0 0,-1 1 1 0 0,1 0 0 0 0,-1 0 0 0 0,1 0-1 0 0,-1 1 1 0 0,0-1 0 0 0,0 1 0 0 0,0-1 0 0 0,0 1-1 0 0,-1 0 1 0 0,1 0 0 0 0,-1 1 0 0 0,1-1-1 0 0,-1 0 1 0 0,0 1 0 0 0,-1 0 0 0 0,1-1-1 0 0,0 1 1 0 0,-1 0 0 0 0,0 0 0 0 0,0 0 0 0 0,0-1-1 0 0,-1 1 1 0 0,1 0 0 0 0,-1 0 0 0 0,0 0-1 0 0,0 6 1 0 0,0 18-2744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47.5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859 1 3986 0 0,'0'0'1774'0'0,"3"18"-432"0"0,0 3-1086 0 0,14 77 785 0 0,-14-87-869 0 0,0 0-1 0 0,0 0 0 0 0,1 0 1 0 0,0 0-1 0 0,1-1 0 0 0,0 0 0 0 0,7 10 1 0 0,-10-17-150 0 0,1-1-1 0 0,-1 0 1 0 0,1 0 0 0 0,0-1 0 0 0,-1 1-1 0 0,1-1 1 0 0,0 1 0 0 0,0-1 0 0 0,0 0 0 0 0,0 0-1 0 0,0 0 1 0 0,0 0 0 0 0,1 0 0 0 0,-1-1-1 0 0,0 0 1 0 0,0 0 0 0 0,0 1 0 0 0,1-2 0 0 0,-1 1-1 0 0,0 0 1 0 0,0-1 0 0 0,7-1 0 0 0,2-1 63 0 0,1 0 0 0 0,-1-1 0 0 0,0-1 0 0 0,16-7 0 0 0,-18 6-63 0 0,9-2 21 0 0,-1-1 0 0 0,-1-1 0 0 0,1-1 0 0 0,-1-1 0 0 0,-1 0-1 0 0,27-27 1 0 0,-49 48-5 0 0,1 1 0 0 0,0-1 0 0 0,0 1 0 0 0,1 0 0 0 0,0 1 0 0 0,1-1 0 0 0,0 1-1 0 0,0 0 1 0 0,1-1 0 0 0,0 13 0 0 0,-6 131 1546 0 0,9-138-1309 0 0,0 1 0 0 0,1-1-1 0 0,0 1 1 0 0,2-1 0 0 0,0 0-1 0 0,10 27 1 0 0,5-1 173 0 0,27 45 0 0 0,-43-82-436 0 0,4 7 29 0 0,-1-2-22 0 0,-1-1 1 0 0,0 1 0 0 0,0 1-1 0 0,6 17 1 0 0,-11-26-19 0 0,1 0 0 0 0,-1 0 1 0 0,1 0-1 0 0,-1 0 0 0 0,0 0 0 0 0,0 0 1 0 0,0 0-1 0 0,0 0 0 0 0,0 0 0 0 0,0 0 1 0 0,0 0-1 0 0,-1 0 0 0 0,1 0 0 0 0,-1 0 1 0 0,1 0-1 0 0,-1-1 0 0 0,0 1 0 0 0,0 0 1 0 0,0 0-1 0 0,0 0 0 0 0,0-1 0 0 0,0 1 1 0 0,0 0-1 0 0,0-1 0 0 0,-1 1 0 0 0,1-1 1 0 0,-1 0-1 0 0,1 1 0 0 0,-1-1 0 0 0,0 0 1 0 0,1 0-1 0 0,-1 0 0 0 0,-3 1 0 0 0,-27 8 104 0 0,-1-1 1 0 0,0-2-1 0 0,-1-2 0 0 0,-35 3 0 0 0,50-6-46 0 0,-446 37 577 0 0,-47 6-467 0 0,497-43-453 0 0,-30 4 623 0 0,13 1-4035 0 0,61-18-917 0 0,43-21-1977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48.5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219 1 2305 0 0,'0'0'1587'0'0,"-8"27"-154"0"0,-43 181 984 0 0,-10 174 1897 0 0,44-240-3792 0 0,-40 151-1 0 0,50-262-505 0 0,-8 53-1 0 0,13-35-3573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49.2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213 0 2033 0 0,'0'0'2193'0'0,"-28"7"-2124"0"0,-5 1 11 0 0,-46 18 0 0 0,75-25-30 0 0,1 1 0 0 0,-1 0 0 0 0,0 1 0 0 0,1-1 0 0 0,0 1 0 0 0,-1-1 0 0 0,1 1 1 0 0,0 0-1 0 0,0 0 0 0 0,1 0 0 0 0,-1 1 0 0 0,0-1 0 0 0,1 1 0 0 0,0-1 0 0 0,0 1 0 0 0,0 0 0 0 0,1 0 0 0 0,-1 0 0 0 0,1 0 0 0 0,0 0 0 0 0,-2 7 0 0 0,0 0 149 0 0,-1 9 219 0 0,1 1 0 0 0,1-1 0 0 0,0 0 0 0 0,1 1-1 0 0,4 36 1 0 0,-2-55-402 0 0,-1 0-1 0 0,0 0 0 0 0,1 0 0 0 0,-1 0 0 0 0,1 0 0 0 0,0 0 0 0 0,-1 0 0 0 0,1 0 1 0 0,0 0-1 0 0,0 0 0 0 0,0-1 0 0 0,1 1 0 0 0,-1 0 0 0 0,0-1 0 0 0,1 1 0 0 0,-1-1 0 0 0,1 1 1 0 0,-1-1-1 0 0,1 1 0 0 0,0-1 0 0 0,3 2 0 0 0,0-1 25 0 0,0 0 0 0 0,0 0 0 0 0,0 0 1 0 0,1-1-1 0 0,-1 1 0 0 0,1-1 0 0 0,-1-1 0 0 0,9 1 0 0 0,-5-1 6 0 0,-1 0-1 0 0,0 0 1 0 0,0-1 0 0 0,0 0-1 0 0,0 0 1 0 0,0-1-1 0 0,0 0 1 0 0,0 0-1 0 0,-1-1 1 0 0,1 0-1 0 0,-1-1 1 0 0,8-4-1 0 0,-4-2-58 0 0,-2 1 0 0 0,1-2-1 0 0,-1 1 1 0 0,-1-1 0 0 0,0-1-1 0 0,-1 0 1 0 0,0 0 0 0 0,0 0-1 0 0,-1-1 1 0 0,-1 0 0 0 0,0 0-1 0 0,4-23 1 0 0,-9 46-24 0 0,0 0 1 0 0,0-1-1 0 0,1 1 0 0 0,1 0 1 0 0,-1-1-1 0 0,1 1 0 0 0,1-1 0 0 0,5 14 1 0 0,-1-4-48 0 0,0-1 1 0 0,1 0-1 0 0,20 30 1 0 0,-26-44-6 0 0,0-1 1 0 0,0 1 0 0 0,1-1 0 0 0,-1 0 0 0 0,1 0-1 0 0,0 0 1 0 0,0 0 0 0 0,0-1 0 0 0,0 1-1 0 0,1-1 1 0 0,-1 0 0 0 0,1 1 0 0 0,0-2 0 0 0,6 4-1 0 0,17-3-2640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0.6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36 3954 0 0,'0'0'1875'0'0,"-1"15"-1490"0"0,1-11-352 0 0,0 10 176 0 0,-1 0-1 0 0,0 0 0 0 0,-1-1 0 0 0,-1 1 0 0 0,0-1 1 0 0,-1 1-1 0 0,-10 24 0 0 0,77-71 683 0 0,-52 27-891 0 0,30-21 4 0 0,1 3 1 0 0,1 1-1 0 0,1 2 0 0 0,87-28 0 0 0,-127 48-31 0 0,0-1 0 0 0,0 1 0 0 0,0 1-1 0 0,0-1 1 0 0,0 1 0 0 0,1-1-1 0 0,-1 1 1 0 0,0 0 0 0 0,0 1 0 0 0,7 0-1 0 0,-10 0 18 0 0,0 0-1 0 0,1 0 1 0 0,-1 0 0 0 0,0 0-1 0 0,0 0 1 0 0,0 0-1 0 0,1 1 1 0 0,-1-1-1 0 0,0 0 1 0 0,-1 0-1 0 0,1 1 1 0 0,0-1 0 0 0,0 1-1 0 0,-1-1 1 0 0,1 1-1 0 0,-1-1 1 0 0,1 1-1 0 0,-1-1 1 0 0,1 1 0 0 0,-1 0-1 0 0,0-1 1 0 0,0 1-1 0 0,0-1 1 0 0,0 1-1 0 0,0 0 1 0 0,0-1 0 0 0,-1 2-1 0 0,-2 240-160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49.7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28 357 5442 0 0,'0'0'2943'0'0,"-2"14"-2836"0"0,0-2-444 0 0,-6 29 2564 0 0,8-41-2206 0 0,-3-31 496 0 0,-10-275-101 0 0,14 302-361 0 0,-1 1 0 0 0,1-1 1 0 0,-1 1-1 0 0,1 0 0 0 0,0-1 1 0 0,0 1-1 0 0,0 0 0 0 0,1 0 1 0 0,-1 0-1 0 0,1 0 0 0 0,0 0 0 0 0,0 0 1 0 0,0 0-1 0 0,0 0 0 0 0,0 1 1 0 0,1-1-1 0 0,-1 1 0 0 0,1 0 0 0 0,-1-1 1 0 0,1 1-1 0 0,0 0 0 0 0,0 1 1 0 0,0-1-1 0 0,0 0 0 0 0,0 1 1 0 0,1 0-1 0 0,-1 0 0 0 0,0 0 0 0 0,0 0 1 0 0,7 0-1 0 0,11-3-63 0 0,0 0 0 0 0,1 2 0 0 0,37 1 1 0 0,-48 1-30 0 0,-3 0-204 0 0,-1 0 1 0 0,1 0 0 0 0,0 0-1 0 0,-1 1 1 0 0,0 0-1 0 0,1 1 1 0 0,-1-1-1 0 0,0 2 1 0 0,1-1 0 0 0,-1 1-1 0 0,0 0 1 0 0,-1 0-1 0 0,1 1 1 0 0,-1-1-1 0 0,10 9 1 0 0,0 0-2340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50.3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507 39 6035 0 0,'0'0'2462'0'0,"-24"-5"-2347"0"0,-9-5-72 0 0,15 4 25 0 0,-1 2 0 0 0,0 0 1 0 0,1 0-1 0 0,-29 0 0 0 0,45 3-62 0 0,-1 1 0 0 0,0 0 0 0 0,1 0 0 0 0,-1 0 0 0 0,0 0 0 0 0,1 0 0 0 0,-1 1 0 0 0,0-1 0 0 0,1 1 0 0 0,-1-1 0 0 0,0 1 0 0 0,1 0 0 0 0,-1 0 0 0 0,1 0 0 0 0,0 1 0 0 0,-1-1 0 0 0,1 0 0 0 0,0 1 0 0 0,0 0 0 0 0,0-1 0 0 0,0 1 0 0 0,0 0 0 0 0,0 0 0 0 0,0 0 0 0 0,1 0 0 0 0,-1 1 0 0 0,1-1 0 0 0,-1 0 0 0 0,1 1 0 0 0,0-1 0 0 0,-1 5 0 0 0,-1 4 15 0 0,0 2 0 0 0,2-1 0 0 0,-1 0 0 0 0,2 0 0 0 0,1 22 0 0 0,-1-10 149 0 0,0-18-140 0 0,1 0-1 0 0,-1 0 0 0 0,1-1 0 0 0,1 1 0 0 0,-1 0 0 0 0,1 0 1 0 0,0-1-1 0 0,0 1 0 0 0,1-1 0 0 0,0 0 0 0 0,0 0 1 0 0,0 0-1 0 0,0 0 0 0 0,1 0 0 0 0,0 0 0 0 0,0-1 0 0 0,0 0 1 0 0,0 0-1 0 0,1 0 0 0 0,-1 0 0 0 0,11 5 0 0 0,-6-4 4 0 0,0 0 1 0 0,0-1-1 0 0,0 0 0 0 0,1-1 0 0 0,-1 0 0 0 0,1 0 0 0 0,0-1 0 0 0,0 0 0 0 0,0-1 0 0 0,0 0 1 0 0,0 0-1 0 0,13-2 0 0 0,-20 1-36 0 0,0-1 0 0 0,-1 1 0 0 0,1-1 0 0 0,0 0 1 0 0,-1 1-1 0 0,1-1 0 0 0,-1 0 0 0 0,0-1 0 0 0,1 1 0 0 0,-1 0 0 0 0,0-1 1 0 0,0 1-1 0 0,0-1 0 0 0,0 0 0 0 0,0 0 0 0 0,0 1 0 0 0,0-1 0 0 0,0-1 1 0 0,-1 1-1 0 0,1 0 0 0 0,-1 0 0 0 0,0-1 0 0 0,1 1 0 0 0,-1 0 0 0 0,0-1 0 0 0,-1 1 1 0 0,1-1-1 0 0,0-3 0 0 0,2-4-175 0 0,-2 0 0 0 0,0-1 1 0 0,0 1-1 0 0,-2-20 0 0 0,1 21 341 0 0,1 97 432 0 0,-3 124 1457 0 0,0-198-1992 0 0,0-1-1 0 0,-1 0 1 0 0,0 0-1 0 0,-1 0 1 0 0,0 0-1 0 0,-1 0 1 0 0,-1-1-1 0 0,0 0 1 0 0,-1 0-1 0 0,0 0 1 0 0,0-1-1 0 0,-2 0 1 0 0,1-1-1 0 0,-1 0 1 0 0,-20 18-1 0 0,-3-2 7 0 0,-1-2-1 0 0,-1-1 0 0 0,-72 38 1 0 0,88-52-168 0 0,0 0 0 0 0,-1 0 1 0 0,0-2-1 0 0,0 0 0 0 0,-1-2 1 0 0,1 0-1 0 0,-22 3 0 0 0,40-8 46 0 0,0 0 0 0 0,0 1 0 0 0,1-1-1 0 0,-1 0 1 0 0,0 0 0 0 0,0 0 0 0 0,0 1-1 0 0,0-1 1 0 0,1 0 0 0 0,-1 0 0 0 0,0 0 0 0 0,0 0-1 0 0,0 0 1 0 0,0-1 0 0 0,1 1 0 0 0,-1 0-1 0 0,0 0 1 0 0,0 0 0 0 0,0-1 0 0 0,1 1 0 0 0,-1-1-1 0 0,0 1 1 0 0,0 0 0 0 0,1-1 0 0 0,-1 1 0 0 0,0-1-1 0 0,1 1 1 0 0,-1-1 0 0 0,0 0 0 0 0,1 1-1 0 0,-1-1 1 0 0,1 0 0 0 0,-1 1 0 0 0,1-1 0 0 0,0 0-1 0 0,-1 0 1 0 0,1 1 0 0 0,0-1 0 0 0,-1 0-1 0 0,1 0 1 0 0,0 0 0 0 0,0 1 0 0 0,0-1 0 0 0,-1 0-1 0 0,1 0 1 0 0,0 0 0 0 0,0 0 0 0 0,0 0 0 0 0,1 1-1 0 0,-1-1 1 0 0,0 0 0 0 0,0 0 0 0 0,0 0-1 0 0,1-1 1 0 0,-1-6-381 0 0,0 3 155 0 0,1 1 0 0 0,-1 0 0 0 0,1 0 0 0 0,0 0 0 0 0,0-1 0 0 0,0 1 0 0 0,0 0 0 0 0,1 0 0 0 0,-1 1 1 0 0,1-1-1 0 0,0 0 0 0 0,1 0 0 0 0,-1 1 0 0 0,1-1 0 0 0,-1 1 0 0 0,1 0 0 0 0,5-5 0 0 0,36-33-3589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50.9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0 280 4146 0 0,'0'0'4535'0'0,"40"6"-4324"0"0,126 16-115 0 0,-157-21-44 0 0,1 0 0 0 0,-1 0 0 0 0,0-1 0 0 0,0 0 0 0 0,1-1 0 0 0,-1 0 0 0 0,0-1 0 0 0,0 0 0 0 0,0 0 0 0 0,0-1 0 0 0,13-5 0 0 0,-17 5-157 0 0,0 0 1 0 0,0-1-1 0 0,0 1 1 0 0,0-1-1 0 0,-1 0 1 0 0,0 0-1 0 0,1-1 1 0 0,-1 1-1 0 0,-1-1 0 0 0,1 0 1 0 0,-1 0-1 0 0,0 0 1 0 0,4-9-1 0 0,0-5 185 0 0,-2-1-1 0 0,0 0 0 0 0,-2 0 0 0 0,0 0 0 0 0,-1-1 1 0 0,-1 1-1 0 0,-2-31 0 0 0,1 29 1093 0 0,-1 21-1063 0 0,1 1 0 0 0,-1-1 0 0 0,0 0 0 0 0,1 0 0 0 0,-1 0 0 0 0,0 1 0 0 0,0-1 0 0 0,0 1 0 0 0,1-1 0 0 0,-1 0 0 0 0,0 1 0 0 0,0-1 0 0 0,0 1 0 0 0,0 0 0 0 0,0-1 0 0 0,0 1 0 0 0,0 0 0 0 0,0 0 0 0 0,0 0 0 0 0,0-1 0 0 0,0 1 0 0 0,-1 0 0 0 0,1 0 0 0 0,0 1 0 0 0,0-1 0 0 0,0 0 0 0 0,-1 0 0 0 0,-34 5 91 0 0,24 0-187 0 0,1 2 0 0 0,0-1 1 0 0,0 1-1 0 0,0 1 0 0 0,1 0 0 0 0,0 1 1 0 0,0 0-1 0 0,1 0 0 0 0,1 1 0 0 0,-1 0 0 0 0,2 1 1 0 0,-1 0-1 0 0,1 0 0 0 0,1 0 0 0 0,0 1 1 0 0,1 0-1 0 0,0 0 0 0 0,1 1 0 0 0,0-1 0 0 0,1 1 1 0 0,-3 17-1 0 0,5-17 78 0 0,0-1 1 0 0,1 1-1 0 0,1 0 1 0 0,0-1 0 0 0,0 1-1 0 0,6 19 1 0 0,-5-26-72 0 0,1 0 0 0 0,-1 0 0 0 0,1 0 0 0 0,0 0 0 0 0,1-1 0 0 0,-1 0 0 0 0,1 1 0 0 0,0-2 0 0 0,1 1 0 0 0,-1 0 0 0 0,1-1 0 0 0,0 1 0 0 0,0-1 1 0 0,10 6-1 0 0,5 0 23 0 0,-1 0 1 0 0,1 0 0 0 0,0-2-1 0 0,1-1 1 0 0,0 0 0 0 0,37 6-1 0 0,137 6-1004 0 0,-145-17-465 0 0,0 3-1 0 0,0 1 1 0 0,57 16 0 0 0,-68-10-540 0 0,-8-4-368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55.0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 9 4242 0 0,'-8'-4'1958'0'0,"-3"-1"-349"0"0,13 16-1502 0 0,1-6-105 0 0,1 0 1 0 0,-1 0 0 0 0,2-1-1 0 0,-1 1 1 0 0,0-1 0 0 0,9 7 0 0 0,17 19 7 0 0,-26-25-77 0 0,-3-4-89 0 0,0 0 0 0 0,0 0 0 0 0,0 0 0 0 0,-1 1 0 0 0,1-1 0 0 0,0 0 0 0 0,-1 0 0 0 0,1 1 0 0 0,-1-1 0 0 0,1 0 0 0 0,-1 1 0 0 0,1-1 0 0 0,-1 1 0 0 0,0-1 0 0 0,0 0 0 0 0,0 3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55.5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3506 0 0,'0'0'2529'0'0,"26"66"-1259"0"0,-27-24-1108 0 0,0-35-137 0 0,0 0-1 0 0,1 1 0 0 0,-1-1 1 0 0,2 0-1 0 0,-1 1 0 0 0,1-1 1 0 0,3 11-1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56.2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2033 0 0,'0'0'3994'0'0,"0"19"-2207"0"0,20 355 809 0 0,-13-203-2350 0 0,-4-154-173 0 0,2-15-773 0 0,7-24-2625 0 0,-4 2-754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56.5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4466 0 0,'0'0'1425'0'0,"8"112"-961"0"0,-8-68-304 0 0,0-2-80 0 0,0-8-48 0 0,0-12-16 0 0,0-14 0 0 0,8-8-896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56.9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6771 0 0,'0'0'2257'0'0,"0"-2"-2657"0"0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57.5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85 1 2465 0 0,'0'0'1118'0'0,"-1"17"115"0"0,-2 78 282 0 0,3-28 175 0 0,-19 127 0 0 0,-42 33-337 0 0,66-237-1449 0 0,0 1-1 0 0,1-1 1 0 0,0 1 0 0 0,1 0 0 0 0,0 1 0 0 0,0 0-1 0 0,1 0 1 0 0,16-13 0 0 0,-14 12-45 0 0,0 1 0 0 0,0 0 0 0 0,1 0 0 0 0,0 1 0 0 0,0 1 0 0 0,1 0 0 0 0,0 1 0 0 0,0 0 0 0 0,15-4 0 0 0,-19 7 108 0 0,0 1 0 0 0,1 1 1 0 0,-1-1-1 0 0,0 1 0 0 0,0 1 0 0 0,0-1 1 0 0,1 1-1 0 0,-1 1 0 0 0,0 0 0 0 0,0 0 1 0 0,-1 0-1 0 0,1 1 0 0 0,0 0 0 0 0,-1 1 1 0 0,1-1-1 0 0,10 9 0 0 0,-12-7 34 0 0,-1 0-1 0 0,1 0 1 0 0,-2 0 0 0 0,1 0-1 0 0,0 1 1 0 0,-1-1 0 0 0,0 1-1 0 0,-1 0 1 0 0,1 1-1 0 0,-1-1 1 0 0,0 1 0 0 0,-1-1-1 0 0,1 1 1 0 0,-1 0 0 0 0,-1 0-1 0 0,1 0 1 0 0,-1 0 0 0 0,-1 0-1 0 0,1 12 1 0 0,-1-6-43 0 0,1-8 103 0 0,-1-1 0 0 0,0 0-1 0 0,0 1 1 0 0,0-1 0 0 0,0 0 0 0 0,-1 0 0 0 0,1 1 0 0 0,-1-1-1 0 0,0 0 1 0 0,-1 0 0 0 0,1 0 0 0 0,-1 0 0 0 0,0 0 0 0 0,0 0 0 0 0,0 0-1 0 0,-5 6 1 0 0,-10 8 45 0 0,1 1 0 0 0,-20 31 0 0 0,33-47-169 0 0,1-1-1 0 0,-1 0 1 0 0,0 0 0 0 0,0 0 0 0 0,0 0 0 0 0,1 0 0 0 0,-2 0-1 0 0,1-1 1 0 0,0 1 0 0 0,0-1 0 0 0,0 0 0 0 0,-1 0 0 0 0,1 0 0 0 0,-1-1-1 0 0,1 1 1 0 0,0-1 0 0 0,-1 0 0 0 0,1 0 0 0 0,-6 0 0 0 0,-68-7-3260 0 0,68 5 2856 0 0,1-1 0 0 0,-1 1 0 0 0,1-1 0 0 0,-1-1 0 0 0,-9-5 0 0 0,-6-5-947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58.1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48 248 1985 0 0,'0'0'2468'0'0,"0"11"-2143"0"0,0 42 5638 0 0,-26-95-5531 0 0,21 30-504 0 0,1 0-1 0 0,1 0 1 0 0,0 0-1 0 0,0-1 1 0 0,2 1-1 0 0,-1-1 1 0 0,2 1-1 0 0,0-23 1 0 0,0 16 17 0 0,1 15 48 0 0,0 0-1 0 0,0 0 1 0 0,0 0 0 0 0,0 0-1 0 0,1 0 1 0 0,0 1 0 0 0,-1-1-1 0 0,1 0 1 0 0,1 1 0 0 0,-1-1-1 0 0,0 1 1 0 0,1 0 0 0 0,0 0-1 0 0,0 0 1 0 0,0 0 0 0 0,0 0-1 0 0,0 1 1 0 0,0-1 0 0 0,1 1-1 0 0,-1 0 1 0 0,1 0 0 0 0,0 0-1 0 0,-1 0 1 0 0,7-1 0 0 0,8-5-47 0 0,1 2 1 0 0,0 0-1 0 0,37-6 1 0 0,40 5-603 0 0,-54 6-4013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1.1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114 1 2657 0 0,'0'3'3420'0'0,"0"26"-2528"0"0,-1 0-1 0 0,-1-1 0 0 0,-1 1 0 0 0,-2 0 0 0 0,-12 41 0 0 0,-69 158-934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58.8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296 3 2353 0 0,'0'0'3226'0'0,"-13"0"-2869"0"0,-24-2-319 0 0,-123 1 1834 0 0,156 2-1866 0 0,1-1 0 0 0,-1 1-1 0 0,0 0 1 0 0,1 1-1 0 0,-1-1 1 0 0,1 0 0 0 0,0 1-1 0 0,0 0 1 0 0,-1 0 0 0 0,1 0-1 0 0,0 0 1 0 0,1 0 0 0 0,-1 1-1 0 0,0 0 1 0 0,1-1 0 0 0,-1 1-1 0 0,1 0 1 0 0,0 0 0 0 0,0 0-1 0 0,0 0 1 0 0,0 0-1 0 0,0 1 1 0 0,1-1 0 0 0,0 1-1 0 0,-2 6 1 0 0,-1 5 294 0 0,1-1 0 0 0,0 1 0 0 0,1 0 1 0 0,1-1-1 0 0,0 18 0 0 0,1-31-300 0 0,1 0-1 0 0,-1 0 1 0 0,1 0 0 0 0,-1-1-1 0 0,1 1 1 0 0,0 0 0 0 0,-1 0 0 0 0,1 0-1 0 0,0 0 1 0 0,0-1 0 0 0,-1 1-1 0 0,1 0 1 0 0,0-1 0 0 0,0 1 0 0 0,0 0-1 0 0,0-1 1 0 0,0 1 0 0 0,0-1-1 0 0,0 1 1 0 0,0-1 0 0 0,0 0 0 0 0,0 0-1 0 0,0 1 1 0 0,0-1 0 0 0,0 0-1 0 0,0 0 1 0 0,0 0 0 0 0,0 0 0 0 0,1 0-1 0 0,1-1 1 0 0,38-3 132 0 0,-34-1-85 0 0,-1 1 1 0 0,1 0 0 0 0,-1-1 0 0 0,0-1-1 0 0,0 1 1 0 0,0-1 0 0 0,-1 0 0 0 0,0 0 0 0 0,0 0-1 0 0,-1-1 1 0 0,1 0 0 0 0,-1 0 0 0 0,-1 0-1 0 0,0 0 1 0 0,0 0 0 0 0,0-1 0 0 0,-1 1 0 0 0,0-1-1 0 0,0 0 1 0 0,-1 0 0 0 0,1-14 0 0 0,12 50-750 0 0,-7-16 561 0 0,4 10 135 0 0,2 0 1 0 0,26 36 0 0 0,-34-51 12 0 0,1 0 0 0 0,0 0 0 0 0,0 0 0 0 0,1-1 0 0 0,0 0 0 0 0,0 0 0 0 0,1-1 0 0 0,-1 0 0 0 0,1 0 0 0 0,15 7 0 0 0,-22-12-75 0 0,16 3-248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4:59.5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33 109 3826 0 0,'0'0'1422'0'0,"-5"15"-737"0"0,2-9-675 0 0,-1 6 277 0 0,-1 0 0 0 0,1 0 0 0 0,1 0-1 0 0,0 0 1 0 0,1 1 0 0 0,1-1 0 0 0,-1 1-1 0 0,2 0 1 0 0,0-1 0 0 0,2 17-1 0 0,-1-27-267 0 0,0 0 0 0 0,-1-1-1 0 0,1 1 1 0 0,0-1 0 0 0,1 1-1 0 0,-1-1 1 0 0,0 1 0 0 0,0-1-1 0 0,1 1 1 0 0,-1-1-1 0 0,1 0 1 0 0,-1 0 0 0 0,1 0-1 0 0,-1 0 1 0 0,1 0 0 0 0,0 0-1 0 0,-1 0 1 0 0,1-1 0 0 0,0 1-1 0 0,0 0 1 0 0,0-1-1 0 0,-1 0 1 0 0,5 1 0 0 0,-1 0 63 0 0,1-1 1 0 0,-1 1-1 0 0,1-1 1 0 0,-1 0-1 0 0,1 0 1 0 0,10-3-1 0 0,-15 2-61 0 0,1 1 0 0 0,-1-1 1 0 0,0 0-1 0 0,1 0 0 0 0,-1 0 0 0 0,0 0 1 0 0,1 0-1 0 0,-1 0 0 0 0,0-1 0 0 0,0 1 1 0 0,0 0-1 0 0,0-1 0 0 0,0 1 0 0 0,0 0 1 0 0,-1-1-1 0 0,1 1 0 0 0,0-1 1 0 0,-1 0-1 0 0,1 1 0 0 0,-1-1 0 0 0,0 1 1 0 0,1-1-1 0 0,-1-3 0 0 0,2-42 400 0 0,-2 40-402 0 0,7 5-129 0 0,-1 1 1 0 0,0 0 0 0 0,1 0-1 0 0,-1 0 1 0 0,1 1-1 0 0,-1 0 1 0 0,0 0 0 0 0,9 2-1 0 0,-11 2-43 0 0,-12-1 580 0 0,-14-4 97 0 0,19 0-518 0 0,1-1-1 0 0,0 0 1 0 0,-1 1 0 0 0,1-1 0 0 0,0 0-1 0 0,0 0 1 0 0,0-1 0 0 0,0 1 0 0 0,1 0-1 0 0,-1-1 1 0 0,1 1 0 0 0,-1-1 0 0 0,1 1-1 0 0,0-1 1 0 0,0 1 0 0 0,0-1 0 0 0,0 0-1 0 0,0-3 1 0 0,-1-3-64 0 0,1 1-1 0 0,0 0 0 0 0,1-1 1 0 0,0 1-1 0 0,1-10 0 0 0,0 15 60 0 0,0 0 1 0 0,0 0-1 0 0,1 0 0 0 0,-1 1 0 0 0,1-1 0 0 0,0 1 0 0 0,0-1 1 0 0,0 1-1 0 0,0 0 0 0 0,0 0 0 0 0,0 0 0 0 0,0 0 1 0 0,1 0-1 0 0,-1 0 0 0 0,1 0 0 0 0,0 1 0 0 0,-1 0 1 0 0,1-1-1 0 0,0 1 0 0 0,5-1 0 0 0,68-22 92 0 0,-70 22-107 0 0,16-3-174 0 0,-9 2-114 0 0,0 0 0 0 0,0-1 0 0 0,0 0 0 0 0,-1 0 0 0 0,0-2 0 0 0,18-9 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00.2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53 52 3986 0 0,'0'0'2190'0'0,"0"1"-2173"0"0,0 1 0 0 0,0-1-1 0 0,0 0 1 0 0,0 0 0 0 0,0 1-1 0 0,0-1 1 0 0,1 0 0 0 0,-1 0-1 0 0,0 0 1 0 0,1 0 0 0 0,-1 1-1 0 0,1-1 1 0 0,-1 0 0 0 0,1 0-1 0 0,1 1 1 0 0,9 5 12 0 0,1 0 0 0 0,1-2 0 0 0,-1 1 0 0 0,1-1 0 0 0,0-1 0 0 0,0-1 0 0 0,0 1 0 0 0,1-2 0 0 0,-1 0 0 0 0,1-1 0 0 0,-1 0 0 0 0,1-1 0 0 0,22-2-1 0 0,-30 0 40 0 0,-1 0-1 0 0,1-1 1 0 0,-1 1-1 0 0,0-1 1 0 0,0 0-1 0 0,0-1 1 0 0,0 1-1 0 0,-1-1 0 0 0,1 0 1 0 0,-1 0-1 0 0,0 0 1 0 0,0-1-1 0 0,-1 1 1 0 0,1-1-1 0 0,-1 0 1 0 0,0 0-1 0 0,0 0 0 0 0,-1-1 1 0 0,1 1-1 0 0,-1-1 1 0 0,0 1-1 0 0,-1-1 1 0 0,1 0-1 0 0,0-10 758 0 0,0 18-845 0 0,0-1 0 0 0,0 0 0 0 0,0 1-1 0 0,0 0 1 0 0,-1-1 0 0 0,1 1 0 0 0,0 0 0 0 0,-1 0-1 0 0,1 0 1 0 0,-1 0 0 0 0,0 0 0 0 0,0 1 0 0 0,2 2-1 0 0,2 4-5 0 0,12 17 456 0 0,0 0 0 0 0,-2 1 0 0 0,-2 1 0 0 0,0 0 1 0 0,-2 1-1 0 0,-1 0 0 0 0,-1 1 0 0 0,-1 0 0 0 0,-2 0 0 0 0,-1 1 0 0 0,-2-1 1 0 0,0 39-1 0 0,-2-35-364 0 0,0-17-47 0 0,-1 0-1 0 0,-1 0 0 0 0,0 0 0 0 0,-6 25 1 0 0,5-37-18 0 0,1 1 1 0 0,-2-1-1 0 0,1 1 1 0 0,-1-1 0 0 0,1 0-1 0 0,-1 0 1 0 0,-1 0-1 0 0,1-1 1 0 0,-1 1 0 0 0,1-1-1 0 0,-1 1 1 0 0,-1-1-1 0 0,1-1 1 0 0,-1 1 0 0 0,1 0-1 0 0,-1-1 1 0 0,-6 3-1 0 0,-13 6 54 0 0,0-1-1 0 0,-1-1 1 0 0,0-1-1 0 0,-41 9 1 0 0,-110 11 86 0 0,76-14-459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01.2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210 0 3394 0 0,'-1'3'4065'0'0,"-3"1"-3554"0"0,1 0 0 0 0,-1 0 0 0 0,0-1-1 0 0,0 0 1 0 0,0 0 0 0 0,0 0-1 0 0,-10 5 1 0 0,-26 20 88 0 0,24-12-618 0 0,0-1 0 0 0,1 2 0 0 0,1 0 0 0 0,1 1 0 0 0,1 0 0 0 0,0 1 0 0 0,-15 35 0 0 0,25-41-1791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01.5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175 0 5555 0 0,'0'0'3329'0'0,"-93"104"-2545"0"0,62-66-543 0 0,8-6-177 0 0,3-4-48 0 0,12-10-16 0 0,8-12-80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13.7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5153 111 2577 0 0,'-8'-1'505'0'0,"0"1"-1"0"0,0-1 1 0 0,-1-1-1 0 0,1 0 1 0 0,-11-3 0 0 0,-2-2 749 0 0,-20-4 1566 0 0,-46-11-2908 0 0,-98-5 138 0 0,-96 5-13 0 0,205 18-47 0 0,-417-2 17 0 0,280 8-3 0 0,-78 15-10 0 0,77-2-1 0 0,75-8-23 0 0,1 7 0 0 0,0 5 0 0 0,-174 48 0 0 0,-396 164-37 0 0,635-202 70 0 0,2 3 1 0 0,1 4-1 0 0,2 2 1 0 0,2 3-1 0 0,1 3 1 0 0,-72 65-1 0 0,74-54 25 0 0,4 3-1 0 0,-78 95 1 0 0,14 1 82 0 0,26-35-106 0 0,-86 138-1 0 0,63-72 2 0 0,-47 79 51 0 0,129-193 266 0 0,3 2-1 0 0,3 1 0 0 0,3 1 0 0 0,4 1 0 0 0,-30 155 0 0 0,47-186-247 0 0,-5 20-29 0 0,3 1 1 0 0,-2 88-1 0 0,15-128 110 0 0,1-1 0 0 0,1 1 0 0 0,1-1 0 0 0,1 0 0 0 0,1 0 0 0 0,2 0 0 0 0,21 40 0 0 0,-4-5-223 0 0,-1-10 83 0 0,2-1-1 0 0,2-1 1 0 0,1-2 0 0 0,3-1 0 0 0,43 44 0 0 0,-70-80-11 0 0,26 31-9 0 0,-3 1-1 0 0,43 79 1 0 0,34 98 12 0 0,9 16 10 0 0,-98-205-15 0 0,1 0 1 0 0,2 0-1 0 0,47 48 1 0 0,86 65-14 0 0,24 25 636 0 0,-140-125-543 0 0,3-2 0 0 0,0-1-1 0 0,3-3 1 0 0,1-2 0 0 0,1-1 0 0 0,2-3-1 0 0,58 28 1 0 0,502 194 545 0 0,-523-222-579 0 0,1-5 1 0 0,164 28 0 0 0,181-7 67 0 0,-405-44-114 0 0,1351 50 182 0 0,-1269-56-196 0 0,0-4-1 0 0,108-23 1 0 0,213-62 89 0 0,-124 24-66 0 0,-175 43 4 0 0,-1-6 0 0 0,158-61 0 0 0,-244 75-7 0 0,-1-1-1 0 0,-1-2 1 0 0,-1-1 0 0 0,-1-3 0 0 0,-1-1 0 0 0,-2-1-1 0 0,0-3 1 0 0,-2 0 0 0 0,-1-3 0 0 0,37-46 0 0 0,-28 20-51 0 0,-3-2 0 0 0,-2-1 0 0 0,-4-2 0 0 0,39-101 0 0 0,-31 48 50 0 0,45-217 0 0 0,41-104 585 0 0,-84 309-618 0 0,-27 79 26 0 0,-3-2 0 0 0,-1 0 0 0 0,-3 0 0 0 0,-3-1 0 0 0,1-73 0 0 0,7-208 108 0 0,-1 1 555 0 0,-13 312-584 0 0,1-2-42 0 0,0 1 0 0 0,-2-1 0 0 0,-1 1 0 0 0,-1-1 1 0 0,-1 1-1 0 0,0 0 0 0 0,-11-28 0 0 0,-2 6 1 0 0,2-1-1 0 0,1 0 0 0 0,3 0 1 0 0,2-1-1 0 0,1-1 0 0 0,0-47 1 0 0,7 77-34 0 0,-1 0 0 0 0,-1-1-1 0 0,0 1 1 0 0,-1 0 0 0 0,-1 0 0 0 0,-1 1 0 0 0,0 0 0 0 0,-1 0 0 0 0,-1 0 0 0 0,0 1 0 0 0,-1 0 0 0 0,-1 0 0 0 0,0 1 0 0 0,-1 0 0 0 0,0 1-1 0 0,-15-12 1 0 0,-110-103 358 0 0,-5 5 0 0 0,-283-186 0 0 0,279 203-115 0 0,91 63-128 0 0,-2 3-1 0 0,-90-49 1 0 0,5 17-61 0 0,-164-111-1 0 0,253 146 62 0 0,-2 3 1 0 0,-1 2-1 0 0,-114-47 0 0 0,152 74-390 0 0,0 1 0 0 0,0 1 0 0 0,-1 0-1 0 0,1 1 1 0 0,-33 1 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18.5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659 15 608 0 0,'-66'-2'8233'0'0,"0"-3"-6941"0"0,-67-2-2266 0 0,111 7 935 0 0,0 1 0 0 0,0 1 1 0 0,0 1-1 0 0,0 1 0 0 0,0 1 0 0 0,1 1 1 0 0,-1 1-1 0 0,2 1 0 0 0,-1 1 0 0 0,1 0 0 0 0,0 2 1 0 0,1 0-1 0 0,0 1 0 0 0,1 1 0 0 0,1 1 1 0 0,-21 19-1 0 0,35-28 28 0 0,0-1 0 0 0,0 1-1 0 0,0 0 1 0 0,1 0 0 0 0,-1 0 0 0 0,1 0 0 0 0,1 0 0 0 0,-1 1 0 0 0,1-1-1 0 0,-1 0 1 0 0,2 1 0 0 0,-1-1 0 0 0,1 1 0 0 0,-1-1 0 0 0,1 1 0 0 0,2 8-1 0 0,-2 0 23 0 0,0-12-12 0 0,1 0 1 0 0,0 0-1 0 0,-1 0 0 0 0,1 0 0 0 0,0-1 1 0 0,0 1-1 0 0,0 0 0 0 0,0-1 0 0 0,0 1 1 0 0,0 0-1 0 0,1-1 0 0 0,-1 0 0 0 0,0 1 0 0 0,1-1 1 0 0,-1 0-1 0 0,1 0 0 0 0,-1 1 0 0 0,1-1 1 0 0,3 1-1 0 0,43 22-22 0 0,-28-15-3 0 0,57 29 39 0 0,75 42-87 0 0,-132-68 64 0 0,0 1-1 0 0,-1 2 0 0 0,-1 0 0 0 0,0 1 0 0 0,17 20 1 0 0,-31-31 7 0 0,0 1-1 0 0,0-1 1 0 0,-1 1 0 0 0,0 0 0 0 0,0 1 0 0 0,-1-1-1 0 0,1 0 1 0 0,-1 1 0 0 0,-1 0 0 0 0,1-1 0 0 0,0 12-1 0 0,-1 81 21 0 0,-2-57 7 0 0,0-39-21 0 0,0 0-1 0 0,0-1 1 0 0,0 1-1 0 0,-1 0 1 0 0,1 0-1 0 0,-1 0 1 0 0,1-1 0 0 0,-1 1-1 0 0,0-1 1 0 0,0 0-1 0 0,0 1 1 0 0,0-1-1 0 0,0 0 1 0 0,-1 0-1 0 0,1 0 1 0 0,-1 0-1 0 0,-4 2 1 0 0,-51 26 133 0 0,49-27 46 0 0,-1 0 1 0 0,0 0-1 0 0,0-1 1 0 0,0 0-1 0 0,0-1 1 0 0,0 0-1 0 0,0 0 1 0 0,0-1 0 0 0,0-1-1 0 0,-10-1 1 0 0,16 1-118 0 0,1 0 1 0 0,0 1 0 0 0,-1-1 0 0 0,1-1 0 0 0,0 1 0 0 0,0 0-1 0 0,0-1 1 0 0,0 0 0 0 0,0 0 0 0 0,0 0 0 0 0,1 0 0 0 0,-1 0 0 0 0,0 0-1 0 0,1-1 1 0 0,0 1 0 0 0,0-1 0 0 0,0 0 0 0 0,0 1 0 0 0,0-1-1 0 0,0 0 1 0 0,0 0 0 0 0,1 0 0 0 0,0-1 0 0 0,0 1 0 0 0,0 0-1 0 0,0 0 1 0 0,0-1 0 0 0,0 1 0 0 0,1 0 0 0 0,0-1 0 0 0,0 1 0 0 0,0-6-1 0 0,0 0-62 0 0,0 0 1 0 0,1 1-1 0 0,0-1 0 0 0,1 1 0 0 0,0-1 0 0 0,0 1 0 0 0,1 0 0 0 0,0 0 0 0 0,0 0 1 0 0,1 0-1 0 0,0 0 0 0 0,0 1 0 0 0,1 0 0 0 0,0 0 0 0 0,0 0 0 0 0,1 0 0 0 0,10-9 0 0 0,27-27-81 0 0,2 2-1 0 0,85-61 1 0 0,111-50-545 0 0,-207 131 524 0 0,-26 17 4 0 0,39-29-863 0 0,-45 32 886 0 0,-1 0-1 0 0,0-1 1 0 0,1 1 0 0 0,-1 0 0 0 0,0-1 0 0 0,0 1 0 0 0,0-1 0 0 0,0 0 0 0 0,0 1 0 0 0,0-1 0 0 0,0 0 0 0 0,-1 0 0 0 0,1 1 0 0 0,0-1 0 0 0,-1 0 0 0 0,0 0 0 0 0,1 0-1 0 0,-1 0 1 0 0,0 0 0 0 0,0 1 0 0 0,0-1 0 0 0,0 0 0 0 0,0 0 0 0 0,-1 0 0 0 0,1 0 0 0 0,-1-2 0 0 0,0 3 73 0 0,1 1-1 0 0,-1-1 1 0 0,0 0 0 0 0,0 0-1 0 0,1 1 1 0 0,-1-1-1 0 0,0 1 1 0 0,0-1 0 0 0,0 0-1 0 0,1 1 1 0 0,-1 0 0 0 0,0-1-1 0 0,0 1 1 0 0,0-1 0 0 0,0 1-1 0 0,0 0 1 0 0,0 0-1 0 0,0 0 1 0 0,0-1 0 0 0,0 1-1 0 0,0 0 1 0 0,0 0 0 0 0,-2 1-1 0 0,2-1-102 0 0,0 0-1 0 0,0 0 1 0 0,0 0-1 0 0,-1 0 1 0 0,1 0-1 0 0,0 0 1 0 0,0 0-1 0 0,0 0 1 0 0,0-1-1 0 0,0 1 1 0 0,0 0-1 0 0,0-1 1 0 0,-1 1-1 0 0,1-1 1 0 0,0 1-1 0 0,0-1 1 0 0,0 1-1 0 0,1-1 1 0 0,-1 0-1 0 0,0 1 1 0 0,0-1-1 0 0,0 0 1 0 0,0 0-1 0 0,1 0 1 0 0,-1 0 0 0 0,0 0-1 0 0,1 1 1 0 0,-1-1-1 0 0,1 0 1 0 0,-1-1-1 0 0,1 1 1 0 0,-1-1-1 0 0,0-10-1909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19.3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170 1 4322 0 0,'0'0'3770'0'0,"0"25"-2813"0"0,-2-3-604 0 0,0 1-1 0 0,-2-1 0 0 0,-1 0 0 0 0,-11 33 0 0 0,-5 17 88 0 0,-78 409 1591 0 0,81-386-1978 0 0,15-92 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19.9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293 1 4946 0 0,'-5'5'3602'0'0,"-15"12"-2917"0"0,-1 0 0 0 0,0-1 0 0 0,-2-1 1 0 0,1-2-1 0 0,-30 14 0 0 0,20-11-554 0 0,-58 41 0 0 0,89-57-95 0 0,1 0 0 0 0,-1 1 1 0 0,1-1-1 0 0,-1 1 1 0 0,1-1-1 0 0,0 0 1 0 0,-1 1-1 0 0,1-1 1 0 0,0 1-1 0 0,-1-1 1 0 0,1 1-1 0 0,0-1 0 0 0,0 1 1 0 0,-1-1-1 0 0,1 1 1 0 0,0-1-1 0 0,0 1 1 0 0,0-1-1 0 0,0 1 1 0 0,-1-1-1 0 0,1 1 0 0 0,0 0 1 0 0,0-1-1 0 0,0 1 1 0 0,0-1-1 0 0,0 1 1 0 0,1-1-1 0 0,-1 1 1 0 0,0 0-1 0 0,0-1 1 0 0,0 1-1 0 0,0-1 0 0 0,1 1 1 0 0,-1-1-1 0 0,0 1 1 0 0,0-1-1 0 0,1 1 1 0 0,-1-1-1 0 0,0 1 1 0 0,1-1-1 0 0,0 1 0 0 0,22 17-330 0 0,-17-14 456 0 0,55 36-162 0 0,1-3 0 0 0,2-3 0 0 0,93 36 0 0 0,-151-68 124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21.4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610 0 1056 0 0,'-5'0'5794'0'0,"-21"0"-5638"0"0,17 2-150 0 0,1-1 0 0 0,0 2 0 0 0,0-1 0 0 0,0 1 0 0 0,1 0 0 0 0,-1 1 0 0 0,1 0 1 0 0,0 0-1 0 0,-10 8 0 0 0,-17 8 440 0 0,-7 0-347 0 0,1 0-55 0 0,-42 28 0 0 0,68-37-51 0 0,0-1 0 0 0,0 2 0 0 0,1 0 0 0 0,1 0 0 0 0,0 1 0 0 0,-13 18 1 0 0,4 4 327 0 0,2 0 0 0 0,1 2 0 0 0,2 1 0 0 0,2 0 0 0 0,-12 46 0 0 0,1-7 90 0 0,13-37-252 0 0,1 1 1 0 0,3 1 0 0 0,-6 72 0 0 0,7 128 367 0 0,7-209-354 0 0,1-22-161 0 0,0 0 0 0 0,1 0 0 0 0,0 0 0 0 0,0 0 0 0 0,1 0 0 0 0,1 0 0 0 0,0-1 0 0 0,0 1 0 0 0,1-1 1 0 0,8 12-1 0 0,8 10 18 0 0,41 48 0 0 0,-54-69-18 0 0,-5-8-35 0 0,12 14-363 0 0,-8-17-1008 0 0,-4-43-4798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1.5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4178 0 0,'0'0'2590'0'0,"16"4"-1317"0"0,55 10-101 0 0,1-4 0 0 0,97 3 0 0 0,-119-13-2515 0 0,-1-3 1 0 0,61-10-1 0 0,-74 8-912 0 0,1 0-858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23.7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39 608 0 0,'5'1'6592'0'0,"25"1"-6447"0"0,51-21 300 0 0,-61 13-470 0 0,1 1-1 0 0,0 1 0 0 0,-1 1 1 0 0,28-1-1 0 0,-43 3-2 0 0,0 1 1 0 0,0 0-1 0 0,0 0 0 0 0,0 1 1 0 0,0 0-1 0 0,0-1 0 0 0,0 2 0 0 0,0-1 1 0 0,0 0-1 0 0,-1 1 0 0 0,1 0 1 0 0,0 0-1 0 0,-1 1 0 0 0,1-1 0 0 0,-1 1 1 0 0,0 0-1 0 0,0 0 0 0 0,0 0 1 0 0,0 1-1 0 0,-1-1 0 0 0,0 1 1 0 0,1 0-1 0 0,-1 0 0 0 0,0 0 0 0 0,-1 1 1 0 0,1-1-1 0 0,-1 1 0 0 0,0-1 1 0 0,0 1-1 0 0,2 7 0 0 0,0-2 25 0 0,0 1 0 0 0,-1 0 0 0 0,-1 1 0 0 0,2 11 0 0 0,-3-20 5 0 0,-1 0 0 0 0,1 0-1 0 0,-1 0 1 0 0,0 1-1 0 0,0-1 1 0 0,0 0-1 0 0,0 0 1 0 0,-1 0 0 0 0,1 0-1 0 0,-1 0 1 0 0,0 0-1 0 0,0 0 1 0 0,0 0 0 0 0,0 0-1 0 0,0 0 1 0 0,-1 0-1 0 0,1-1 1 0 0,-1 1 0 0 0,0 0-1 0 0,-2 2 1 0 0,-15 7 27 0 0,1-2 0 0 0,-2 0 1 0 0,1 0-1 0 0,-1-2 1 0 0,-1-1-1 0 0,-27 7 0 0 0,44-13 553 0 0,4-1-592 0 0,0 0 0 0 0,0 1 1 0 0,-1-1-1 0 0,1 1 0 0 0,0-1 1 0 0,0 0-1 0 0,0 1 0 0 0,0-1 0 0 0,-1 1 1 0 0,1-1-1 0 0,0 1 0 0 0,0-1 1 0 0,0 1-1 0 0,0-1 0 0 0,0 0 0 0 0,0 1 1 0 0,0-1-1 0 0,1 1 0 0 0,-1-1 0 0 0,0 1 1 0 0,0-1-1 0 0,0 1 0 0 0,0-1 1 0 0,0 0-1 0 0,1 1 0 0 0,-1-1 0 0 0,0 1 1 0 0,0-1-1 0 0,1 0 0 0 0,-1 1 1 0 0,0-1-1 0 0,1 0 0 0 0,-1 1 0 0 0,0-1 1 0 0,1 0-1 0 0,-1 1 0 0 0,1-1 1 0 0,-1 0-1 0 0,0 0 0 0 0,1 0 0 0 0,-1 1 1 0 0,1-1-1 0 0,-1 0 0 0 0,1 0 1 0 0,-1 0-1 0 0,1 0 0 0 0,22 9 115 0 0,-22-9-129 0 0,14 5 45 0 0,78 29-54 0 0,-85-31 21 0 0,0 1 0 0 0,-1 0 0 0 0,0 1 0 0 0,1-1 0 0 0,-1 1 0 0 0,-1 1 1 0 0,1-1-1 0 0,-1 1 0 0 0,6 7 0 0 0,-10-10 59 0 0,0 0 0 0 0,0 0 0 0 0,-1 0 0 0 0,1 0-1 0 0,-1 0 1 0 0,0 0 0 0 0,0 0 0 0 0,0 1 0 0 0,0-1 0 0 0,0 0 0 0 0,-1 1 0 0 0,1-1 0 0 0,-1 0 0 0 0,0 1 0 0 0,0-1-1 0 0,-1 0 1 0 0,1 1 0 0 0,0-1 0 0 0,-1 0 0 0 0,0 1 0 0 0,0-1 0 0 0,0 0 0 0 0,0 0 0 0 0,-1 0 0 0 0,1 0 0 0 0,-1 0-1 0 0,0 0 1 0 0,1 0 0 0 0,-1 0 0 0 0,-1-1 0 0 0,1 1 0 0 0,0-1 0 0 0,-1 1 0 0 0,1-1 0 0 0,-5 3 0 0 0,-25 13 175 0 0,0-3 0 0 0,-1 0 0 0 0,0-2 0 0 0,-41 10 0 0 0,68-23-127 0 0,0 1 0 0 0,0-1 1 0 0,0 0-1 0 0,0-1 0 0 0,0 1 1 0 0,0-1-1 0 0,0 0 0 0 0,0-1 1 0 0,-11-3-1 0 0,10 2-1164 0 0,-1 1 0 0 0,0 0 0 0 0,0 1 0 0 0,-15-2 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24.7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1 3025 0 0,'0'0'3602'0'0,"24"12"-2786"0"0,-9-6-664 0 0,1 2-1 0 0,-1-1 0 0 0,0 2 0 0 0,-1 0 0 0 0,0 1 0 0 0,0 0 0 0 0,-1 1 0 0 0,16 17 1 0 0,-22-20-155 0 0,-1 0 0 0 0,0 0 0 0 0,0 0 0 0 0,0 1 1 0 0,-1 0-1 0 0,-1 0 0 0 0,1 1 0 0 0,-2-1 0 0 0,1 1 0 0 0,-1 0 1 0 0,-1 0-1 0 0,1 0 0 0 0,-2 0 0 0 0,1 0 0 0 0,-1 11 1 0 0,-1-9 5 0 0,0 11-1 0 0,0-1 0 0 0,-1 1 0 0 0,-2 0 0 0 0,-8 38 0 0 0,10-55 7 0 0,-1 0 1 0 0,0-1-1 0 0,-1 1 0 0 0,0 0 0 0 0,0-1 1 0 0,0 0-1 0 0,0 1 0 0 0,-1-1 1 0 0,1-1-1 0 0,-2 1 0 0 0,1 0 0 0 0,0-1 1 0 0,-1 0-1 0 0,0 0 0 0 0,0 0 0 0 0,0-1 1 0 0,0 0-1 0 0,0 1 0 0 0,-1-2 1 0 0,1 1-1 0 0,-1-1 0 0 0,-9 3 0 0 0,-7-1-36 0 0,1-1 0 0 0,0 0 0 0 0,-1-2 0 0 0,-30-1-1 0 0,20-1-254 0 0,31 1 236 0 0,4-2 55 0 0,0 0 0 0 0,0-1 0 0 0,1 1-1 0 0,-1 1 1 0 0,0-1 0 0 0,1 0 0 0 0,-1 1 0 0 0,1 0-1 0 0,6-2 1 0 0,17-2-38 0 0,0 1 0 0 0,0 2 0 0 0,0 0 0 0 0,0 2 0 0 0,36 4 0 0 0,-48-3 62 0 0,-4 0-24 0 0,0 0 1 0 0,0 1-1 0 0,0 0 0 0 0,0 1 1 0 0,0 0-1 0 0,0 0 0 0 0,-1 1 1 0 0,0 1-1 0 0,0 0 0 0 0,0 0 1 0 0,0 1-1 0 0,-1 0 0 0 0,13 11 1 0 0,-13-2 51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25.2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98 1 4690 0 0,'0'0'2801'0'0,"0"23"-1947"0"0,0-9-691 0 0,1 35 789 0 0,-2-1 1 0 0,-3 0-1 0 0,-11 58 1 0 0,-3-14-676 0 0,-19 73-1109 0 0,13-114-6057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25.8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346 1 3057 0 0,'0'0'3928'0'0,"-7"5"-2765"0"0,-36 20 640 0 0,-82 36 0 0 0,-14 7-925 0 0,137-67-868 0 0,0 0 0 0 0,0 1 0 0 0,0-1 0 0 0,0 0 0 0 0,0 1 0 0 0,1-1 0 0 0,-1 1 0 0 0,0-1 0 0 0,1 1 0 0 0,-1 0 1 0 0,1 0-1 0 0,-1-1 0 0 0,1 1 0 0 0,0 0 0 0 0,0 0 0 0 0,0 0 0 0 0,0 1 0 0 0,0-1 0 0 0,1 0 0 0 0,-1 0 0 0 0,0 0 0 0 0,1 1 0 0 0,-1 2 0 0 0,23 2-48 0 0,7-2 146 0 0,154 35 28 0 0,-163-34-160 0 0,-1 1-1 0 0,0 0 0 0 0,0 2 0 0 0,-1 0 0 0 0,0 1 0 0 0,-1 0 0 0 0,18 15 1 0 0,-28-18-200 0 0,2 1-880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27.1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129 1 3826 0 0,'0'0'3228'0'0,"5"18"-1198"0"0,83 48-1840 0 0,-29-24 177 0 0,-1 3 0 0 0,-2 3-1 0 0,95 105 1 0 0,-142-142-361 0 0,-1 1-1 0 0,-1-1 1 0 0,0 2 0 0 0,-1-1-1 0 0,0 1 1 0 0,0 0 0 0 0,-2 0-1 0 0,0 0 1 0 0,3 14 0 0 0,-5-18 23 0 0,-1-1 0 0 0,0 1 1 0 0,-1-1-1 0 0,0 1 0 0 0,0-1 1 0 0,-1 1-1 0 0,0-1 0 0 0,0 1 0 0 0,-1-1 1 0 0,0 0-1 0 0,0 0 0 0 0,-1 0 1 0 0,0 0-1 0 0,-1 0 0 0 0,0 0 1 0 0,-5 8-1 0 0,-14 11 85 0 0,0-2 0 0 0,-2-1 0 0 0,0 0 1 0 0,-2-2-1 0 0,-42 27 0 0 0,-16 15 308 0 0,-28 38 299 0 0,101-91-683 0 0,2 2 1 0 0,-1-1 0 0 0,2 2-1 0 0,0-1 1 0 0,0 1-1 0 0,2 0 1 0 0,-9 21 0 0 0,15-33-71 0 0,0 0 1 0 0,1-1 0 0 0,-1 1-1 0 0,0-1 1 0 0,0 1 0 0 0,0-1 0 0 0,0 0-1 0 0,0 1 1 0 0,-1-1 0 0 0,1 0-1 0 0,0 0 1 0 0,-1 0 0 0 0,1 0-1 0 0,-1 0 1 0 0,1 0 0 0 0,-1 0-1 0 0,1 0 1 0 0,-1-1 0 0 0,0 1-1 0 0,1-1 1 0 0,-1 1 0 0 0,0-1-1 0 0,-3 1 1 0 0,1-1-690 0 0,-1 1-1 0 0,0-1 1 0 0,0-1-1 0 0,1 1 1 0 0,-1-1 0 0 0,0 1-1 0 0,-9-4 1 0 0,-12-8-4204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28.5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16 1441 0 0,'10'-15'9850'0'0,"-9"15"-9809"0"0,-1-1 1 0 0,0 1-1 0 0,0 0 0 0 0,0 0 1 0 0,1 0-1 0 0,-1 0 0 0 0,0 0 1 0 0,0 0-1 0 0,0 0 0 0 0,1 0 1 0 0,-1 0-1 0 0,0 0 0 0 0,0 0 1 0 0,0 0-1 0 0,1 0 0 0 0,-1 0 1 0 0,0 0-1 0 0,0 0 0 0 0,0 1 1 0 0,1-1 82 0 0,0 0-83 0 0,-1 371-190 0 0,0-371 145 0 0,1 1 1 0 0,0 0-1 0 0,0 0 1 0 0,0 0-1 0 0,0 0 1 0 0,0-1 0 0 0,0 1-1 0 0,1 0 1 0 0,-1-1-1 0 0,0 1 1 0 0,0-1 0 0 0,0 1-1 0 0,1-1 1 0 0,-1 0-1 0 0,0 0 1 0 0,0 1-1 0 0,1-1 1 0 0,-1 0 0 0 0,0 0-1 0 0,1 0 1 0 0,-1 0-1 0 0,0 0 1 0 0,2-1 0 0 0,35-2-116 0 0,-29-1 64 0 0,0 0-1 0 0,0-1 1 0 0,0 0-1 0 0,-1 0 0 0 0,0-1 1 0 0,0 0-1 0 0,0-1 1 0 0,11-13-1 0 0,51-65-612 0 0,-59 70 667 0 0,-10 13-7 0 0,0 0 1 0 0,0 0-1 0 0,0 0 0 0 0,0 1 1 0 0,0-1-1 0 0,1 0 1 0 0,-1 0-1 0 0,1 1 0 0 0,-1-1 1 0 0,1 1-1 0 0,0 0 1 0 0,0-1-1 0 0,-1 1 0 0 0,1 0 1 0 0,0 0-1 0 0,0 0 1 0 0,0 0-1 0 0,0 0 0 0 0,0 1 1 0 0,1-1-1 0 0,-1 1 1 0 0,0-1-1 0 0,0 1 0 0 0,0 0 1 0 0,0 0-1 0 0,1 0 1 0 0,-1 0-1 0 0,4 0 0 0 0,-3 1-15 0 0,1-1 0 0 0,-1 1 0 0 0,1-1 0 0 0,-1 1-1 0 0,1 0 1 0 0,-1 0 0 0 0,0 1 0 0 0,1-1 0 0 0,-1 1-1 0 0,0-1 1 0 0,0 1 0 0 0,0 0 0 0 0,0 0-1 0 0,-1 1 1 0 0,1-1 0 0 0,4 5 0 0 0,37 53-27 0 0,-12-15 6 0 0,-19-31 25 0 0,1 0 1 0 0,1 0-1 0 0,0-2 0 0 0,0 1 0 0 0,2-2 0 0 0,26 14 0 0 0,-37-21 86 0 0,-1-1-1 0 0,1-1 1 0 0,0 1-1 0 0,1-1 1 0 0,-1 0-1 0 0,0 0 0 0 0,1-1 1 0 0,-1 0-1 0 0,1 0 1 0 0,-1 0-1 0 0,1-1 0 0 0,-1 0 1 0 0,1 0-1 0 0,-1-1 1 0 0,1 0-1 0 0,-1 0 0 0 0,1-1 1 0 0,-1 1-1 0 0,0-1 1 0 0,1-1-1 0 0,-1 1 0 0 0,0-1 1 0 0,7-5-1 0 0,1-3 79 0 0,0 0 0 0 0,-1-2 0 0 0,0 0-1 0 0,-1 0 1 0 0,18-26 0 0 0,46-84-115 0 0,-47 71 168 0 0,-20 36 288 0 0,-1 0 0 0 0,0-1 1 0 0,7-23-1 0 0,-3 0-2100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29.0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64 106 4226 0 0,'0'0'3223'0'0,"-9"14"-3525"0"0,2-4 373 0 0,1-1 1 0 0,0 1-1 0 0,0 1 0 0 0,1-1 0 0 0,0 1 0 0 0,1 0 0 0 0,0 0 0 0 0,1 1 1 0 0,0-1-1 0 0,1 0 0 0 0,1 1 0 0 0,-1 0 0 0 0,2-1 0 0 0,0 1 0 0 0,0 0 1 0 0,1 0-1 0 0,2 12 0 0 0,-1-20-23 0 0,-1 0-1 0 0,1 0 1 0 0,1 0 0 0 0,-1 0-1 0 0,0 0 1 0 0,1-1 0 0 0,0 1-1 0 0,0 0 1 0 0,0-1 0 0 0,0 0-1 0 0,0 0 1 0 0,1 0 0 0 0,-1 0-1 0 0,1-1 1 0 0,0 1 0 0 0,0-1-1 0 0,0 0 1 0 0,0 0 0 0 0,0 0-1 0 0,1-1 1 0 0,-1 0 0 0 0,5 2-1 0 0,9 1-1 0 0,1 0-1 0 0,-1-2 0 0 0,1 0 1 0 0,19 0-1 0 0,-23-2-11 0 0,0 0 0 0 0,1-1 0 0 0,-1 0 0 0 0,0-2 0 0 0,0 1 0 0 0,-1-2-1 0 0,22-7 1 0 0,-30 8-24 0 0,-1 1 0 0 0,1-1 0 0 0,-1 0-1 0 0,0-1 1 0 0,0 1 0 0 0,0-1 0 0 0,0 0-1 0 0,-1 0 1 0 0,0-1 0 0 0,1 1 0 0 0,-2-1-1 0 0,1 0 1 0 0,0 0 0 0 0,-1 0-1 0 0,0 0 1 0 0,0-1 0 0 0,-1 1 0 0 0,1-1-1 0 0,-1 0 1 0 0,-1 0 0 0 0,2-7 0 0 0,0 1-28 0 0,-1 1 0 0 0,-1-1 0 0 0,0 0-1 0 0,-1 1 1 0 0,0-1 0 0 0,-4-22 0 0 0,3 27 18 0 0,0 1 0 0 0,-1 0-1 0 0,0 0 1 0 0,-1-1 0 0 0,0 1-1 0 0,1 1 1 0 0,-2-1 0 0 0,1 0 0 0 0,-1 1-1 0 0,0-1 1 0 0,0 1 0 0 0,0 0-1 0 0,-8-6 1 0 0,-3-2 27 0 0,-1 1 1 0 0,-1 0-1 0 0,0 1 0 0 0,-22-10 1 0 0,30 16 16 0 0,0 1 1 0 0,0 1-1 0 0,0 0 1 0 0,0 0 0 0 0,-1 1-1 0 0,0 0 1 0 0,1 0-1 0 0,-1 1 1 0 0,0 0-1 0 0,-17 2 1 0 0,26 0-215 0 0,1 1 0 0 0,-1-1 1 0 0,1 1-1 0 0,0-1 0 0 0,-1 1 0 0 0,1-1 0 0 0,0 1 1 0 0,0-1-1 0 0,0 1 0 0 0,0 0 0 0 0,0-1 1 0 0,0 1-1 0 0,1-1 0 0 0,-1 1 0 0 0,0-1 1 0 0,1 1-1 0 0,-1-1 0 0 0,1 1 0 0 0,0-1 0 0 0,-1 0 1 0 0,2 3-1 0 0,29 8-1975 0 0,14-2-1123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29.4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2 278 3506 0 0,'0'0'3844'0'0,"0"7"-3526"0"0,-2 11-61 0 0,2-11 854 0 0,3-24 116 0 0,-1 1-1129 0 0,1 1-1 0 0,1-1 1 0 0,0 1-1 0 0,1 0 1 0 0,1 0-1 0 0,0 0 1 0 0,1 1-1 0 0,0 0 1 0 0,1 1-1 0 0,13-17 1 0 0,-13 21-18 0 0,0 0-1 0 0,1 0 1 0 0,0 1 0 0 0,1 0-1 0 0,0 1 1 0 0,0 0 0 0 0,0 0-1 0 0,1 1 1 0 0,0 1-1 0 0,0 0 1 0 0,1 0 0 0 0,-1 1-1 0 0,24-5 1 0 0,5 3-315 0 0,0 1 0 0 0,56 0-1 0 0,-18 4-4200 0 0,-70 1 3631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30.0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375 477 3169 0 0,'0'0'3549'0'0,"-15"-3"-3293"0"0,-11-3-228 0 0,0 1 1 0 0,0 2-1 0 0,0 0 0 0 0,0 2 0 0 0,0 1 1 0 0,-29 3-1 0 0,47-2-6 0 0,-1 1 1 0 0,1 0-1 0 0,0 0 0 0 0,0 1 1 0 0,0 0-1 0 0,1 0 0 0 0,-1 1 1 0 0,1 0-1 0 0,-1 0 0 0 0,-11 9 1 0 0,15-8 54 0 0,-1-1 0 0 0,1 1 0 0 0,0 0 0 0 0,0 0 0 0 0,0 1 1 0 0,1-1-1 0 0,0 1 0 0 0,0 0 0 0 0,0 0 0 0 0,1 0 0 0 0,0 0 1 0 0,0 0-1 0 0,1 0 0 0 0,-1 0 0 0 0,1 1 0 0 0,0 6 0 0 0,0-7 122 0 0,0 0-1 0 0,1 0 1 0 0,0 0-1 0 0,0 0 0 0 0,1 0 1 0 0,-1 0-1 0 0,1 0 1 0 0,0 0-1 0 0,1 0 1 0 0,0-1-1 0 0,-1 1 0 0 0,5 7 1 0 0,-3-9-130 0 0,0-1 0 0 0,0 1 0 0 0,0 0 0 0 0,1-1 0 0 0,-1 0 0 0 0,1 0 0 0 0,0 0 0 0 0,0 0 0 0 0,0 0 0 0 0,0-1 0 0 0,0 0 0 0 0,1 0 1 0 0,-1 0-1 0 0,1 0 0 0 0,8 1 0 0 0,-1 1-24 0 0,1-1 1 0 0,0-1 0 0 0,0 0-1 0 0,0 0 1 0 0,0-1 0 0 0,0-1-1 0 0,0 0 1 0 0,0-1-1 0 0,0 0 1 0 0,17-5 0 0 0,-20 3-31 0 0,-1 0 1 0 0,0 0-1 0 0,0-1 0 0 0,0 0 1 0 0,-1-1-1 0 0,1 0 1 0 0,-1 0-1 0 0,0-1 1 0 0,-1 0-1 0 0,1 0 1 0 0,-1-1-1 0 0,0 0 0 0 0,-1 0 1 0 0,9-12-1 0 0,-7 6-143 0 0,-1 0 0 0 0,0 0 0 0 0,0-1 0 0 0,-1 0 0 0 0,-1 0 0 0 0,-1 0 0 0 0,0-1 0 0 0,-1 0 0 0 0,2-18 0 0 0,-1-18-341 0 0,-3-71-1 0 0,-2 59 574 0 0,-1 15 851 0 0,-3 0 0 0 0,-18-87 0 0 0,17 111 539 0 0,8 35-1410 0 0,11 39-432 0 0,1-15 375 0 0,-1-1 0 0 0,-2 2 1 0 0,-1 0-1 0 0,-2 0 0 0 0,-2 1 1 0 0,-1 0-1 0 0,-1 0 0 0 0,-3 61 0 0 0,-1-47 23 0 0,1-15-50 0 0,-1 0 1 0 0,-2 1-1 0 0,-8 43 0 0 0,6-53-1076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30.4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693 0 6627 0 0,'0'0'2521'0'0,"-34"13"-2305"0"0,-242 86-120 0 0,262-94-117 0 0,3-1 42 0 0,-1 1-1 0 0,1 0 0 0 0,0 0 1 0 0,-12 9-1 0 0,21-13 19 0 0,0 1 0 0 0,0-1 0 0 0,0 1 0 0 0,0 0 0 0 0,0-1 0 0 0,0 1 0 0 0,1 0 0 0 0,-1 0 0 0 0,1 0 0 0 0,-1 0 0 0 0,1 1 0 0 0,0-1 0 0 0,0 0 0 0 0,0 1 0 0 0,0-1 0 0 0,0 0-1 0 0,1 1 1 0 0,-1-1 0 0 0,1 1 0 0 0,-1-1 0 0 0,1 1 0 0 0,0 0 0 0 0,0-1 0 0 0,0 1 0 0 0,1 4 0 0 0,0-5 33 0 0,0 1 0 0 0,0-1 0 0 0,1 1-1 0 0,-1-1 1 0 0,1 1 0 0 0,-1-1 0 0 0,1 0 0 0 0,0 0-1 0 0,0 0 1 0 0,-1 0 0 0 0,2 0 0 0 0,-1 0-1 0 0,0 0 1 0 0,0-1 0 0 0,1 1 0 0 0,-1-1 0 0 0,4 2-1 0 0,55 22 759 0 0,-37-17-492 0 0,13 7-54 0 0,-1 1-1 0 0,66 40 1 0 0,-99-54-288 0 0,0 0-1 0 0,-1 0 1 0 0,1 0-1 0 0,-1 0 1 0 0,1 0-1 0 0,-1 1 1 0 0,0-1-1 0 0,0 1 1 0 0,0-1-1 0 0,0 1 1 0 0,-1 0-1 0 0,1 0 1 0 0,-1-1-1 0 0,1 1 1 0 0,-1 0-1 0 0,0 1 1 0 0,1 3 0 0 0,-2-5 2 0 0,0 1-1 0 0,-1-1 1 0 0,1 0 0 0 0,-1 0 0 0 0,1 0 0 0 0,-1 0 0 0 0,1 0 0 0 0,-1 0 0 0 0,0 0 0 0 0,0-1 0 0 0,0 1 0 0 0,0 0 0 0 0,-1 0 0 0 0,1-1 0 0 0,0 1 0 0 0,-1-1 0 0 0,1 1 0 0 0,-1-1 0 0 0,1 1 0 0 0,-1-1 0 0 0,0 0 0 0 0,0 0 0 0 0,1 0 0 0 0,-1 0 0 0 0,0 0 0 0 0,0 0 0 0 0,0-1 0 0 0,0 1 0 0 0,-3 0 0 0 0,-53 15-711 0 0,-1-2 1 0 0,0-4 0 0 0,0-1 0 0 0,-73 0-1 0 0,-9 2-3732 0 0,84-3 1769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2.0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110 185 3217 0 0,'0'0'2410'0'0,"18"-11"-2293"0"0,58-39-85 0 0,-74 48-40 0 0,0 1 1 0 0,0-1-1 0 0,-1 1 1 0 0,1-1-1 0 0,0 0 1 0 0,-1 1-1 0 0,1-1 1 0 0,-1 0-1 0 0,1 0 1 0 0,-1 0-1 0 0,0 0 1 0 0,0-1-1 0 0,0 1 0 0 0,0 0 1 0 0,-1 0-1 0 0,1-1 1 0 0,0 1-1 0 0,-1 0 1 0 0,0-1-1 0 0,1 1 1 0 0,-1 0-1 0 0,0-1 1 0 0,0 1-1 0 0,0 0 1 0 0,-1-1-1 0 0,0-4 1 0 0,0-5-222 0 0,1 10 195 0 0,-1 1 1 0 0,1-1-1 0 0,0 1 0 0 0,0-1 1 0 0,-1 1-1 0 0,1-1 1 0 0,-1 1-1 0 0,1-1 1 0 0,-1 1-1 0 0,0-1 0 0 0,0 1 1 0 0,1 0-1 0 0,-1 0 1 0 0,0-1-1 0 0,0 1 1 0 0,0 0-1 0 0,-1 0 0 0 0,1 0 1 0 0,0 0-1 0 0,0 0 1 0 0,0 0-1 0 0,-2-1 1 0 0,-2 0 2 0 0,0-1 0 0 0,-1 1 0 0 0,1 0 0 0 0,0 0 0 0 0,-1 1 0 0 0,-7-2 0 0 0,-3 1 179 0 0,0 0 1 0 0,0 1-1 0 0,-29 2 1 0 0,42 0-100 0 0,0-1 1 0 0,0 1-1 0 0,0-1 0 0 0,1 1 0 0 0,-1 0 1 0 0,0 0-1 0 0,0 1 0 0 0,1-1 0 0 0,-1 0 1 0 0,1 1-1 0 0,-1 0 0 0 0,1-1 1 0 0,-1 1-1 0 0,1 0 0 0 0,0 0 0 0 0,0 0 1 0 0,0 1-1 0 0,0-1 0 0 0,1 0 1 0 0,-1 1-1 0 0,0-1 0 0 0,1 1 0 0 0,0 0 1 0 0,0-1-1 0 0,0 1 0 0 0,0 0 1 0 0,-1 5-1 0 0,-1 6 403 0 0,1 0 0 0 0,0 0 0 0 0,1 1-1 0 0,1 19 1 0 0,0-20-209 0 0,0-10-202 0 0,0 1 0 0 0,1-1 1 0 0,0 1-1 0 0,-1-1 0 0 0,1 0 0 0 0,1 1 1 0 0,-1-1-1 0 0,1 0 0 0 0,-1 0 1 0 0,1 0-1 0 0,0 0 0 0 0,1 0 1 0 0,-1 0-1 0 0,1-1 0 0 0,5 7 0 0 0,-2-5 8 0 0,0 1-1 0 0,1-1 0 0 0,-1 0 1 0 0,1 0-1 0 0,1-1 0 0 0,-1 0 1 0 0,0 0-1 0 0,9 2 0 0 0,4 1-324 0 0,1-1-1 0 0,-1-2 0 0 0,1 0 0 0 0,0 0 0 0 0,42-1 0 0 0,-22-4-2345 0 0,-6-3-1388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31.5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12 303 2097 0 0,'0'0'3081'0'0,"-11"3"-594"0"0,20-14-1273 0 0,24-3 2488 0 0,-8 5-2663 0 0,174-118 1225 0 0,-63 37-2123 0 0,-42 37 84 0 0,-94 53-240 0 0,1-1 0 0 0,0 1 0 0 0,0 0 0 0 0,0 0 0 0 0,0 0 0 0 0,-1-1 0 0 0,1 1 0 0 0,0 0 0 0 0,0 0 0 0 0,0 0 0 0 0,0 0 0 0 0,-1 1 0 0 0,1-1 0 0 0,0 0 0 0 0,0 0 0 0 0,0 0 0 0 0,0 1 0 0 0,-1-1 0 0 0,1 0 0 0 0,0 1 0 0 0,0-1 0 0 0,-1 1 0 0 0,1-1 0 0 0,0 1 0 0 0,-1-1 0 0 0,1 1 0 0 0,0-1 0 0 0,-1 1 0 0 0,1 0 0 0 0,-1-1 0 0 0,1 1 0 0 0,-1 0 0 0 0,1-1 0 0 0,-1 1 0 0 0,1 0 0 0 0,-1 0 0 0 0,1 1 0 0 0,11 34-24 0 0,-11-33 37 0 0,31 173 88 0 0,-32-174-86 0 0,1-1 1 0 0,-1 1 0 0 0,0-1-1 0 0,1 1 1 0 0,-1-1 0 0 0,1 1-1 0 0,-1-1 1 0 0,1 0 0 0 0,0 1-1 0 0,0-1 1 0 0,0 0 0 0 0,-1 0-1 0 0,1 1 1 0 0,0-1 0 0 0,1 0-1 0 0,-1 0 1 0 0,0 0 0 0 0,0 0-1 0 0,0 0 1 0 0,0-1 0 0 0,1 1-1 0 0,-1 0 1 0 0,3 1 0 0 0,-2-2 0 0 0,1 0 0 0 0,-1 1 1 0 0,1-1-1 0 0,-1 0 0 0 0,1 0 1 0 0,-1-1-1 0 0,1 1 0 0 0,-1-1 1 0 0,1 1-1 0 0,-1-1 0 0 0,0 0 1 0 0,1 1-1 0 0,2-3 0 0 0,6-3-18 0 0,1 0 0 0 0,-1-1 0 0 0,-1-1 0 0 0,14-11 0 0 0,28-33-43 0 0,-42 40 54 0 0,0 1 0 0 0,1 0 0 0 0,0 1 0 0 0,0 0 0 0 0,1 0 0 0 0,0 1 0 0 0,1 1 0 0 0,0 0 0 0 0,21-9 0 0 0,-9 13-54 0 0,0 1 0 0 0,0 1 0 0 0,0 1 0 0 0,1 2 1 0 0,-1 0-1 0 0,32 6 0 0 0,-45-5 55 0 0,-1 0 0 0 0,0 1 0 0 0,0 0 0 0 0,0 1 0 0 0,-1 0-1 0 0,1 0 1 0 0,-1 1 0 0 0,0 0 0 0 0,10 8 0 0 0,-16-10-2 0 0,0 1-1 0 0,0-1 1 0 0,0 1-1 0 0,0 0 1 0 0,0 0-1 0 0,-1 0 1 0 0,0 1-1 0 0,0-1 1 0 0,0 1-1 0 0,0 0 1 0 0,-1 0-1 0 0,0-1 1 0 0,0 2-1 0 0,0-1 1 0 0,-1 0-1 0 0,1 0 1 0 0,-1 1-1 0 0,-1-1 1 0 0,1 0-1 0 0,-1 7 1 0 0,0-7 4 0 0,-4 56 16 0 0,3-57-34 0 0,0 0 0 0 0,0 0 0 0 0,-1 0 0 0 0,0 0 0 0 0,1 0 1 0 0,-1-1-1 0 0,-1 1 0 0 0,1-1 0 0 0,0 0 0 0 0,-1 1 0 0 0,0-1 0 0 0,-4 4 0 0 0,-3 1-283 0 0,-15 13-511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32.0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354 28 4610 0 0,'0'0'2038'0'0,"0"0"-2008"0"0,1 0 0 0 0,-1-1-1 0 0,0 1 1 0 0,0-1-1 0 0,0 1 1 0 0,0 0-1 0 0,0-1 1 0 0,0 1 0 0 0,0-1-1 0 0,0 1 1 0 0,0 0-1 0 0,0-1 1 0 0,0 1 0 0 0,0-1-1 0 0,0 1 1 0 0,0 0-1 0 0,0-1 1 0 0,0 1-1 0 0,0-1 1 0 0,-1 1 0 0 0,1 0-1 0 0,0-1 1 0 0,0 1-1 0 0,0 0 1 0 0,-1-1 0 0 0,1 1-1 0 0,0 0 1 0 0,0-1-1 0 0,-1 1 1 0 0,1 0-1 0 0,0 0 1 0 0,-1-1 0 0 0,0 1-1 0 0,-17-5 112 0 0,-1 1 1 0 0,0 1-1 0 0,1 1 0 0 0,-1 1 0 0 0,0 0 1 0 0,-1 1-1 0 0,-20 4 0 0 0,19-3-110 0 0,13 0 75 0 0,0 0 1 0 0,1 0 0 0 0,-1 1-1 0 0,1 0 1 0 0,0 1 0 0 0,0-1-1 0 0,-1 1 1 0 0,2 1 0 0 0,-1-1-1 0 0,0 1 1 0 0,1 1 0 0 0,-1-1-1 0 0,1 1 1 0 0,1 0 0 0 0,-1 0 0 0 0,-5 7-1 0 0,7-8-24 0 0,0 1 0 0 0,1-1 0 0 0,0 1-1 0 0,0 0 1 0 0,0 0 0 0 0,1 0 0 0 0,-1 0 0 0 0,1 0-1 0 0,0 1 1 0 0,1-1 0 0 0,-1 1 0 0 0,1-1 0 0 0,0 1-1 0 0,0 0 1 0 0,1-1 0 0 0,0 1 0 0 0,0 0 0 0 0,0-1-1 0 0,1 1 1 0 0,-1 0 0 0 0,2-1 0 0 0,1 9 0 0 0,-1-12-72 0 0,0 1 0 0 0,-1-1 0 0 0,1 0 0 0 0,0 0 0 0 0,1 0 0 0 0,-1 0 0 0 0,0 0 0 0 0,1 0 0 0 0,-1 0 0 0 0,1-1 0 0 0,-1 0 0 0 0,1 1 0 0 0,0-1 0 0 0,-1 0 0 0 0,1 0 0 0 0,0 0 0 0 0,0-1 0 0 0,0 1 0 0 0,0 0 0 0 0,0-1 0 0 0,0 0 0 0 0,0 0 0 0 0,3 0 0 0 0,5 0 49 0 0,1 0 0 0 0,0 0 1 0 0,0-1-1 0 0,18-4 0 0 0,-17 0-61 0 0,0 0-1 0 0,0-1 1 0 0,0-1 0 0 0,0 0 0 0 0,-1-1-1 0 0,-1 0 1 0 0,1-1 0 0 0,12-12 0 0 0,19-13-552 0 0,-42 33 540 0 0,0 1 1 0 0,0-1-1 0 0,0 1 0 0 0,0-1 0 0 0,1 1 0 0 0,-1 0 0 0 0,0 0 0 0 0,0-1 0 0 0,0 1 0 0 0,1 0 0 0 0,-1 0 0 0 0,0 0 0 0 0,0 1 0 0 0,0-1 1 0 0,1 0-1 0 0,-1 0 0 0 0,0 1 0 0 0,0-1 0 0 0,0 0 0 0 0,0 1 0 0 0,0-1 0 0 0,0 1 0 0 0,0 0 0 0 0,0-1 0 0 0,0 1 0 0 0,0 0 0 0 0,0 0 0 0 0,0-1 1 0 0,0 1-1 0 0,0 0 0 0 0,0 0 0 0 0,-1 0 0 0 0,1 0 0 0 0,0 2 0 0 0,32 47-284 0 0,-20-29 350 0 0,-11-18-77 0 0,74 94 353 0 0,-69-89-468 0 0,0-1 1 0 0,0 0 0 0 0,0 0 0 0 0,1-1 0 0 0,0 0 0 0 0,0-1 0 0 0,1 1 0 0 0,-1-2 0 0 0,1 1 0 0 0,11 3-1 0 0,-3-7-2885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32.4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6275 0 0,'0'0'5106'0'0,"101"102"-4337"0"0,-70-68-49 0 0,-8-6-144 0 0,-7-2-512 0 0,-5-8-32 0 0,-3-6-272 0 0,4-2-176 0 0,-4-2-705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5:32.7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658 0 10117 0 0,'0'0'2483'0'0,"-35"20"-2360"0"0,-110 67-80 0 0,113-66-25 0 0,1 1 0 0 0,-51 47 0 0 0,37-29 77 0 0,-5 3 143 0 0,-17 12 173 0 0,-81 88-1 0 0,147-142-414 0 0,-1 1-14 0 0,0 0-1 0 0,0 0 1 0 0,0 0-1 0 0,1 0 1 0 0,-1 0 0 0 0,1 0-1 0 0,-1 0 1 0 0,1 1 0 0 0,0-1-1 0 0,0 1 1 0 0,0-1-1 0 0,0 1 1 0 0,0-1 0 0 0,0 6-1 0 0,6-6-1109 0 0,5-3 345 0 0,0 0 0 0 0,-1 0 0 0 0,1-1 0 0 0,0 0 1 0 0,-1-1-1 0 0,14-5 0 0 0,35-20-5279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7:11.0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133 9 4514 0 0,'-1'-8'5568'0'0,"-12"37"-5533"0"0,-2 0-1 0 0,-21 31 1 0 0,19-33 53 0 0,1 1 0 0 0,-14 34 0 0 0,26-43 130 0 0,3-8-1009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7:11.4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1585 0 0,'0'0'4882'0'0,"0"34"-3986"0"0,0-28 129 0 0,0 4 31 0 0,0 2-271 0 0,0 0-497 0 0,0 2-144 0 0,0 0-96 0 0,0 2 32 0 0,0-6 64 0 0,0 0-112 0 0,0-4-960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7:12.7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 24 3442 0 0,'23'-24'11373'0'0,"-22"58"-11400"0"0,-2 48 34 0 0,1-76-6 0 0,-1-1 0 0 0,-1 1 0 0 0,1 0 0 0 0,-1-1 0 0 0,0 1 0 0 0,0-1 0 0 0,0 1 0 0 0,-1-1 0 0 0,0 0 0 0 0,0 0 0 0 0,-6 8 0 0 0,-3 1-1118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17:13.1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82 1 5635 0 0,'0'0'6098'0'0,"0"92"-5457"0"0,-3-63 79 0 0,-17 1 208 0 0,5 0-415 0 0,3-2-305 0 0,4-4-80 0 0,0-8-112 0 0,1-2-32 0 0,-1-6-785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6:53.2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 1054 2913 0 0,'-15'-2'7644'0'0,"15"-6"-7546"0"0,1 1 0 0 0,1-1 1 0 0,-1 0-1 0 0,1 1 0 0 0,0-1 1 0 0,1 1-1 0 0,0 0 0 0 0,0 0 0 0 0,1 0 1 0 0,0 0-1 0 0,4-6 0 0 0,12-15-202 0 0,29-30 1 0 0,-31 37 203 0 0,27-28-132 0 0,2 1-1 0 0,2 3 1 0 0,2 2 0 0 0,2 2-1 0 0,74-43 1 0 0,-24 26-62 0 0,2 5 1 0 0,127-46-1 0 0,461-186-2635 0 0,-668 274 2748 0 0,-6 2-14 0 0,2 1-1 0 0,28-9 0 0 0,-48 17-217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6:54.1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602 8 3137 0 0,'0'0'2225'0'0,"-40"-4"2890"0"0,-39 0-4526 0 0,-117 9 1 0 0,166-2-581 0 0,1 1 0 0 0,1 1 0 0 0,-1 1 0 0 0,1 2 0 0 0,0 1 0 0 0,0 1 0 0 0,-35 18 0 0 0,44-9-86 0 0,19-19 70 0 0,-1 1 0 0 0,1-1 1 0 0,0 0-1 0 0,-1 1 0 0 0,1-1 0 0 0,0 1 0 0 0,-1-1 0 0 0,1 0 1 0 0,0 1-1 0 0,0-1 0 0 0,-1 1 0 0 0,1-1 0 0 0,0 1 0 0 0,0-1 1 0 0,0 1-1 0 0,0-1 0 0 0,0 1 0 0 0,-1-1 0 0 0,1 1 0 0 0,0-1 1 0 0,0 1-1 0 0,0-1 0 0 0,0 1 0 0 0,1-1 0 0 0,-1 1 0 0 0,0-1 1 0 0,0 0-1 0 0,0 1 0 0 0,0-1 0 0 0,0 1 0 0 0,1-1 0 0 0,-1 1 1 0 0,0-1-1 0 0,0 1 0 0 0,1-1 0 0 0,-1 0 0 0 0,0 1 0 0 0,1-1 1 0 0,-1 1-1 0 0,0-1 0 0 0,1 0 0 0 0,-1 0 0 0 0,0 1 0 0 0,1-1 1 0 0,-1 0-1 0 0,1 1 0 0 0,-1-1 0 0 0,1 0 0 0 0,-1 0 0 0 0,1 0 1 0 0,-1 1-1 0 0,27 3 28 0 0,-1-1 0 0 0,0-1 0 0 0,1-1 1 0 0,37-4-1 0 0,4 1 4 0 0,97-9 124 0 0,5-1-125 0 0,-169 12-42 0 0,1 1 1 0 0,-1-1 0 0 0,1 0-1 0 0,-1 1 1 0 0,1-1-1 0 0,-1 1 1 0 0,0-1-1 0 0,1 1 1 0 0,-1 0-1 0 0,0 0 1 0 0,1 0-1 0 0,-1-1 1 0 0,0 1-1 0 0,0 0 1 0 0,0 1-1 0 0,0-1 1 0 0,0 0-1 0 0,0 0 1 0 0,0 0-1 0 0,2 3 1 0 0,14 32-57 0 0,-13-24 53 0 0,2 2 32 0 0,-2 1-1 0 0,0 1 1 0 0,0-1-1 0 0,-1 1 1 0 0,-1-1-1 0 0,-1 1 1 0 0,-1 22-1 0 0,3 26 125 0 0,-3-63-139 0 0,1 1 1 0 0,-1-1-1 0 0,0 0 0 0 0,0 1 1 0 0,1-1-1 0 0,-1 0 0 0 0,0 0 0 0 0,1 1 1 0 0,0-1-1 0 0,-1 0 0 0 0,1 0 0 0 0,0 0 1 0 0,-1 0-1 0 0,1 0 0 0 0,0 0 0 0 0,0 0 1 0 0,0 0-1 0 0,0 0 0 0 0,0 0 0 0 0,0 0 1 0 0,0-1-1 0 0,0 1 0 0 0,0 0 1 0 0,0-1-1 0 0,2 1 0 0 0,-1 0-187 0 0,-1-1 0 0 0,0 0 0 0 0,1 0 0 0 0,-1 0 0 0 0,0 0 0 0 0,1 0 0 0 0,-1 0 0 0 0,0 0 0 0 0,1 0 0 0 0,-1-1 0 0 0,0 1 0 0 0,1 0 0 0 0,-1-1 0 0 0,0 1 0 0 0,1-1 0 0 0,-1 0 0 0 0,2 0 0 0 0,18-19-3613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2.5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35 265 4738 0 0,'0'0'2022'0'0,"-19"30"-498"0"0,18-30-1430 0 0,0 0 0 0 0,0-1 1 0 0,1 1-1 0 0,-1-1 0 0 0,0 1 0 0 0,0-1 1 0 0,0 1-1 0 0,1-1 0 0 0,-1 1 0 0 0,0-1 1 0 0,1 0-1 0 0,-1 1 0 0 0,0-1 0 0 0,1 0 1 0 0,-1 0-1 0 0,1 1 0 0 0,-1-1 0 0 0,1 0 1 0 0,0 0-1 0 0,-1 0 0 0 0,1 0 0 0 0,0 1 0 0 0,-1-1 1 0 0,1 0-1 0 0,0 0 0 0 0,0 0 0 0 0,0 0 1 0 0,0 0-1 0 0,0 0 0 0 0,0-1 0 0 0,0-40-500 0 0,0 32 620 0 0,0 3-202 0 0,0 1-1 0 0,1 0 0 0 0,-1 0 1 0 0,1 0-1 0 0,1 0 1 0 0,-1 0-1 0 0,1 0 1 0 0,0 0-1 0 0,0 0 1 0 0,1 1-1 0 0,0-1 1 0 0,0 1-1 0 0,6-9 1 0 0,-2 6 59 0 0,1 0-1 0 0,1 0 1 0 0,-1 0 0 0 0,1 1 0 0 0,0 1 0 0 0,19-11-1 0 0,-10 7 79 0 0,1 1 0 0 0,0 1 1 0 0,0 1-1 0 0,1 0 0 0 0,0 2 0 0 0,0 0 0 0 0,24-2 0 0 0,18 1-215 0 0,65 4-1 0 0,-113 2-24 0 0,21 5-1599 0 0,-12 5-2380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6:54.9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1 876 6051 0 0,'0'0'5485'0'0,"1"-13"-3884"0"0,3-2-1483 0 0,0 0 1 0 0,2 1 0 0 0,0 0 0 0 0,0 0-1 0 0,1 0 1 0 0,1 1 0 0 0,0 0-1 0 0,15-17 1 0 0,0-4-21 0 0,102-148 946 0 0,255-283 1 0 0,-347 426-1186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6:55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503 6 4002 0 0,'0'0'4837'0'0,"-21"-5"-3653"0"0,-28 4-1067 0 0,1 3 0 0 0,-1 2-1 0 0,0 3 1 0 0,1 1 0 0 0,0 3 0 0 0,1 1-1 0 0,-56 23 1 0 0,73-18-155 0 0,29-16 24 0 0,0 0 0 0 0,0-1 0 0 0,1 1 0 0 0,-1 0 1 0 0,0 0-1 0 0,0-1 0 0 0,1 1 0 0 0,-1 0 1 0 0,1 0-1 0 0,-1 0 0 0 0,1 0 0 0 0,-1 0 1 0 0,1 0-1 0 0,0 0 0 0 0,-1 0 0 0 0,1 0 1 0 0,0 0-1 0 0,0 0 0 0 0,0 0 0 0 0,-1 0 1 0 0,1 0-1 0 0,0 0 0 0 0,0 0 0 0 0,1 0 1 0 0,-1 0-1 0 0,0 0 0 0 0,0 0 0 0 0,1 2 0 0 0,8-1-42 0 0,26 0 120 0 0,-1-1-1 0 0,1-2 0 0 0,-1-1 0 0 0,0-2 0 0 0,0-2 0 0 0,0-1 0 0 0,-1-1 1 0 0,38-15-1 0 0,-66 21-73 0 0,-1 1 0 0 0,1-1 0 0 0,-1 1 0 0 0,1 0 0 0 0,0 0 0 0 0,0 1 0 0 0,0-1 1 0 0,-1 1-1 0 0,1 0 0 0 0,0 1 0 0 0,0-1 0 0 0,0 1 0 0 0,0 0 0 0 0,-1 0 0 0 0,1 0 0 0 0,0 1 0 0 0,-1-1 1 0 0,1 1-1 0 0,5 4 0 0 0,5 3-68 0 0,0 1 0 0 0,-1 1 0 0 0,25 25 1 0 0,-14-13 116 0 0,121 119-44 0 0,-58-54-1 0 0,-84-84-32 0 0,-1-2 1 0 0,-1 1 0 0 0,0-1 0 0 0,1 0 0 0 0,-1 0 0 0 0,1 0 0 0 0,-1 0 0 0 0,1 0 0 0 0,0-1 0 0 0,0 1 0 0 0,0-1 0 0 0,5 2 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6:56.7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331 1869 3682 0 0,'0'-9'7468'0'0,"0"-11"-5657"0"0,3 14-1712 0 0,0 1 0 0 0,0-1 0 0 0,1 1-1 0 0,-1 0 1 0 0,1 1 0 0 0,0-1 0 0 0,0 1 0 0 0,1-1 0 0 0,0 1 0 0 0,9-6 0 0 0,6-7-75 0 0,56-53-17 0 0,-29 28-47 0 0,76-87 0 0 0,-110 113 38 0 0,-1-1-1 0 0,-1 0 1 0 0,0-1 0 0 0,-1-1 0 0 0,-1 0-1 0 0,-1 0 1 0 0,0 0 0 0 0,-1-1-1 0 0,6-33 1 0 0,-9 30 164 0 0,-1-1 0 0 0,-1 0 1 0 0,0 1-1 0 0,-2-1 0 0 0,-1 0 0 0 0,-1 0 0 0 0,-1 0 0 0 0,-1 1 1 0 0,-1 0-1 0 0,-1-1 0 0 0,-1 2 0 0 0,-1-1 0 0 0,-17-34 0 0 0,-40-64 341 0 0,-79-205 0 0 0,142 322-502 0 0,-18-52 40 0 0,-2 1-1 0 0,-31-56 0 0 0,43 94-53 0 0,-1 0 0 0 0,-1 0 1 0 0,0 1-1 0 0,-2 1 0 0 0,1 0 1 0 0,-2 1-1 0 0,0 0 0 0 0,0 2 1 0 0,-33-22-1 0 0,-3 8-1177 0 0,-87-35 1 0 0,119 54 462 0 0,-3 1-1335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6:57.5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 1 4482 0 0,'0'0'2033'0'0,"0"25"-832"0"0,-2-13-938 0 0,0-1 1 0 0,-1 0-1 0 0,0 0 1 0 0,0-1-1 0 0,-1 1 1 0 0,-1-1-1 0 0,-7 14 1 0 0,-10 24 354 0 0,15-27-384 0 0,1 0 0 0 0,1 0 0 0 0,0 0 0 0 0,2 1 0 0 0,1-1 0 0 0,0 35 296 0 0,1-62-310 0 0,1-1 0 0 0,0 1 0 0 0,0 0 0 0 0,1 0 0 0 0,-1-1 0 0 0,1 1 0 0 0,1 0 0 0 0,-1 0 0 0 0,1 0 0 0 0,0 0 0 0 0,1 0 0 0 0,3-6 0 0 0,6-20-188 0 0,15-89-165 0 0,-12 44 66 0 0,-14 75 59 0 0,-1 1 1 0 0,0-1-1 0 0,1 0 0 0 0,0 1 0 0 0,-1-1 0 0 0,1 1 0 0 0,0-1 0 0 0,-1 1 0 0 0,1 0 1 0 0,0-1-1 0 0,0 1 0 0 0,0 0 0 0 0,0-1 0 0 0,1 1 0 0 0,-1 0 0 0 0,0 0 1 0 0,0 0-1 0 0,1 0 0 0 0,-1 0 0 0 0,1 0 0 0 0,-1 0 0 0 0,0 1 0 0 0,1-1 0 0 0,0 1 1 0 0,-1-1-1 0 0,1 1 0 0 0,-1-1 0 0 0,1 1 0 0 0,0 0 0 0 0,-1 0 0 0 0,1-1 1 0 0,0 1-1 0 0,-1 1 0 0 0,1-1 0 0 0,0 0 0 0 0,-1 0 0 0 0,1 0 0 0 0,-1 1 1 0 0,1-1-1 0 0,1 2 0 0 0,11 2-86 0 0,-2 1 0 0 0,1 1 1 0 0,-1 0-1 0 0,14 8 1 0 0,-4-2 32 0 0,17 8 40 0 0,0-2-1 0 0,2-2 0 0 0,0-2 1 0 0,0-1-1 0 0,2-2 0 0 0,-1-2 1 0 0,1-2-1 0 0,68 2 0 0 0,-102-9-105 0 0,-6 1-57 0 0,0-1-1 0 0,0 0 0 0 0,0 0 0 0 0,0 1 0 0 0,0-2 0 0 0,0 1 0 0 0,1 0 1 0 0,-1-1-1 0 0,0 1 0 0 0,0-1 0 0 0,0 0 0 0 0,-1 0 0 0 0,1 0 0 0 0,0 0 1 0 0,0-1-1 0 0,0 1 0 0 0,-1-1 0 0 0,1 0 0 0 0,-1 1 0 0 0,1-1 0 0 0,1-3 1 0 0,4-23-3866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7:08.2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3380 802 416 0 0,'0'-20'8373'0'0,"0"-4"-7440"0"0,-1 12-945 0 0,-1 1-1 0 0,0 0 1 0 0,0 0 0 0 0,-1 0 0 0 0,-1 1 0 0 0,0-1 0 0 0,0 1-1 0 0,-1 0 1 0 0,-1 0 0 0 0,1 0 0 0 0,-2 1 0 0 0,1 0 0 0 0,-1 0-1 0 0,-10-10 1 0 0,-5-4-164 0 0,0 2-1 0 0,-2 0 1 0 0,-51-34-1 0 0,-1 11 199 0 0,-157-66 0 0 0,30 17 54 0 0,137 63-145 0 0,-1 2 1 0 0,-1 3-1 0 0,-2 3 0 0 0,-113-20 0 0 0,-295-19 119 0 0,448 59-30 0 0,-789-15-180 0 0,317 71 157 0 0,161-10 142 0 0,316-45-110 0 0,25 0-64 0 0,1 0 0 0 0,0 0 0 0 0,0 0-1 0 0,0 0 1 0 0,-1 0 0 0 0,1 0 0 0 0,0 0 0 0 0,0 0 0 0 0,0 0 0 0 0,0 0 0 0 0,1 1-1 0 0,-1-1 1 0 0,0 0 0 0 0,0 1 0 0 0,0-1 0 0 0,1 1 0 0 0,1-1 0 0 0,48-24-2169 0 0,12-5-1979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7:09.4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4139 1086 2513 0 0,'0'0'1315'0'0,"-1"-7"59"0"0,-1-29 60 0 0,1 11-845 0 0,-1 0-1 0 0,-1 1 1 0 0,-1-1-1 0 0,0 1 1 0 0,-12-32-1 0 0,9 38-579 0 0,-1 1-1 0 0,-1 0 1 0 0,0 0-1 0 0,-1 1 1 0 0,-1 0-1 0 0,-1 1 1 0 0,0 0-1 0 0,0 1 1 0 0,-2 0-1 0 0,-18-15 1 0 0,-18-8-22 0 0,-2 1 1 0 0,-98-50 0 0 0,-124-38 150 0 0,201 93-90 0 0,-102-40-95 0 0,-2 8 0 0 0,-4 7-1 0 0,-1 9 1 0 0,-3 8 0 0 0,-1 7 0 0 0,-300-11-1 0 0,126 32-275 0 0,-428 42 1 0 0,137 10-33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7:10.6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5572 1513 4434 0 0,'0'0'2719'0'0,"5"-13"-1804"0"0,5-10-494 0 0,-2 0 1 0 0,0 0-1 0 0,-2-1 1 0 0,-1 0-1 0 0,0 0 1 0 0,0-30-1 0 0,-4 4 681 0 0,1 32-989 0 0,-1 0 0 0 0,-1 0 0 0 0,-1 1 0 0 0,0-1 0 0 0,-2 0 0 0 0,0 0 0 0 0,0 1 0 0 0,-10-26 0 0 0,-5 7-106 0 0,-1 1 1 0 0,-2 2 0 0 0,-1 0-1 0 0,-1 1 1 0 0,-48-50 0 0 0,27 40 9 0 0,-1 1 1 0 0,-2 3-1 0 0,-58-37 1 0 0,-38-9 28 0 0,-267-114 0 0 0,410 198-46 0 0,-119-53-8 0 0,-265-109-90 0 0,307 135 61 0 0,0 3 0 0 0,-2 4 0 0 0,-93-11 0 0 0,-54 13-71 0 0,-239 12 0 0 0,271 8 71 0 0,-455 20 166 0 0,305-6-98 0 0,-682-11 134 0 0,923-6-662 0 0,-204 27-1 0 0,152 2-345 0 0,-95 13-656 0 0,242-40 356 0 0,13-4 343 0 0,26-6-349 0 0,-11 3 180 0 0,49-16-2779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7:12.1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144 499 3410 0 0,'0'0'1840'0'0,"-26"-8"668"0"0,21 5-1974 0 0,-15-12 1186 0 0,20 15-1701 0 0,0 0 0 0 0,-1-1 0 0 0,1 1 1 0 0,0 0-1 0 0,-1 0 0 0 0,1 0 0 0 0,0-1 1 0 0,0 1-1 0 0,-1 0 0 0 0,1 0 0 0 0,0-1 0 0 0,-1 1 1 0 0,1 0-1 0 0,0 0 0 0 0,0-1 0 0 0,0 1 0 0 0,-1 0 1 0 0,1-1-1 0 0,0 1 0 0 0,0 0 0 0 0,0-1 1 0 0,0 1-1 0 0,0 0 0 0 0,0-1 0 0 0,0 1 0 0 0,0 0 1 0 0,0-1-1 0 0,0 1 0 0 0,0 0 0 0 0,0-1 0 0 0,0 1 1 0 0,0-1-1 0 0,0 1 0 0 0,0 0 0 0 0,0-1 1 0 0,0 1-1 0 0,0 0 0 0 0,0-1 0 0 0,0 1 0 0 0,1 0 1 0 0,-1-1-1 0 0,0 1 0 0 0,0 0 0 0 0,0 0 0 0 0,1-1 1 0 0,20-9 45 0 0,1 0 0 0 0,44-12 1 0 0,-5 3 92 0 0,18-10-64 0 0,290-111 143 0 0,-284 103-184 0 0,-2-4-1 0 0,95-62 1 0 0,-167 96-4 0 0,-8 6-16 0 0,0-1 0 0 0,0 1 1 0 0,0-1-1 0 0,-1 0 0 0 0,1 1 1 0 0,-1-1-1 0 0,1 0 1 0 0,-1 0-1 0 0,0-1 0 0 0,1 1 1 0 0,-1 0-1 0 0,0-1 0 0 0,-1 0 1 0 0,1 1-1 0 0,0-1 1 0 0,1-5 372 0 0,-13 17-982 0 0,-40 24 643 0 0,-1-3 0 0 0,-85 36 0 0 0,74-37-41 0 0,-54 25-20 0 0,-191 97 37 0 0,242-115-38 0 0,2 3 0 0 0,-91 73 0 0 0,142-102-19 0 0,1 0 0 0 0,1 0-1 0 0,0 1 1 0 0,0 1 0 0 0,-9 14 0 0 0,16-23-28 0 0,1 1-1 0 0,0 0 1 0 0,0 0 0 0 0,0 0 0 0 0,0 0 0 0 0,1 0-1 0 0,-1 0 1 0 0,1 1 0 0 0,0-1 0 0 0,1 0-1 0 0,-1 1 1 0 0,1-1 0 0 0,0 0 0 0 0,0 1-1 0 0,0-1 1 0 0,0 0 0 0 0,1 1 0 0 0,0-1-1 0 0,0 0 1 0 0,0 1 0 0 0,0-1 0 0 0,3 4 0 0 0,7 22-37 0 0,-10-24 79 0 0,1-1 0 0 0,0 0 0 0 0,0 1-1 0 0,0-1 1 0 0,1 0 0 0 0,0 0 0 0 0,0-1 0 0 0,5 8 0 0 0,24 20 5 0 0,-20-21 8 0 0,-1 0-1 0 0,0 1 1 0 0,13 20 0 0 0,-15-23-15 0 0,1 1 1 0 0,0-1 0 0 0,0-1 0 0 0,1 0 0 0 0,0 0-1 0 0,0-1 1 0 0,22 10 0 0 0,0 2-3 0 0,143 78 501 0 0,196 75 0 0 0,-19-10-37 0 0,-340-156-711 0 0,62 35 94 0 0,-32-6-4981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10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964 38 6163 0 0,'0'-26'3544'0'0,"0"15"-2577"0"0,-1 14-957 0 0,0-1 0 0 0,0 1 0 0 0,-1 0 0 0 0,1-1-1 0 0,0 1 1 0 0,-1-1 0 0 0,0 1 0 0 0,1-1 0 0 0,-1 0 0 0 0,0 0-1 0 0,0 0 1 0 0,0 0 0 0 0,-1 0 0 0 0,1 0 0 0 0,0 0 0 0 0,-6 2-1 0 0,-3 5 112 0 0,-265 227 1691 0 0,189-155-932 0 0,-79 98 1 0 0,-205 275-92 0 0,369-452-811 0 0,-8 8-1502 0 0,9-10 1452 0 0,1 0 1 0 0,0 0 0 0 0,0 0 0 0 0,-1-1 0 0 0,1 1 0 0 0,0 0 0 0 0,-1 0-1 0 0,1 0 1 0 0,0-1 0 0 0,0 1 0 0 0,-1 0 0 0 0,1-1 0 0 0,0 1 0 0 0,0 0-1 0 0,0 0 1 0 0,-1-1 0 0 0,1 1 0 0 0,0 0 0 0 0,0-1 0 0 0,0 1 0 0 0,0 0 0 0 0,0-1-1 0 0,0 1 1 0 0,0 0 0 0 0,0-1 0 0 0,0 1 0 0 0,0 0 0 0 0,0-1 0 0 0,0 1-1 0 0,0-1 1 0 0,0 1 0 0 0,0 0 0 0 0,0-1 0 0 0,0 1 0 0 0,0 0 0 0 0,0-1 0 0 0,1 1-1 0 0,-1-25-3463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11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4786 0 0,'0'0'4418'0'0,"1"-4"-3399"0"0,6-19 2396 0 0,-6 52-3783 0 0,17 110 953 0 0,14 176 2925 0 0,-31 75-2619 0 0,-1-257-2958 0 0,0-160-492 0 0,0-7-2731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3.0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86 160 4434 0 0,'0'0'3244'0'0,"17"-3"-2614"0"0,54-12-369 0 0,-62 12-249 0 0,-1-1-1 0 0,0 0 1 0 0,0-1-1 0 0,-1 0 1 0 0,1 0-1 0 0,-1-1 1 0 0,0 0-1 0 0,-1 0 1 0 0,1 0 0 0 0,-1-1-1 0 0,0 0 1 0 0,-1 0-1 0 0,8-13 1 0 0,-4 8 2 0 0,-8 11-9 0 0,-1 1 0 0 0,1-1 0 0 0,0 0 0 0 0,-1 1 0 0 0,1-1 0 0 0,-1 1 0 0 0,1-1 0 0 0,-1 0 0 0 0,1 1 0 0 0,-1-1 0 0 0,1 0 0 0 0,-1 0 0 0 0,0 1 0 0 0,1-1 0 0 0,-1 0 0 0 0,0 0 0 0 0,0 0 0 0 0,0 0 0 0 0,1 1 0 0 0,-1-1 0 0 0,0 0 0 0 0,0 0 0 0 0,0 0 0 0 0,0 0 0 0 0,-1 1 0 0 0,1-1 0 0 0,0 0 0 0 0,0 0 0 0 0,0 0 0 0 0,-1 1 0 0 0,1-1 0 0 0,0 0 0 0 0,-1 0 0 0 0,1 0 0 0 0,0 1 0 0 0,-1-1 0 0 0,1 0 0 0 0,-1 1 0 0 0,0-1 0 0 0,1 0 0 0 0,-1 1 0 0 0,1-1 0 0 0,-1 1 0 0 0,0-1 0 0 0,1 1 0 0 0,-1-1 0 0 0,0 1 0 0 0,0 0 0 0 0,1-1 0 0 0,-1 1 0 0 0,0 0 0 0 0,0 0 0 0 0,0-1 0 0 0,0 1 0 0 0,1 0 0 0 0,-1 0 0 0 0,-1 0 0 0 0,-9-1 79 0 0,1 0 1 0 0,-1 0-1 0 0,-18 2 1 0 0,14 0-174 0 0,-1-1 80 0 0,1 0-1 0 0,-1 1 1 0 0,0 0-1 0 0,1 2 1 0 0,-1 0-1 0 0,-22 7 1 0 0,34-8 56 0 0,-1 0-1 0 0,1 0 1 0 0,0 0 0 0 0,1 0 0 0 0,-1 1 0 0 0,0-1-1 0 0,1 1 1 0 0,-1 0 0 0 0,1 0 0 0 0,0 0-1 0 0,0 1 1 0 0,0-1 0 0 0,0 1 0 0 0,1 0-1 0 0,-1 0 1 0 0,1-1 0 0 0,0 1 0 0 0,0 1 0 0 0,1-1-1 0 0,-1 0 1 0 0,1 0 0 0 0,0 1 0 0 0,0-1-1 0 0,0 1 1 0 0,1-1 0 0 0,-1 1 0 0 0,1 7-1 0 0,0-6 23 0 0,1 0 0 0 0,-1 0-1 0 0,1 1 1 0 0,1-1-1 0 0,-1 0 1 0 0,1 0-1 0 0,0 0 1 0 0,0 0-1 0 0,0 0 1 0 0,1-1-1 0 0,0 1 1 0 0,0-1-1 0 0,8 10 1 0 0,-4-7-34 0 0,1 0 1 0 0,0 0-1 0 0,0-1 1 0 0,0-1-1 0 0,1 1 1 0 0,0-1-1 0 0,15 7 1 0 0,6 0 1 0 0,0-1 1 0 0,0-2-1 0 0,1-1 0 0 0,53 8 0 0 0,-39-10-589 0 0,63 0 0 0 0,-5-10-3191 0 0,-38-6-790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13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1771 1601 0 0,'1'-3'5508'0'0,"9"-19"309"0"0,-7 21-5600 0 0,-1 0 0 0 0,0 0 0 0 0,0-1 0 0 0,0 1 0 0 0,0 0 0 0 0,0-1 0 0 0,0 1 0 0 0,-1-1 0 0 0,1 0 0 0 0,0 1 0 0 0,-1-1 0 0 0,3-3 0 0 0,1-1 131 0 0,30-37-122 0 0,-2-2-1 0 0,-2-2 0 0 0,40-79 0 0 0,-24 41-168 0 0,86-150 4 0 0,189-315 5 0 0,-226 402-164 0 0,186-218 0 0 0,-270 351-143 0 0,26-25-527 0 0,-10 22-4194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13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742 0 6035 0 0,'0'0'3217'0'0,"-195"2"-2352"0"0,94 8 95 0 0,-11 5-96 0 0,3-1 97 0 0,15-1-225 0 0,27 1-528 0 0,18-3-192 0 0,34-1-64 0 0,15-3-576 0 0,12-3-2770 0 0,44-4-255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14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0 6771 0 0,'0'0'1681'0'0,"-8"106"576"0"0,-14-46-512 0 0,-5 5-193 0 0,5-1-847 0 0,3-3-529 0 0,4-13 48 0 0,8-7-176 0 0,3-14-80 0 0,0-10 0 0 0,4-5-592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15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902 213 2849 0 0,'0'0'2393'0'0,"30"0"1300"0"0,-30 0-3600 0 0,1 0 0 0 0,0 0 0 0 0,0 0-1 0 0,0 0 1 0 0,0 0 0 0 0,0 0 0 0 0,-1 0 0 0 0,1 0 0 0 0,0 0 0 0 0,0 0 0 0 0,0 0 0 0 0,0-1 0 0 0,-1 1 0 0 0,1 0-1 0 0,0-1 1 0 0,0 1 0 0 0,0 0 0 0 0,-1-1 0 0 0,1 1 0 0 0,0-1 0 0 0,-1 1 0 0 0,1-1 0 0 0,0 0 0 0 0,-1 1 0 0 0,1-1 0 0 0,-1 0-1 0 0,1 1 1 0 0,-1-1 0 0 0,1 0 0 0 0,-1 1 0 0 0,1-1 0 0 0,-1 0 0 0 0,0 0 0 0 0,1 0 0 0 0,-1 1 0 0 0,0-1 0 0 0,0 0 0 0 0,0 0-1 0 0,0 0 1 0 0,0 0 0 0 0,0 0 0 0 0,0 1 0 0 0,0-1 0 0 0,0 0 0 0 0,0 0 0 0 0,0 0 0 0 0,0 0 0 0 0,0 0 0 0 0,-1 1 0 0 0,0-2-1 0 0,1-11-276 0 0,0 12 198 0 0,-1 0 1 0 0,1 0-1 0 0,-1 0 0 0 0,1 0 1 0 0,-1 0-1 0 0,1 0 0 0 0,-1 0 1 0 0,0 0-1 0 0,1 0 0 0 0,-1 0 1 0 0,0 0-1 0 0,0 0 0 0 0,0 0 1 0 0,0 1-1 0 0,0-1 0 0 0,0 0 1 0 0,0 0-1 0 0,0 1 0 0 0,0-1 1 0 0,0 1-1 0 0,0-1 0 0 0,0 1 1 0 0,0 0-1 0 0,0-1 0 0 0,-1 1 1 0 0,1 0-1 0 0,-2 0 1 0 0,-38-6 247 0 0,16 5-253 0 0,0 1 0 0 0,0 1 0 0 0,0 2 0 0 0,0 0 0 0 0,0 1 0 0 0,0 2 0 0 0,-38 13 0 0 0,30-5 12 0 0,1 0-1 0 0,1 3 0 0 0,0 0 0 0 0,-54 41 1 0 0,41-23 118 0 0,1 2 0 0 0,2 2 0 0 0,2 1 0 0 0,1 3 0 0 0,-37 54 0 0 0,54-67-59 0 0,2 1-1 0 0,1 1 1 0 0,2 1-1 0 0,1 0 1 0 0,1 1-1 0 0,2 1 1 0 0,1 0 0 0 0,2 0-1 0 0,-4 39 1 0 0,9-41-65 0 0,1 1 0 0 0,1-1 0 0 0,5 49 0 0 0,-2-72-15 0 0,0 1 1 0 0,1-1 0 0 0,1 0 0 0 0,-1 0 0 0 0,2 0-1 0 0,-1 0 1 0 0,2 0 0 0 0,-1-1 0 0 0,1 1 0 0 0,0-1-1 0 0,1-1 1 0 0,0 1 0 0 0,1-1 0 0 0,13 14 0 0 0,-1-7 1 0 0,0-1 1 0 0,1 0-1 0 0,1-2 0 0 0,0 0 1 0 0,1-2-1 0 0,0 0 1 0 0,0-1-1 0 0,1-2 0 0 0,0 0 1 0 0,33 5-1 0 0,21 0 30 0 0,147 3 0 0 0,-41-13-85 0 0,329-38 0 0 0,-417 22 135 0 0,-2-4 1 0 0,0-5-1 0 0,-1-3 0 0 0,-1-4 0 0 0,109-54 0 0 0,-166 68 6 0 0,-1-2 0 0 0,-1-1 0 0 0,-1-2 0 0 0,-1-1 0 0 0,36-32 0 0 0,-55 43-43 0 0,-1-1 0 0 0,1 0 0 0 0,-2 0 1 0 0,0-1-1 0 0,0 0 0 0 0,-1-1 0 0 0,-1 1 1 0 0,0-2-1 0 0,-1 1 0 0 0,0-1 0 0 0,-2 1 1 0 0,1-2-1 0 0,-2 1 0 0 0,0 0 0 0 0,1-18 0 0 0,-4 21-22 0 0,0 0 0 0 0,-1 0-1 0 0,0 0 1 0 0,-1 0-1 0 0,0 0 1 0 0,-1 0-1 0 0,0 1 1 0 0,-1-1-1 0 0,0 1 1 0 0,-1 0 0 0 0,0 0-1 0 0,-1 0 1 0 0,0 1-1 0 0,-1-1 1 0 0,0 2-1 0 0,-11-13 1 0 0,-13-10-23 0 0,-1 2-1 0 0,-1 1 1 0 0,-44-29 0 0 0,64 48-4 0 0,-124-85-86 0 0,-5 6 0 0 0,-3 6 0 0 0,-265-109 0 0 0,388 180-2474 0 0,40 11-2012 0 0,-11 1 4395 0 0,32 0-4095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16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64 11797 0 0,'0'0'4979'0'0,"-7"-46"-4595"0"0,-1 38-304 0 0,1 2-80 0 0,-4 2 16 0 0,3 4-96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16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79 16135 0 0,'0'0'433'0'0,"-108"-63"-3427"0"0,108 47-2208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17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8 4402 0 0,'0'0'5952'0'0,"-2"-1"-5778"0"0,0 0-1 0 0,0 0 1 0 0,0 0 0 0 0,0 0-1 0 0,0 1 1 0 0,0-1 0 0 0,0 1-1 0 0,0-1 1 0 0,-1 1 0 0 0,-2 0-1 0 0,4 10-71 0 0,1 0-1 0 0,0 0 0 0 0,1 1 1 0 0,0-1-1 0 0,0 0 1 0 0,1 0-1 0 0,1 0 0 0 0,-1 0 1 0 0,2-1-1 0 0,-1 1 0 0 0,1-1 1 0 0,1 0-1 0 0,0 0 1 0 0,0 0-1 0 0,0 0 0 0 0,1-1 1 0 0,1 0-1 0 0,-1 0 0 0 0,12 9 1 0 0,-5-8-38 0 0,-1-1 0 0 0,1-1 0 0 0,0 0 1 0 0,1-1-1 0 0,-1 0 0 0 0,1-1 0 0 0,0-1 0 0 0,1 0 0 0 0,-1-1 1 0 0,1 0-1 0 0,27 0 0 0 0,-11-2-34 0 0,1-1 0 0 0,0-1 0 0 0,-1-2 0 0 0,49-11 0 0 0,-46 5-690 0 0,-1-1 0 0 0,61-28 0 0 0,-75 29-651 0 0,0-1 0 0 0,-1-1 1 0 0,0 0-1 0 0,0-2 0 0 0,28-26 1 0 0,-26 14-3098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34.3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8835 22 1056 0 0,'0'-21'1453'0'0,"0"38"1024"0"0,4 37 904 0 0,-2-44-3382 0 0,0 0 1 0 0,0 1 0 0 0,-1-1 0 0 0,0 1 0 0 0,-1-1 0 0 0,0 1 0 0 0,-3 17-1 0 0,2 35 8 0 0,6-29 172 0 0,1 0 1 0 0,14 39-1 0 0,-12-46-34 0 0,-1 0-1 0 0,-1 1 0 0 0,-1-1 0 0 0,1 38 0 0 0,-6 1062 2417 0 0,-11-966-2552 0 0,-1 1 20 0 0,12-81-19 0 0,2-1 1 0 0,26 154 0 0 0,-2-26 35 0 0,-21-141-21 0 0,17 79 0 0 0,9 9-47 0 0,13 164 1 0 0,-25-143 45 0 0,7 152 21 0 0,-26-314-44 0 0,1 23 10 0 0,-1 1 1 0 0,-2-1-1 0 0,-2 0 1 0 0,-1 0-1 0 0,-18 67 1 0 0,7-65-9 0 0,-1 0 0 0 0,-1-2 0 0 0,-2 0 0 0 0,-2-1 0 0 0,-1-1 0 0 0,-2-1 0 0 0,-1-1 0 0 0,-2-2 0 0 0,-45 41 0 0 0,4-13 2 0 0,-3-2 0 0 0,-3-4 0 0 0,-101 54 0 0 0,92-63-9 0 0,-2-5-1 0 0,-1-3 0 0 0,-2-4 1 0 0,-151 34-1 0 0,-379 38-30 0 0,-472-16 72 0 0,773-82-131 0 0,-785 1-487 0 0,335-58 529 0 0,611 37 21 0 0,-1110-59-217 0 0,913 60-162 0 0,-282-5 356 0 0,406 28 19 0 0,-282 50 0 0 0,290-30 12 0 0,-90-14 129 0 0,306-16-115 0 0,0 2 1 0 0,-1-1-1 0 0,1 0 0 0 0,0 1 0 0 0,0 0 0 0 0,1 1 0 0 0,-1-1 0 0 0,-9 7 0 0 0,8-5 2 0 0,-1 0-1 0 0,1-1 1 0 0,-1 0-1 0 0,0 0 1 0 0,-8 2-1 0 0,-5-2 185 0 0,0-1 0 0 0,-29 1 0 0 0,49-3-158 0 0,1-2-203 0 0,0 1 193 0 0,0-1 0 0 0,0 1-1 0 0,1 0 1 0 0,-1-1 0 0 0,0 1-1 0 0,0 0 1 0 0,1-1 0 0 0,-1 1 0 0 0,1 0-1 0 0,-1 0 1 0 0,1-1 0 0 0,0 1 0 0 0,1-2-1 0 0,17-14-34 0 0,1 0 0 0 0,39-23-1 0 0,16-13 64 0 0,-58 39-35 0 0,-1-1 1 0 0,0 0 0 0 0,22-27 0 0 0,-35 38-4 0 0,1-1 0 0 0,-1 0 0 0 0,0 1 0 0 0,0-1 0 0 0,-1 0 0 0 0,1 0 0 0 0,-1-1 0 0 0,0 1 0 0 0,-1 0 0 0 0,1-1 0 0 0,-1 1 0 0 0,0-1 0 0 0,-1 0 0 0 0,1 1 0 0 0,-1-1 0 0 0,0 0 0 0 0,0 1 1 0 0,-1-1-1 0 0,-1-7 0 0 0,1 11-6 0 0,0 0 0 0 0,0 1 0 0 0,0-1 0 0 0,0 1 0 0 0,0-1 0 0 0,0 1 0 0 0,-1-1 0 0 0,1 1 0 0 0,-1 0 0 0 0,1 0 0 0 0,-1 0 0 0 0,1 0 0 0 0,-1 0 0 0 0,1 0 0 0 0,-1 0 0 0 0,0 0 0 0 0,0 0 0 0 0,1 1 0 0 0,-1-1 0 0 0,0 1 0 0 0,0-1 0 0 0,0 1 0 0 0,0 0 0 0 0,0 0 0 0 0,1 0 0 0 0,-1 0 0 0 0,0 0 0 0 0,-2 0 0 0 0,1 0-7 0 0,1 0 0 0 0,0 0-1 0 0,0 1 1 0 0,-1-1 0 0 0,1 0 0 0 0,0 1-1 0 0,0-1 1 0 0,0 1 0 0 0,0 0 0 0 0,0 0-1 0 0,0 0 1 0 0,0 0 0 0 0,0 0 0 0 0,0 0-1 0 0,0 0 1 0 0,0 1 0 0 0,1-1 0 0 0,-1 1 0 0 0,1-1-1 0 0,-1 1 1 0 0,1-1 0 0 0,-1 1 0 0 0,-1 3-1 0 0,-5 19 12 0 0,2 0 0 0 0,0 0 0 0 0,2 1 0 0 0,1 0 0 0 0,-1 40 0 0 0,4 10 16 0 0,0-74-11 0 0,-1 0 1 0 0,1-1-1 0 0,-1 1 0 0 0,1 0 0 0 0,-1 0 1 0 0,1-1-1 0 0,-1 1 0 0 0,0 0 0 0 0,1-1 1 0 0,-1 1-1 0 0,0 0 0 0 0,1-1 1 0 0,-1 1-1 0 0,0-1 0 0 0,0 1 0 0 0,1-1 1 0 0,-1 1-1 0 0,0-1 0 0 0,0 0 1 0 0,0 0-1 0 0,0 1 0 0 0,0-1 0 0 0,0 0 1 0 0,1 0-1 0 0,-3 0 0 0 0,-29 5 72 0 0,24-4-55 0 0,-7 1-3 0 0,6-1-16 0 0,0 0-1 0 0,-1 1 1 0 0,1 0-1 0 0,0 1 1 0 0,-11 4-1 0 0,18-6-8 0 0,0 0 0 0 0,0 1 1 0 0,-1-1-1 0 0,1 0 0 0 0,0 1 0 0 0,0 0 1 0 0,0 0-1 0 0,1-1 0 0 0,-1 1 0 0 0,0 0 1 0 0,1 0-1 0 0,-1 1 0 0 0,1-1 0 0 0,0 0 0 0 0,-1 0 1 0 0,1 1-1 0 0,0-1 0 0 0,0 1 0 0 0,1-1 1 0 0,-1 1-1 0 0,1-1 0 0 0,-1 1 0 0 0,1 4 1 0 0,-1-3 50 0 0,1 1 1 0 0,0 0 0 0 0,0-1 0 0 0,0 1 0 0 0,1 0 0 0 0,-1-1-1 0 0,1 1 1 0 0,0 0 0 0 0,1-1 0 0 0,-1 0 0 0 0,1 1 0 0 0,0-1 0 0 0,0 0-1 0 0,4 7 1 0 0,0-4 86 0 0,0 0 0 0 0,1-1 0 0 0,-1 0 0 0 0,1 0 0 0 0,0-1-1 0 0,16 10 1 0 0,-1-3-7 0 0,1 0 1 0 0,0-1-1 0 0,1-1 0 0 0,0-1 0 0 0,1-1 0 0 0,49 8 0 0 0,-27-9-149 0 0,-1-3 0 0 0,91-4 0 0 0,-134 1-237 0 0,1-1 1 0 0,-1-1-1 0 0,0 1 1 0 0,0 0-1 0 0,0-1 1 0 0,0 1-1 0 0,1-1 1 0 0,-1 0-1 0 0,0 0 1 0 0,0-1-1 0 0,-1 1 1 0 0,1 0-1 0 0,0-1 1 0 0,0 0-1 0 0,-1 1 1 0 0,1-1-1 0 0,2-3 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36.6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495 105 1105 0 0,'0'0'915'0'0,"4"-42"3860"0"0,-5 39-4774 0 0,0 1-1 0 0,0-1 1 0 0,0 1-1 0 0,0 0 1 0 0,0-1-1 0 0,0 1 0 0 0,0 0 1 0 0,-1 0-1 0 0,1 0 1 0 0,-1 0-1 0 0,0 0 1 0 0,0 0-1 0 0,1 0 1 0 0,-1 1-1 0 0,0-1 1 0 0,0 1-1 0 0,-1-1 1 0 0,1 1-1 0 0,0 0 1 0 0,0 0-1 0 0,-1 0 1 0 0,1 0-1 0 0,0 0 1 0 0,-1 0-1 0 0,-3 0 1 0 0,-9-3 4 0 0,1 0 1 0 0,-1 1-1 0 0,-17-1 1 0 0,8 2 6 0 0,0 1-1 0 0,0 1 1 0 0,-1 2 0 0 0,1 0-1 0 0,-31 7 1 0 0,41-6-23 0 0,0 1-1 0 0,0 1 1 0 0,1 0-1 0 0,0 1 1 0 0,0 0-1 0 0,0 1 1 0 0,0 1-1 0 0,1 0 1 0 0,1 0-1 0 0,-15 13 1 0 0,22-16 27 0 0,0 0 1 0 0,0 1 0 0 0,0-1-1 0 0,1 1 1 0 0,-1 0 0 0 0,1 0-1 0 0,1 0 1 0 0,-1 0 0 0 0,1 0-1 0 0,-2 8 1 0 0,3-11 7 0 0,0 0 0 0 0,0 0 1 0 0,1 1-1 0 0,-1-1 0 0 0,1 0 0 0 0,0 0 1 0 0,0 0-1 0 0,0 0 0 0 0,0 0 1 0 0,1 0-1 0 0,-1 1 0 0 0,1-1 0 0 0,-1 0 1 0 0,1 0-1 0 0,0 0 0 0 0,1 0 0 0 0,-1-1 1 0 0,0 1-1 0 0,1 0 0 0 0,-1 0 0 0 0,1-1 1 0 0,0 1-1 0 0,0-1 0 0 0,3 3 0 0 0,4 1 8 0 0,0 0-1 0 0,1-1 0 0 0,0 0 0 0 0,1-1 0 0 0,-1 0 0 0 0,1 0 0 0 0,-1-1 0 0 0,18 3 0 0 0,94 8 66 0 0,-112-13-97 0 0,6 0-31 0 0,-1 1 40 0 0,0-1 0 0 0,1 0 0 0 0,-1-2-1 0 0,22-2 1 0 0,-33 2 1 0 0,0 0 0 0 0,0 0 0 0 0,1 0 0 0 0,-1-1-1 0 0,0 0 1 0 0,0 0 0 0 0,0 0 0 0 0,0 0 0 0 0,-1-1 0 0 0,1 1 0 0 0,-1-1 0 0 0,1 0-1 0 0,-1 0 1 0 0,0 0 0 0 0,0 0 0 0 0,0-1 0 0 0,-1 1 0 0 0,1-1 0 0 0,2-6-1 0 0,13-26-63 0 0,-2-1 0 0 0,18-62 0 0 0,-57 183 216 0 0,-11 90 1 0 0,26-114 267 0 0,-3-1-1 0 0,-36 112 1 0 0,41-161-613 0 0,10-30-1339 0 0,12-16-3222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37.2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91 0 4018 0 0,'0'0'2846'0'0,"-12"17"-2184"0"0,-4 7-88 0 0,2 0 0 0 0,-12 26 0 0 0,22-38-487 0 0,0-1 0 0 0,0 0 1 0 0,1 1-1 0 0,1 0 0 0 0,0 0 0 0 0,0 0 1 0 0,1 17-1 0 0,1-29-85 0 0,0 1 1 0 0,0 0-1 0 0,0 0 0 0 0,1 0 1 0 0,-1 0-1 0 0,0-1 0 0 0,1 1 1 0 0,-1 0-1 0 0,1 0 1 0 0,-1-1-1 0 0,1 1 0 0 0,-1 0 1 0 0,1-1-1 0 0,-1 1 0 0 0,1-1 1 0 0,-1 1-1 0 0,1 0 1 0 0,0-1-1 0 0,0 1 0 0 0,-1-1 1 0 0,1 0-1 0 0,0 1 0 0 0,0-1 1 0 0,-1 0-1 0 0,1 1 0 0 0,0-1 1 0 0,0 0-1 0 0,0 0 1 0 0,-1 1-1 0 0,1-1 0 0 0,0 0 1 0 0,1 0-1 0 0,37 0 48 0 0,-26 0-18 0 0,2-1-57 0 0,-1 0-1 0 0,1-1 1 0 0,-1-1 0 0 0,0 0-1 0 0,0-1 1 0 0,0 0 0 0 0,0-1-1 0 0,22-12 1 0 0,-4-1-163 0 0,-1-1 0 0 0,38-31 0 0 0,-54 42 1351 0 0,-11 21-472 0 0,-3-5-995 0 0,1 2 360 0 0,0 0 1 0 0,0 0 0 0 0,1-1 0 0 0,6 13-1 0 0,-8-20-141 0 0,-1 0 0 0 0,1 0 0 0 0,0 0 0 0 0,1 0 0 0 0,-1 0 0 0 0,0 0 0 0 0,1 0 0 0 0,-1 0 0 0 0,1-1 0 0 0,-1 1-1 0 0,1-1 1 0 0,0 1 0 0 0,0-1 0 0 0,0 1 0 0 0,-1-1 0 0 0,1 0 0 0 0,1 0 0 0 0,-1 0 0 0 0,0 0 0 0 0,0 0-1 0 0,0-1 1 0 0,0 1 0 0 0,1-1 0 0 0,2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5:11:26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 5026 0 0,'0'0'6950'0'0,"2"0"-6953"0"0,248 15 364 0 0,-67-2 578 0 0,811-3 1198 0 0,-650-33-1821 0 0,29 1-3060 0 0,-196 34-3043 0 0,-134-12 3250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3.6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296 2 7459 0 0,'0'0'2940'0'0,"-21"0"-2585"0"0,4 0-327 0 0,-4-1 58 0 0,0 0 0 0 0,0 2 0 0 0,0 1 0 0 0,1 0 0 0 0,-1 1 0 0 0,-35 11 0 0 0,52-12-99 0 0,-1 0 0 0 0,1 0-1 0 0,-1 0 1 0 0,1 1 0 0 0,0 0 0 0 0,0 0 0 0 0,0 0 0 0 0,0 0 0 0 0,0 0 0 0 0,1 1-1 0 0,0-1 1 0 0,-1 1 0 0 0,1 0 0 0 0,-3 7 0 0 0,3-4 2 0 0,0-1 0 0 0,1 1 0 0 0,0 0 0 0 0,0 0 0 0 0,1 0 0 0 0,0 0 0 0 0,0 0 0 0 0,1 1 0 0 0,0 7 0 0 0,0-13 9 0 0,1 0 0 0 0,-1 0 0 0 0,1 0 0 0 0,0 0 0 0 0,0-1 0 0 0,0 1 0 0 0,0 0 0 0 0,0 0 0 0 0,0-1 0 0 0,0 1 0 0 0,1 0 1 0 0,-1-1-1 0 0,1 1 0 0 0,-1-1 0 0 0,1 0 0 0 0,-1 1 0 0 0,1-1 0 0 0,0 0 0 0 0,0 0 0 0 0,-1 0 0 0 0,1 0 0 0 0,2 0 0 0 0,55 22 3 0 0,-40-17 11 0 0,11 5 37 0 0,-8-4-4 0 0,0 1 0 0 0,-1 2 0 0 0,38 22 0 0 0,-54-29-38 0 0,0 0-1 0 0,-1 0 1 0 0,1 1-1 0 0,-1 0 1 0 0,0 0 0 0 0,-1 0-1 0 0,1 0 1 0 0,-1 1-1 0 0,1-1 1 0 0,-1 1-1 0 0,-1 0 1 0 0,1 0-1 0 0,-1 0 1 0 0,1 0 0 0 0,-2 0-1 0 0,1 1 1 0 0,0-1-1 0 0,-1 1 1 0 0,0-1-1 0 0,-1 1 1 0 0,1 7 0 0 0,-1-10-2 0 0,-1-1 1 0 0,1 1 0 0 0,-1 0 0 0 0,0 0-1 0 0,0-1 1 0 0,0 1 0 0 0,0-1 0 0 0,-1 1-1 0 0,1-1 1 0 0,-1 1 0 0 0,1-1 0 0 0,-1 0-1 0 0,0 1 1 0 0,0-1 0 0 0,0 0 0 0 0,0 0 0 0 0,0-1-1 0 0,-1 1 1 0 0,1 0 0 0 0,0-1 0 0 0,-1 1-1 0 0,0-1 1 0 0,-4 2 0 0 0,-10 4 43 0 0,0 0-1 0 0,-29 6 1 0 0,29-8-32 0 0,-27 3 304 0 0,12-2-1515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37.8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0 153 3858 0 0,'0'0'3753'0'0,"20"2"-3478"0"0,-5-1-221 0 0,-1 2-31 0 0,1-2-1 0 0,1 0 1 0 0,-1 0-1 0 0,0-2 0 0 0,0 0 1 0 0,0 0-1 0 0,0-2 1 0 0,25-6-1 0 0,-23 2-29 0 0,-5 3-20 0 0,-1-1-1 0 0,1-1 1 0 0,20-12-1 0 0,-30 16 26 0 0,1 0-1 0 0,-1 0 0 0 0,0 0 1 0 0,1 0-1 0 0,-1 0 1 0 0,0-1-1 0 0,0 1 1 0 0,0-1-1 0 0,-1 1 1 0 0,1-1-1 0 0,-1 0 1 0 0,1 0-1 0 0,-1 0 0 0 0,0 0 1 0 0,0 0-1 0 0,0 0 1 0 0,-1 0-1 0 0,1 0 1 0 0,-1 0-1 0 0,1-5 1 0 0,-1 6 44 0 0,0 1 1 0 0,0-1-1 0 0,-1 0 1 0 0,1 1-1 0 0,0-1 1 0 0,-1 1 0 0 0,1-1-1 0 0,-1 1 1 0 0,1-1-1 0 0,-1 1 1 0 0,0-1-1 0 0,0 1 1 0 0,0 0-1 0 0,0-1 1 0 0,0 1 0 0 0,0 0-1 0 0,0 0 1 0 0,0 0-1 0 0,0-1 1 0 0,0 1-1 0 0,-1 0 1 0 0,-2-1-1 0 0,0 0-16 0 0,0 0-1 0 0,0 0 0 0 0,0 1 0 0 0,-1-1 0 0 0,1 1 1 0 0,-1 0-1 0 0,1 1 0 0 0,-7-1 0 0 0,3 0-52 0 0,-1 1-1 0 0,1 0 1 0 0,0 0-1 0 0,0 1 1 0 0,0 0 0 0 0,0 1-1 0 0,0 0 1 0 0,1 0-1 0 0,-16 7 1 0 0,19-7 53 0 0,-1 1-1 0 0,1 0 1 0 0,0 1 0 0 0,0-1 0 0 0,0 1 0 0 0,1 0 0 0 0,-1 0 0 0 0,1 0-1 0 0,0 0 1 0 0,0 0 0 0 0,0 1 0 0 0,1-1 0 0 0,0 1 0 0 0,-1 0-1 0 0,2 0 1 0 0,-3 8 0 0 0,0 4 415 0 0,2-1 0 0 0,0 1 0 0 0,1 30 0 0 0,2-41-397 0 0,0-1 0 0 0,0 1 0 0 0,1 0 0 0 0,0-1 0 0 0,0 0-1 0 0,0 0 1 0 0,0 1 0 0 0,1-1 0 0 0,0 0 0 0 0,0-1-1 0 0,0 1 1 0 0,1-1 0 0 0,-1 1 0 0 0,1-1 0 0 0,0 0 0 0 0,0 0-1 0 0,1-1 1 0 0,-1 1 0 0 0,1-1 0 0 0,0 0 0 0 0,7 4-1 0 0,-1-1-505 0 0,-1-1 0 0 0,1 0-1 0 0,1 0 1 0 0,-1-1-1 0 0,1 0 1 0 0,-1-1-1 0 0,1-1 1 0 0,0 0 0 0 0,17 1-1 0 0,-10-3-2709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38.3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440 4 6371 0 0,'0'0'4383'0'0,"-22"0"-4343"0"0,-12-1-65 0 0,10-1-29 0 0,1 2 0 0 0,-43 4 1 0 0,60-3 42 0 0,0 0 0 0 0,1-1 1 0 0,-1 2-1 0 0,0-1 0 0 0,1 1 0 0 0,-1 0 1 0 0,1 0-1 0 0,0 0 0 0 0,-1 1 1 0 0,1-1-1 0 0,0 1 0 0 0,0 1 1 0 0,1-1-1 0 0,-1 1 0 0 0,1 0 1 0 0,0 0-1 0 0,0 0 0 0 0,0 0 1 0 0,0 1-1 0 0,1 0 0 0 0,0-1 1 0 0,0 1-1 0 0,0 0 0 0 0,0 1 1 0 0,1-1-1 0 0,0 0 0 0 0,0 1 1 0 0,1-1-1 0 0,-1 1 0 0 0,1 0 1 0 0,0 0-1 0 0,0 9 0 0 0,2-12 13 0 0,-1 0 0 0 0,1 0 0 0 0,0 0 0 0 0,0 0 0 0 0,0 0 0 0 0,0-1 0 0 0,1 1 1 0 0,-1 0-1 0 0,1 0 0 0 0,-1-1 0 0 0,1 1 0 0 0,0-1 0 0 0,0 1 0 0 0,0-1 0 0 0,1 0 0 0 0,-1 0 0 0 0,0 0 0 0 0,1 0 0 0 0,0 0 0 0 0,-1-1 0 0 0,1 1 0 0 0,5 1 0 0 0,-5-1 1 0 0,1 0 0 0 0,-1-1 0 0 0,0 2 1 0 0,1-1-1 0 0,-1 0 0 0 0,0 1 0 0 0,0-1 0 0 0,-1 1 0 0 0,1 0 1 0 0,-1 0-1 0 0,1 0 0 0 0,-1 0 0 0 0,0 0 0 0 0,0 1 0 0 0,0-1 1 0 0,0 1-1 0 0,-1-1 0 0 0,2 7 0 0 0,-2-6 8 0 0,0 0 0 0 0,0 0-1 0 0,-1 0 1 0 0,0 0 0 0 0,0 0 0 0 0,0 1-1 0 0,0-1 1 0 0,-1 0 0 0 0,1 0 0 0 0,-1 0-1 0 0,0 0 1 0 0,-1 0 0 0 0,1 0 0 0 0,0 0-1 0 0,-1-1 1 0 0,0 1 0 0 0,0 0 0 0 0,0-1-1 0 0,-1 1 1 0 0,1-1 0 0 0,-1 0 0 0 0,1 0-1 0 0,-7 5 1 0 0,0-2 30 0 0,-1 0 0 0 0,-1 0-1 0 0,1-1 1 0 0,-1 0 0 0 0,0-1 0 0 0,0 0 0 0 0,-18 3-1 0 0,12-4-76 0 0,-1 0-1 0 0,1 0 0 0 0,-33-1 1 0 0,50-2-11 0 0,0 0-1 0 0,-1 0 1 0 0,1 0 0 0 0,0 0 0 0 0,0 0 0 0 0,-1 0 0 0 0,1 0 0 0 0,0 0 0 0 0,0 0 0 0 0,0 0-1 0 0,-1 0 1 0 0,1 0 0 0 0,0 0 0 0 0,0 0 0 0 0,-1 0 0 0 0,1 0 0 0 0,0 0 0 0 0,0-1 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38.7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143 0 6323 0 0,'0'0'4850'0'0,"15"18"-5298"0"0,-11 11 784 0 0,-4 9 865 0 0,0 10-241 0 0,0 6-496 0 0,-4 2-176 0 0,-19-2-160 0 0,-6-4-32 0 0,-5-8-63 0 0,8-11 15 0 0,3-14-865 0 0,1-13-2528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39.1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18 7011 0 0,'0'0'6483'0'0,"210"-18"-5538"0"0,-151 18-609 0 0,-2 0-320 0 0,-9 2-16 0 0,-10 6-384 0 0,-12-4-1745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39.4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 0 6211 0 0,'0'0'4130'0'0,"-18"102"-3970"0"0,18-82-96 0 0,0-7-64 0 0,0-9-336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39.8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10613 0 0,'0'0'3073'0'0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40.1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84 61 4482 0 0,'0'0'4407'0'0,"-5"0"-4444"0"0,1 1 94 0 0,1 0-1 0 0,-1 1 1 0 0,0-1 0 0 0,1 1-1 0 0,-1-1 1 0 0,1 1 0 0 0,0 0-1 0 0,-1 0 1 0 0,1 0-1 0 0,0 1 1 0 0,0-1 0 0 0,1 1-1 0 0,-1 0 1 0 0,0 0 0 0 0,1 0-1 0 0,0 0 1 0 0,0 0 0 0 0,-1 0-1 0 0,2 0 1 0 0,-1 1 0 0 0,0-1-1 0 0,1 1 1 0 0,-2 4-1 0 0,0 3 218 0 0,1 0 0 0 0,0 0-1 0 0,0 0 1 0 0,1 0 0 0 0,0 0-1 0 0,1 1 1 0 0,1 12-1 0 0,0-22-262 0 0,-1 1 0 0 0,1-1 0 0 0,0 0 0 0 0,0 0 0 0 0,-1 0 0 0 0,1 0 0 0 0,1-1 0 0 0,-1 1 0 0 0,0 0-1 0 0,0 0 1 0 0,1-1 0 0 0,-1 1 0 0 0,1-1 0 0 0,-1 1 0 0 0,1-1 0 0 0,0 1 0 0 0,-1-1 0 0 0,1 0 0 0 0,0 0 0 0 0,0 0-1 0 0,0 0 1 0 0,0 0 0 0 0,0 0 0 0 0,0-1 0 0 0,0 1 0 0 0,0-1 0 0 0,0 1 0 0 0,4-1 0 0 0,9 3 55 0 0,0-2 0 0 0,30 0 0 0 0,-35-1 9 0 0,4 0-69 0 0,1 0-1 0 0,-1-1 1 0 0,0-1-1 0 0,0 0 1 0 0,0-1 0 0 0,22-8-1 0 0,-31 9-48 0 0,-1 0 0 0 0,1 0-1 0 0,-1 0 1 0 0,0-1 0 0 0,0 1-1 0 0,0-1 1 0 0,0 0 0 0 0,0 0-1 0 0,0 0 1 0 0,-1-1 0 0 0,0 0-1 0 0,0 1 1 0 0,0-1 0 0 0,0 0-1 0 0,0 0 1 0 0,-1 0 0 0 0,0-1-1 0 0,0 1 1 0 0,0-1 0 0 0,0 1-1 0 0,-1-1 1 0 0,1 0 0 0 0,0-8-1 0 0,-1 9 63 0 0,-1 0 0 0 0,1 0 0 0 0,-1 0 0 0 0,0-1-1 0 0,0 1 1 0 0,-1 0 0 0 0,1 0 0 0 0,-1 0-1 0 0,0 0 1 0 0,0 0 0 0 0,0 0 0 0 0,0 0-1 0 0,-1 0 1 0 0,1 0 0 0 0,-1 0 0 0 0,0 0-1 0 0,-1 1 1 0 0,1-1 0 0 0,-6-5 0 0 0,1 3 194 0 0,-1 0 0 0 0,1 1 0 0 0,-1-1 1 0 0,-1 2-1 0 0,1-1 0 0 0,-1 1 0 0 0,-14-4 0 0 0,-61-17 986 0 0,25 20-4681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40.5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20 118 5811 0 0,'0'0'6819'0'0,"-4"17"-6531"0"0,-12 51-128 0 0,151-168-832 0 0,-104 72 668 0 0,-21 18 69 0 0,1 0 0 0 0,0 0 0 0 0,1 1 0 0 0,0 0 0 0 0,25-12 1 0 0,-33 19-67 0 0,1 1 1 0 0,-1 0-1 0 0,1 0 1 0 0,0 1-1 0 0,0-1 1 0 0,-1 1-1 0 0,1 0 1 0 0,0 1-1 0 0,0-1 1 0 0,-1 1-1 0 0,1 0 1 0 0,0 0-1 0 0,-1 0 1 0 0,1 1-1 0 0,-1-1 1 0 0,1 1-1 0 0,4 3 1 0 0,9 5-25 0 0,-1 0 1 0 0,25 20-1 0 0,-39-28 25 0 0,10 8-160 0 0,-1 0 0 0 0,0 0 0 0 0,-1 1 0 0 0,0 1 1 0 0,11 14-1 0 0,-18-20-45 0 0,0 1 0 0 0,0 0 0 0 0,-1-1 0 0 0,0 1 0 0 0,0 1 0 0 0,0-1 0 0 0,-1 0 0 0 0,0 1 0 0 0,-1-1 1 0 0,0 1-1 0 0,0-1 0 0 0,0 12 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47.01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96 0 0,'0'0'1601'0'0,"3"0"-1393"0"0,1 0-768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49.82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1567 3105 0 0,'95'-19'10579'0'0,"-89"9"-10081"0"0,108-41-440 0 0,2 6-1 0 0,153-39 0 0 0,-174 56-63 0 0,153-36 37 0 0,33-11 5 0 0,-47 11-191 0 0,386-56 0 0 0,-260 62-501 0 0,283-41 554 0 0,100-9 137 0 0,385-43-251 0 0,-116 95-410 0 0,-425 29 380 0 0,2-4 189 0 0,460-28-156 0 0,388 32-107 0 0,-1051 29 269 0 0,124 19 43 0 0,-76 0 3 0 0,-43-18 37 0 0,326 11-32 0 0,483 6-9 0 0,-446-15 26 0 0,200-29 10 0 0,-65-46-3 0 0,-457 62-111 0 0,-110 5 110 0 0,-240-4 11 0 0,92-20 0 0 0,40-5-22 0 0,498 11-50 0 0,-697 20 54 0 0,-1-1-1 0 0,1 0 0 0 0,-1-1 0 0 0,20-6 0 0 0,-21 5-19 0 0,0 0 0 0 0,0 1 0 0 0,1 1 0 0 0,17-1 0 0 0,-30 3-12 0 0,-1-1-146 0 0,0-1 116 0 0,0 1 1 0 0,0-1-1 0 0,0 1 1 0 0,0-1-1 0 0,-1 1 1 0 0,1 0-1 0 0,-1-1 1 0 0,1 1 0 0 0,-1 0-1 0 0,1-1 1 0 0,-1 1-1 0 0,0 0 1 0 0,0 0-1 0 0,1 0 1 0 0,-1-1-1 0 0,0 1 1 0 0,0 0 0 0 0,0 0-1 0 0,0 0 1 0 0,0 0-1 0 0,-1 1 1 0 0,1-1-1 0 0,0 0 1 0 0,0 0 0 0 0,-1 1-1 0 0,1-1 1 0 0,0 1-1 0 0,-1-1 1 0 0,1 1-1 0 0,0-1 1 0 0,-1 1-1 0 0,1 0 1 0 0,-1 0 0 0 0,-1 0-1 0 0,-9-4-97 0 0,-118-36 251 0 0,-54-21 1168 0 0,85 17-441 0 0,62 25-786 0 0,-1 3 0 0 0,-58-18 0 0 0,201 45-1292 0 0,507 64 1445 0 0,-591-75 489 0 0,-22 12-1120 0 0,-2-1 372 0 0,-1 0-1 0 0,0 0 1 0 0,-1-1 0 0 0,0 1 0 0 0,0-1-1 0 0,-1 0 1 0 0,-14 17 0 0 0,-3 6 59 0 0,-2 3 181 0 0,-1-1 1 0 0,-2-1-1 0 0,-1-2 0 0 0,-2-1 1 0 0,-1-1-1 0 0,-69 49 1 0 0,34-35 435 0 0,-1-3 1 0 0,-139 62-1 0 0,117-67-472 0 0,111-34-707 0 0,23-1-219 0 0,61-2-1703 0 0,-36-7-2029 0 0,-22-3-1430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4.07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152 0 5571 0 0,'0'1'9609'0'0,"-4"41"-9506"0"0,-1 1-1 0 0,-2-1 1 0 0,-22 70-1 0 0,17-69-7 0 0,-79 241-1043 0 0,88-273 296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51.33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472 120 3954 0 0,'0'-9'6566'0'0,"0"-13"-6180"0"0,0 19-396 0 0,-1-1-1 0 0,0 1 1 0 0,0 0 0 0 0,0 0-1 0 0,-1 0 1 0 0,1 0-1 0 0,-1 0 1 0 0,1 0-1 0 0,-1 1 1 0 0,0-1-1 0 0,0 0 1 0 0,0 1-1 0 0,-1 0 1 0 0,1-1 0 0 0,0 1-1 0 0,-1 0 1 0 0,0 0-1 0 0,1 0 1 0 0,-1 1-1 0 0,0-1 1 0 0,0 0-1 0 0,0 1 1 0 0,0 0-1 0 0,0 0 1 0 0,-5-1 0 0 0,-10-4-119 0 0,0 1 0 0 0,0 0 0 0 0,-23-2 0 0 0,22 5 118 0 0,0 1 0 0 0,-1 0 0 0 0,1 1 0 0 0,0 1 0 0 0,0 1 0 0 0,0 1-1 0 0,0 0 1 0 0,-32 11 0 0 0,44-12 0 0 0,1 0 0 0 0,0 1 0 0 0,-1 0 0 0 0,1 0 0 0 0,0 0 0 0 0,1 1 0 0 0,-1 0-1 0 0,1 0 1 0 0,-1 0 0 0 0,1 1 0 0 0,1-1 0 0 0,-1 1 0 0 0,0 0 0 0 0,1 1 0 0 0,0-1 0 0 0,1 1 0 0 0,-1 0-1 0 0,1 0 1 0 0,0 0 0 0 0,1 0 0 0 0,-1 1 0 0 0,1-1 0 0 0,0 1 0 0 0,1-1 0 0 0,-1 1 0 0 0,2 0 0 0 0,-1 12-1 0 0,1-16 9 0 0,0 0 0 0 0,0 0 0 0 0,1 1 1 0 0,-1-1-1 0 0,1 0 0 0 0,0 0 0 0 0,0 0 0 0 0,0 0 0 0 0,0 0 0 0 0,1 0 0 0 0,-1 0 0 0 0,1-1 0 0 0,0 1 0 0 0,0 0 0 0 0,0-1 0 0 0,0 1 0 0 0,0-1 0 0 0,0 0 0 0 0,1 0 0 0 0,-1 0 0 0 0,1 0 0 0 0,0 0 0 0 0,-1 0 0 0 0,1-1 0 0 0,0 1 0 0 0,0-1 0 0 0,0 0 0 0 0,0 0 0 0 0,0 0 0 0 0,0 0 0 0 0,5 0 0 0 0,12 2 68 0 0,0 0 0 0 0,0-1-1 0 0,1-2 1 0 0,20-1 0 0 0,-12 1-24 0 0,-19 0-12 0 0,0 0 0 0 0,1-1 0 0 0,-1 0 0 0 0,0-1 0 0 0,0 0 0 0 0,0 0 0 0 0,0-1-1 0 0,-1-1 1 0 0,1 1 0 0 0,-1-1 0 0 0,15-9 0 0 0,-19 9-11 0 0,0 0-1 0 0,-1 0 0 0 0,1 0 1 0 0,-1 0-1 0 0,0-1 0 0 0,-1 1 0 0 0,1-1 1 0 0,-1 0-1 0 0,0 0 0 0 0,0 0 1 0 0,0-1-1 0 0,-1 1 0 0 0,0-1 1 0 0,0 0-1 0 0,0 1 0 0 0,-1-1 1 0 0,1 0-1 0 0,-1 0 0 0 0,-1 0 1 0 0,1 0-1 0 0,-1-7 0 0 0,0 4-62 0 0,1 23-115 0 0,6 55-19 0 0,-4-56 146 0 0,0 0 0 0 0,1-1-1 0 0,1 0 1 0 0,0 0 0 0 0,1 0 0 0 0,0-1-1 0 0,1 0 1 0 0,0 0 0 0 0,1 0 0 0 0,0-1-1 0 0,0 0 1 0 0,18 15 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51.88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0 125 7267 0 0,'0'0'3282'0'0,"7"15"-2613"0"0,21 50-290 0 0,-26-62-344 0 0,-1 0-1 0 0,1 0 0 0 0,-1 1 0 0 0,0-1 1 0 0,0 0-1 0 0,0 1 0 0 0,-1-1 1 0 0,1 1-1 0 0,-1-1 0 0 0,0 7 0 0 0,0 0 432 0 0,0-49-442 0 0,0 35-29 0 0,0-1-1 0 0,0 1 0 0 0,0-1 0 0 0,0 1 0 0 0,1-1 1 0 0,0 1-1 0 0,0 0 0 0 0,0 0 0 0 0,1-1 1 0 0,-1 1-1 0 0,1 0 0 0 0,0 0 0 0 0,0 0 0 0 0,0 0 1 0 0,1 1-1 0 0,-1-1 0 0 0,1 1 0 0 0,0-1 1 0 0,0 1-1 0 0,0 0 0 0 0,1 0 0 0 0,-1 0 0 0 0,6-3 1 0 0,21-21-178 0 0,-14 12 171 0 0,0 1 0 0 0,1 1 0 0 0,31-19 0 0 0,-41 29-18 0 0,0 0 1 0 0,0 0-1 0 0,1 0 0 0 0,-1 1 0 0 0,1 0 0 0 0,-1 0 1 0 0,1 1-1 0 0,0 0 0 0 0,0 0 0 0 0,-1 1 0 0 0,1 0 0 0 0,0 0 1 0 0,0 1-1 0 0,8 2 0 0 0,-2 0 8 0 0,-1 1-1 0 0,0 1 1 0 0,0 0-1 0 0,0 0 1 0 0,-1 2 0 0 0,0-1-1 0 0,0 2 1 0 0,0 0-1 0 0,-1 0 1 0 0,18 17 0 0 0,-24-20 23 0 0,0-1 1 0 0,0 1 0 0 0,0 1-1 0 0,-1-1 1 0 0,0 1 0 0 0,0-1 0 0 0,-1 1-1 0 0,1 0 1 0 0,-1 1 0 0 0,0-1-1 0 0,-1 0 1 0 0,0 1 0 0 0,0 0 0 0 0,0-1-1 0 0,-1 1 1 0 0,0 0 0 0 0,0 0-1 0 0,0 0 1 0 0,-1 0 0 0 0,0-1-1 0 0,-1 1 1 0 0,0 0 0 0 0,-2 11 0 0 0,2-15-78 0 0,0-1 0 0 0,0 0 1 0 0,0 0-1 0 0,0 0 0 0 0,-1 0 0 0 0,1 0 1 0 0,0 0-1 0 0,-1 0 0 0 0,0 0 1 0 0,1-1-1 0 0,-1 1 0 0 0,0-1 1 0 0,0 1-1 0 0,-2 1 0 0 0,-22 6-3948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52.42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483 3 3778 0 0,'0'0'2881'0'0,"-37"0"-2251"0"0,-117 0-73 0 0,134-2-305 0 0,-1 2-1 0 0,1 0 1 0 0,-1 2-1 0 0,0 0 1 0 0,1 1 0 0 0,-33 10-1 0 0,48-12-214 0 0,-1 1-1 0 0,0-1 1 0 0,1 1 0 0 0,-1 1 0 0 0,1-1-1 0 0,0 1 1 0 0,0 0 0 0 0,-8 6-1 0 0,11-7-29 0 0,0 0-1 0 0,0 0 0 0 0,1 1 0 0 0,-1-1 1 0 0,1 0-1 0 0,-1 0 0 0 0,1 1 0 0 0,0-1 1 0 0,0 1-1 0 0,0-1 0 0 0,0 1 0 0 0,1-1 1 0 0,-1 1-1 0 0,0 0 0 0 0,1-1 0 0 0,0 1 1 0 0,0 0-1 0 0,0 0 0 0 0,0-1 0 0 0,1 4 1 0 0,-1-3-7 0 0,1-1 0 0 0,0 0 0 0 0,0 0 1 0 0,0 1-1 0 0,0-1 0 0 0,0 0 0 0 0,0 0 1 0 0,0 0-1 0 0,1 0 0 0 0,-1 0 0 0 0,1-1 0 0 0,-1 1 1 0 0,1 0-1 0 0,0-1 0 0 0,0 1 0 0 0,0-1 1 0 0,0 0-1 0 0,4 3 0 0 0,46 20 90 0 0,-36-18-46 0 0,44 17 63 0 0,-39-15-46 0 0,0 0 0 0 0,0 1 0 0 0,-1 0 0 0 0,0 2 0 0 0,-1 1 0 0 0,20 15 0 0 0,-35-24-1 0 0,-1 0 0 0 0,0 1 0 0 0,0-1 0 0 0,0 1 0 0 0,0 0 0 0 0,-1 0 0 0 0,1 0-1 0 0,-1 1 1 0 0,0-1 0 0 0,0 0 0 0 0,-1 1 0 0 0,1-1 0 0 0,-1 1 0 0 0,0 0 0 0 0,0-1 0 0 0,-1 1 0 0 0,1 0 0 0 0,-1 0 0 0 0,0-1 0 0 0,0 1 0 0 0,-1 0 0 0 0,1 0 0 0 0,-1-1 0 0 0,0 1 0 0 0,0 0-1 0 0,-1-1 1 0 0,1 1 0 0 0,-1-1 0 0 0,0 0 0 0 0,-1 0 0 0 0,-3 7 0 0 0,-5-1 59 0 0,0-1 0 0 0,0 0 0 0 0,-1-1 0 0 0,0 0 0 0 0,0-1 0 0 0,-1 0 1 0 0,0-1-1 0 0,-26 9 0 0 0,-5-1 67 0 0,-68 12-1 0 0,99-23-166 0 0,-2 0 22 0 0,0 0 0 0 0,-30 0 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53.15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76 66 4594 0 0,'0'0'4093'0'0,"-6"19"-3288"0"0,-55 166 1228 0 0,59-177-1993 0 0,0 0 0 0 0,0 0 0 0 0,1 0 0 0 0,0 1 0 0 0,0-1 0 0 0,2 11 0 0 0,22-24 158 0 0,-9-1-153 0 0,0-1-1 0 0,0 0 1 0 0,0-2 0 0 0,18-14 0 0 0,-17 12-29 0 0,1 0 0 0 0,28-13 0 0 0,-42 23-30 0 0,1 0 0 0 0,-1 0 1 0 0,1 0-1 0 0,-1 1 0 0 0,1 0 0 0 0,-1-1 0 0 0,1 1 0 0 0,0 0 1 0 0,-1 0-1 0 0,1 0 0 0 0,0 1 0 0 0,-1-1 0 0 0,1 1 1 0 0,-1-1-1 0 0,1 1 0 0 0,-1 0 0 0 0,1 0 0 0 0,-1 0 0 0 0,0 0 1 0 0,1 0-1 0 0,2 3 0 0 0,6 4-14 0 0,0 0 1 0 0,0 1-1 0 0,10 12 0 0 0,-14-13 36 0 0,1-1 0 0 0,-1 0-1 0 0,1 0 1 0 0,12 7 0 0 0,-15-12 9 0 0,0 0 0 0 0,1 0 1 0 0,-1 0-1 0 0,0 0 0 0 0,1-1 1 0 0,-1 0-1 0 0,0 0 0 0 0,1-1 0 0 0,-1 1 1 0 0,1-1-1 0 0,-1-1 0 0 0,1 1 1 0 0,9-2-1 0 0,-5-1 10 0 0,0 0 1 0 0,-1 0-1 0 0,1-1 1 0 0,-1 0-1 0 0,0-1 1 0 0,0 0-1 0 0,8-6 1 0 0,1-3-13 0 0,0 0 1 0 0,-1-1-1 0 0,-1-1 1 0 0,-1-1 0 0 0,0 0-1 0 0,12-19 1 0 0,-21 26 49 0 0,0 0 1 0 0,-1-1-1 0 0,0 1 1 0 0,0-1-1 0 0,-1 0 1 0 0,-1 0 0 0 0,0-1-1 0 0,-1 1 1 0 0,0-1-1 0 0,0 1 1 0 0,-1-1-1 0 0,-1 1 1 0 0,-1-19-1 0 0,1 29-147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53.65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1 213 4002 0 0,'0'0'5109'0'0,"37"-4"-4570"0"0,121-17-179 0 0,-147 20-347 0 0,0-1 1 0 0,0-1-1 0 0,0 1 0 0 0,0-2 1 0 0,0 0-1 0 0,-1 0 0 0 0,0-1 1 0 0,1 0-1 0 0,-2-1 1 0 0,1 0-1 0 0,17-15 0 0 0,-12 9-56 0 0,-11 10-39 0 0,0-1-1 0 0,0 0 1 0 0,0 1-1 0 0,0-2 0 0 0,0 1 1 0 0,-1 0-1 0 0,1-1 1 0 0,-1 0-1 0 0,0 0 1 0 0,0 0-1 0 0,-1 0 0 0 0,1 0 1 0 0,-1 0-1 0 0,0-1 1 0 0,0 1-1 0 0,0-1 0 0 0,-1 0 1 0 0,1 1-1 0 0,-1-1 1 0 0,0-7-1 0 0,-1 11 63 0 0,0 0 0 0 0,0 0 0 0 0,-1 1 0 0 0,1-1 0 0 0,0 0-1 0 0,-1 0 1 0 0,1 1 0 0 0,-1-1 0 0 0,1 0 0 0 0,-1 1 0 0 0,1-1 0 0 0,-1 1 0 0 0,0-1 0 0 0,1 1-1 0 0,-1-1 1 0 0,0 1 0 0 0,1-1 0 0 0,-1 1 0 0 0,0-1 0 0 0,0 1 0 0 0,1 0 0 0 0,-1-1-1 0 0,0 1 1 0 0,0 0 0 0 0,0 0 0 0 0,1 0 0 0 0,-1 0 0 0 0,-2 0 0 0 0,-32-4-214 0 0,24 4 197 0 0,-11-2-21 0 0,-3-1 234 0 0,0 2-1 0 0,0 0 1 0 0,0 2 0 0 0,-41 6-1 0 0,61-7-97 0 0,0 1 0 0 0,1 0 0 0 0,-1 1 0 0 0,0-1 0 0 0,1 1-1 0 0,-1 0 1 0 0,1 0 0 0 0,0 0 0 0 0,0 1 0 0 0,0-1 0 0 0,0 1 0 0 0,0 0-1 0 0,0 0 1 0 0,1 1 0 0 0,-1-1 0 0 0,1 1 0 0 0,0-1 0 0 0,0 1 0 0 0,0 0-1 0 0,1 0 1 0 0,-1 1 0 0 0,1-1 0 0 0,0 0 0 0 0,0 1 0 0 0,1-1 0 0 0,-1 1-1 0 0,1 0 1 0 0,0-1 0 0 0,0 1 0 0 0,0 8 0 0 0,1-7-47 0 0,-1-1 1 0 0,1 1-1 0 0,0-1 1 0 0,0 1-1 0 0,1 0 0 0 0,0-1 1 0 0,0 1-1 0 0,0-1 1 0 0,1 0-1 0 0,-1 1 1 0 0,1-1-1 0 0,0 0 0 0 0,1 0 1 0 0,-1 0-1 0 0,1 0 1 0 0,0 0-1 0 0,1-1 1 0 0,-1 1-1 0 0,1-1 0 0 0,0 0 1 0 0,0 0-1 0 0,0 0 1 0 0,0-1-1 0 0,1 1 0 0 0,-1-1 1 0 0,8 3-1 0 0,13 12-96 0 0,2-2 0 0 0,0-2 0 0 0,0 0-1 0 0,54 18 1 0 0,-65-28-1212 0 0,0 0 0 0 0,1-1 0 0 0,22 2 0 0 0,-5-4-3085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28:54.09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1 334 4002 0 0,'0'0'4797'0'0,"6"14"-4336"0"0,27 47 2902 0 0,-29-73-2693 0 0,-3-26-1168 0 0,-1 36 712 0 0,0-8-225 0 0,-2 0 0 0 0,1 0 1 0 0,-1 0-1 0 0,-1 1 0 0 0,-7-18 1 0 0,6 16 0 0 0,0 0 1 0 0,1-1 0 0 0,-4-22-1 0 0,6 25 7 0 0,0-1 0 0 0,1 0 0 0 0,0 1 1 0 0,1-1-1 0 0,0 0 0 0 0,0 0 0 0 0,4-12 0 0 0,-3 17 6 0 0,0 1-1 0 0,0-1 1 0 0,0 1-1 0 0,1-1 1 0 0,0 1 0 0 0,0 0-1 0 0,0 0 1 0 0,0 1 0 0 0,0-1-1 0 0,1 1 1 0 0,0-1-1 0 0,-1 1 1 0 0,1 0 0 0 0,1 1-1 0 0,-1-1 1 0 0,5-2 0 0 0,12-4 9 0 0,0 0 1 0 0,0 1 0 0 0,1 1 0 0 0,0 2 0 0 0,0 0 0 0 0,41-4-1 0 0,141 4-422 0 0,-146 5-147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07.88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93 37 32 0 0,'-2'-30'7702'0'0,"77"27"-7766"0"0,-40 1 29 0 0,-1 1-1 0 0,48 5 0 0 0,-69-1-51 0 0,-1 0 0 0 0,1 1 0 0 0,-1 0 0 0 0,0 1 0 0 0,0 0 0 0 0,-1 1 0 0 0,1 0 0 0 0,-1 1 0 0 0,17 14 0 0 0,-10-6-74 0 0,-1 0 0 0 0,-1 1 0 0 0,-1 1 0 0 0,23 31 0 0 0,-32-37 157 0 0,-1 0-1 0 0,0 0 1 0 0,0 1-1 0 0,-1-1 1 0 0,-1 1 0 0 0,0 0-1 0 0,0 0 1 0 0,-2 1-1 0 0,2 21 1 0 0,7 35 13 0 0,-7-46-8 0 0,-1 0 1 0 0,0 0-1 0 0,-3 36 0 0 0,0-14 0 0 0,2 43 3 0 0,-3 95 8 0 0,-1-168-20 0 0,0-1 1 0 0,-1 0 0 0 0,-11 27 0 0 0,-5 19 6 0 0,10-26 15 0 0,-1-1 0 0 0,-17 35 0 0 0,15-39 10 0 0,1 0-1 0 0,-13 54 0 0 0,16-12 3 0 0,-3 14 39 0 0,4-52-69 0 0,2 0 1 0 0,1 1-1 0 0,1-1 0 0 0,2 36 0 0 0,2-61-2 0 0,-1 2 6 0 0,1 1 0 0 0,0-1-1 0 0,0 1 1 0 0,1-1 0 0 0,1 1-1 0 0,0-1 1 0 0,0 0-1 0 0,1 1 1 0 0,0-1 0 0 0,1-1-1 0 0,5 12 1 0 0,38 68-83 0 0,-32-58 200 0 0,0-2 1 0 0,2 0-1 0 0,35 45 0 0 0,-46-66-88 0 0,1-1 1 0 0,0 0-1 0 0,1 0 0 0 0,0 0 0 0 0,0-1 0 0 0,0 0 1 0 0,1-1-1 0 0,0 0 0 0 0,0 0 0 0 0,0-1 1 0 0,0 0-1 0 0,1-1 0 0 0,0 0 0 0 0,0 0 0 0 0,0-1 1 0 0,15 1-1 0 0,-5-1 35 0 0,121 13 11 0 0,-44 5-9 0 0,-111-23 887 0 0,-14 2-394 0 0,-52 3-1590 0 0,42 0 508 0 0,9-2-14 0 0,19-1 465 0 0,0 1 0 0 0,0 0 0 0 0,0 0 0 0 0,1 1 0 0 0,-1 1 0 0 0,0-1 0 0 0,0 1 0 0 0,1 1 0 0 0,-13 5 0 0 0,17-4 55 0 0,1 0 1 0 0,-1 0-1 0 0,1 1 1 0 0,0-1-1 0 0,1 1 0 0 0,-1 0 1 0 0,1 0-1 0 0,-5 11 1 0 0,-20 26 50 0 0,7-21-28 0 0,1 1-1 0 0,1 1 1 0 0,1 1 0 0 0,-15 27-1 0 0,25-38 17 0 0,2 1-1 0 0,0 0 0 0 0,0 0 0 0 0,2 1 0 0 0,-1-1 1 0 0,2 1-1 0 0,0 0 0 0 0,1 0 0 0 0,-1 29 0 0 0,1 89 38 0 0,5 152-11 0 0,2-263-52 0 0,1 0 1 0 0,1 0-1 0 0,1-1 1 0 0,1 0-1 0 0,1 0 1 0 0,1-1-1 0 0,23 34 0 0 0,-9-14-23 0 0,-5-5 51 0 0,31 75 0 0 0,-44-92-21 0 0,-1 0 0 0 0,-1 1 0 0 0,-1 0 0 0 0,-1 0 0 0 0,0 0 0 0 0,-1 25 0 0 0,0 22 17 0 0,0-29-12 0 0,-2-1-1 0 0,-7 63 1 0 0,5-90-10 0 0,0 1-1 0 0,0 0 1 0 0,-1-1 0 0 0,0 1-1 0 0,0-1 1 0 0,-1 0 0 0 0,-1 0 0 0 0,0 0-1 0 0,0-1 1 0 0,0 1 0 0 0,-1-1-1 0 0,0 0 1 0 0,-1-1 0 0 0,-12 12-1 0 0,-34 21 292 0 0,-1-3-1 0 0,-2-2 0 0 0,-86 39 0 0 0,113-62-379 0 0,0-2-1 0 0,-1 0 1 0 0,0-2 0 0 0,-1-2-1 0 0,0-1 1 0 0,1-1 0 0 0,-2-1 0 0 0,-39-2-1 0 0,66-4-892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09.20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3169 0 0,'0'6'932'0'0,"1"35"2282"0"0,-1-33-3149 0 0,1-1-1 0 0,1 1 0 0 0,-1-1 0 0 0,1 1 0 0 0,6 13 0 0 0,41 107 986 0 0,14 30-566 0 0,-56-141-344 0 0,11 26-175 0 0,-17-42 93 0 0,-1 1-1 0 0,1-1 1 0 0,0 1 0 0 0,0-1-1 0 0,-1 0 1 0 0,1 1-1 0 0,0-1 1 0 0,0 0 0 0 0,0 0-1 0 0,1 0 1 0 0,-1 1-1 0 0,0-1 1 0 0,0 0 0 0 0,0-1-1 0 0,1 1 1 0 0,-1 0-1 0 0,1 0 1 0 0,-1-1 0 0 0,0 1-1 0 0,3 0 1 0 0,-2-2 67 0 0,0 0 0 0 0,0-1 0 0 0,0 1 0 0 0,0-1 0 0 0,0 0 0 0 0,0 1 0 0 0,0-1 0 0 0,-1 0 0 0 0,1 0 0 0 0,-1 0 0 0 0,1 0 0 0 0,-1-1 0 0 0,0 1 0 0 0,0 0 0 0 0,2-5 0 0 0,3-4 145 0 0,-2 4-258 0 0,41-68 37 0 0,65-81-1 0 0,-93 135-126 0 0,2 0-1 0 0,0 2 1 0 0,1 0-1 0 0,1 1 1 0 0,0 1-1 0 0,1 0 1 0 0,1 2-1 0 0,29-14 1 0 0,-44 26-717 0 0,0 0 0 0 0,0 1 1 0 0,0 0-1 0 0,1 0 0 0 0,-1 1 1 0 0,1 0-1 0 0,9 1 1 0 0,-16-1 454 0 0,13 0-2816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09.72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0 199 2385 0 0,'0'0'2607'0'0,"33"4"-2442"0"0,105 12-80 0 0,-127-15-133 0 0,0 0-1 0 0,1-1 1 0 0,-1-1-1 0 0,0 0 1 0 0,0 0-1 0 0,0-1 1 0 0,0 0-1 0 0,0-1 1 0 0,-1 0-1 0 0,1-1 1 0 0,13-7-1 0 0,-19 8 27 0 0,1 0 0 0 0,-1 0 0 0 0,0-1 0 0 0,-1 0 0 0 0,1 1 0 0 0,-1-2 0 0 0,1 1 0 0 0,-1-1 0 0 0,0 1 0 0 0,-1-1 0 0 0,1 0 0 0 0,-1 0 0 0 0,0-1-1 0 0,-1 1 1 0 0,1-1 0 0 0,-1 1 0 0 0,3-12 0 0 0,-3-43 4960 0 0,-2 35-3473 0 0,-1 24-1461 0 0,1 0-1 0 0,0 1 1 0 0,-1-1 0 0 0,1 0-1 0 0,-1 0 1 0 0,1 0-1 0 0,-1 0 1 0 0,1 1 0 0 0,-1-1-1 0 0,0 0 1 0 0,1 1-1 0 0,-1-1 1 0 0,0 0 0 0 0,1 1-1 0 0,-1-1 1 0 0,0 1-1 0 0,0-1 1 0 0,0 1 0 0 0,0 0-1 0 0,1-1 1 0 0,-1 1-1 0 0,0 0 1 0 0,0-1 0 0 0,0 1-1 0 0,0 0 1 0 0,0 0-1 0 0,0 0 1 0 0,0 0 0 0 0,0 0-1 0 0,-1 0 1 0 0,-38-1-59 0 0,31 1 68 0 0,3 1-29 0 0,0-1 1 0 0,0 1-1 0 0,1 1 1 0 0,-1-1-1 0 0,0 1 0 0 0,1-1 1 0 0,-1 2-1 0 0,1-1 1 0 0,0 0-1 0 0,0 1 1 0 0,0 0-1 0 0,0 1 1 0 0,0-1-1 0 0,1 1 1 0 0,-1 0-1 0 0,1 0 1 0 0,0 0-1 0 0,0 0 1 0 0,1 1-1 0 0,-1-1 1 0 0,1 1-1 0 0,0 0 1 0 0,0 0-1 0 0,1 1 1 0 0,-1-1-1 0 0,-2 9 1 0 0,-1 6-4 0 0,0-1 0 0 0,1 1 1 0 0,1 0-1 0 0,0 0 0 0 0,2 0 1 0 0,0 30-1 0 0,2-41 23 0 0,1 0 0 0 0,0-1 0 0 0,1 1 0 0 0,0 0-1 0 0,0-1 1 0 0,1 1 0 0 0,0-1 0 0 0,0 1 0 0 0,1-1 0 0 0,0 0 0 0 0,0-1 0 0 0,1 1-1 0 0,0-1 1 0 0,0 0 0 0 0,1 0 0 0 0,0 0 0 0 0,0-1 0 0 0,1 0 0 0 0,0 0 0 0 0,0-1-1 0 0,0 0 1 0 0,1 0 0 0 0,-1 0 0 0 0,1-1 0 0 0,0-1 0 0 0,0 1 0 0 0,1-1 0 0 0,-1 0 0 0 0,1-1-1 0 0,0 0 1 0 0,-1 0 0 0 0,11 0 0 0 0,-7-1-258 0 0,0 1-1 0 0,1-2 1 0 0,-1 0-1 0 0,1 0 1 0 0,-1-1-1 0 0,0-1 1 0 0,21-4-1 0 0,20-22-3013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10.15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64 377 6115 0 0,'0'0'2652'0'0,"3"7"-2554"0"0,5 18 236 0 0,-25-42 520 0 0,7 3-691 0 0,0-1-1 0 0,-14-27 1 0 0,22 36-174 0 0,0 1 0 0 0,0-1 0 0 0,0 0 0 0 0,0 0 1 0 0,1 0-1 0 0,0 0 0 0 0,0 0 0 0 0,1-1 0 0 0,-1 1 0 0 0,2 0 1 0 0,-1 0-1 0 0,0 0 0 0 0,1 0 0 0 0,0 0 0 0 0,1 0 0 0 0,0 0 0 0 0,-1 0 1 0 0,2 0-1 0 0,-1 0 0 0 0,1 1 0 0 0,0-1 0 0 0,0 1 0 0 0,0 0 1 0 0,1 0-1 0 0,0 0 0 0 0,0 0 0 0 0,0 1 0 0 0,0-1 0 0 0,1 1 1 0 0,7-5-1 0 0,14-6 27 0 0,1 1-1 0 0,1 2 1 0 0,0 0 0 0 0,46-11 0 0 0,123-19-1671 0 0,-91 22-2945 0 0,-81 15 1163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4.4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6691 0 0,'0'0'4066'0'0,"194"10"-2689"0"0,-138 1-753 0 0,-7 3-496 0 0,-15-1-96 0 0,-12-3-128 0 0,-7-7-624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10.67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268 14 4882 0 0,'0'0'3706'0'0,"16"18"-3170"0"0,49 56-394 0 0,-62-71-123 0 0,0 0 0 0 0,0 0 0 0 0,0 0 0 0 0,0 0 1 0 0,0-1-1 0 0,1 0 0 0 0,-1 1 0 0 0,1-1 1 0 0,-1 0-1 0 0,1-1 0 0 0,0 1 0 0 0,0-1 0 0 0,7 2 1 0 0,-9-2-40 0 0,1-1 0 0 0,0 0 1 0 0,0 0-1 0 0,0-1 1 0 0,-1 1-1 0 0,1 0 1 0 0,0-1-1 0 0,0 0 0 0 0,-1 1 1 0 0,1-1-1 0 0,0 0 1 0 0,-1-1-1 0 0,1 1 0 0 0,-1 0 1 0 0,4-3-1 0 0,2-3-151 0 0,1-1 0 0 0,-1-1 1 0 0,0 1-1 0 0,-1-1 0 0 0,0 0 0 0 0,11-21 0 0 0,-10 17 8 0 0,-6 11 151 0 0,20-27 52 0 0,-21 29-40 0 0,-1-1 0 0 0,0 1 1 0 0,0 0-1 0 0,0 0 0 0 0,1 0 1 0 0,-1-1-1 0 0,0 1 0 0 0,0 0 1 0 0,0 0-1 0 0,1 0 0 0 0,-1 0 1 0 0,0 0-1 0 0,0 0 0 0 0,1-1 0 0 0,-1 1 1 0 0,0 0-1 0 0,0 0 0 0 0,1 0 1 0 0,-1 0-1 0 0,0 0 0 0 0,1 0 1 0 0,-1 0-1 0 0,0 0 0 0 0,0 0 1 0 0,1 0-1 0 0,-1 0 0 0 0,0 0 1 0 0,0 1-1 0 0,1-1 0 0 0,-1 0 1 0 0,0 0-1 0 0,0 0 0 0 0,1 0 1 0 0,-1 0-1 0 0,0 0 0 0 0,1 1 0 0 0,2 19-145 0 0,-2 10 613 0 0,-1-6 67 0 0,0 1 1 0 0,-6 33-1 0 0,5-49-450 0 0,-1-1 1 0 0,0 0-1 0 0,-1 0 1 0 0,0 0-1 0 0,0 0 1 0 0,-1-1-1 0 0,0 1 1 0 0,0-1-1 0 0,0 0 1 0 0,-11 12-1 0 0,-6 3 98 0 0,-1-2-1 0 0,-1-1 1 0 0,0 0 0 0 0,-1-2-1 0 0,-2 0 1 0 0,1-2-1 0 0,-35 15 1 0 0,18-12-94 0 0,-1-1 0 0 0,-1-3 0 0 0,-90 19 0 0 0,111-31-4112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11.42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244 1 3634 0 0,'0'0'2574'0'0,"-13"19"-1392"0"0,-42 64-427 0 0,50-73-640 0 0,1-1-1 0 0,-1 1 1 0 0,2 0-1 0 0,-1 0 1 0 0,1 0-1 0 0,1 0 1 0 0,0 1-1 0 0,0-1 1 0 0,1 1-1 0 0,0 0 1 0 0,1-1-1 0 0,1 16 0 0 0,-1 22 234 0 0,-4-1-65 0 0,-3 0 0 0 0,-22 83 1 0 0,-42 85-249 0 0,55-170 32 0 0,0 21-962 0 0,15-37-3620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11.92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154 1 2993 0 0,'0'0'3634'0'0,"-23"12"-2986"0"0,-72 40 158 0 0,93-50-740 0 0,-1-1 0 0 0,1 1 0 0 0,0-1 1 0 0,-1 1-1 0 0,1 0 0 0 0,0 0 0 0 0,0 0 0 0 0,0 0 0 0 0,0 1 0 0 0,1-1 1 0 0,-1 0-1 0 0,1 1 0 0 0,-1 0 0 0 0,1-1 0 0 0,0 1 0 0 0,0-1 0 0 0,0 1 0 0 0,0 0 1 0 0,0 0-1 0 0,1 0 0 0 0,-1 0 0 0 0,1-1 0 0 0,0 1 0 0 0,0 0 0 0 0,0 0 1 0 0,0 0-1 0 0,0 0 0 0 0,2 4 0 0 0,-1 8 345 0 0,-1-13-391 0 0,0-1 0 0 0,1 0-1 0 0,-1 1 1 0 0,0-1 0 0 0,1 1 0 0 0,-1-1 0 0 0,1 0-1 0 0,0 0 1 0 0,-1 1 0 0 0,1-1 0 0 0,0 0-1 0 0,0 0 1 0 0,0 0 0 0 0,-1 0 0 0 0,1 0 0 0 0,0 0-1 0 0,1 0 1 0 0,-1 0 0 0 0,0 0 0 0 0,0 0-1 0 0,0-1 1 0 0,0 1 0 0 0,1 0 0 0 0,-1-1 0 0 0,0 1-1 0 0,1-1 1 0 0,-1 1 0 0 0,0-1 0 0 0,1 0-1 0 0,-1 0 1 0 0,1 1 0 0 0,1-1 0 0 0,54 0 186 0 0,-47 0-115 0 0,-1-1-71 0 0,0 0 1 0 0,-1-1-1 0 0,1 1 1 0 0,0-2-1 0 0,-1 1 1 0 0,1-1 0 0 0,-1-1-1 0 0,0 0 1 0 0,0 0-1 0 0,0 0 1 0 0,0-1-1 0 0,11-10 1 0 0,-18 15-27 0 0,-1-1 0 0 0,1 1 0 0 0,-1-1 0 0 0,1 1 0 0 0,-1-1 0 0 0,1 1 0 0 0,0-1 0 0 0,-1 1 0 0 0,1-1 0 0 0,0 1 0 0 0,-1 0 0 0 0,1-1 0 0 0,0 1 0 0 0,0 0 0 0 0,-1 0 0 0 0,1-1 0 0 0,0 1 0 0 0,0 0 0 0 0,-1 0 0 0 0,1 0 0 0 0,0 0 0 0 0,0 0 0 0 0,0 0 0 0 0,-1 0 0 0 0,1 0 0 0 0,0 1 0 0 0,0-1 0 0 0,-1 0 0 0 0,1 0 0 0 0,0 1 0 0 0,-1-1 0 0 0,1 0 0 0 0,0 1 0 0 0,0-1 0 0 0,-1 1 0 0 0,1-1 0 0 0,-1 1 0 0 0,2 0 0 0 0,13 32-618 0 0,-7-13 540 0 0,0-4 136 0 0,1 0 0 0 0,1-1 1 0 0,0 0-1 0 0,16 18 0 0 0,-22-28-216 0 0,1 0-1 0 0,0-1 0 0 0,0 1 0 0 0,1-1 1 0 0,-1 0-1 0 0,1 0 0 0 0,0-1 1 0 0,0 1-1 0 0,1-1 0 0 0,-1-1 1 0 0,0 1-1 0 0,1-1 0 0 0,0 0 1 0 0,8 1-1 0 0,23-1-2901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12.27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0 414 3153 0 0,'0'0'3613'0'0,"18"-8"-3384"0"0,-8 4-226 0 0,0 0-13 0 0,1 0-1 0 0,-1-1 1 0 0,-1 0-1 0 0,1 0 1 0 0,0-1-1 0 0,-1 0 1 0 0,0-1-1 0 0,-1 0 1 0 0,0 0-1 0 0,0-1 1 0 0,9-11-1 0 0,-14 13 126 0 0,-1 0-1 0 0,0-1 0 0 0,0 1 1 0 0,-1 0-1 0 0,0-1 0 0 0,0 1 0 0 0,0-1 1 0 0,-1 1-1 0 0,0-1 0 0 0,0 0 0 0 0,-1 1 1 0 0,0-1-1 0 0,0 1 0 0 0,-1-1 0 0 0,1 1 1 0 0,-1 0-1 0 0,-1 0 0 0 0,1 0 0 0 0,-1 0 1 0 0,0 0-1 0 0,0 0 0 0 0,-8-9 0 0 0,3 4 267 0 0,0 0 1 0 0,0 0-1 0 0,1-1 0 0 0,-7-16 0 0 0,13 26-350 0 0,0 1 0 0 0,0-1-1 0 0,0 0 1 0 0,1 1 0 0 0,-1-1 0 0 0,0 0 0 0 0,1 0 0 0 0,-1 0 0 0 0,1 0-1 0 0,0 0 1 0 0,-1 0 0 0 0,1 0 0 0 0,0 0 0 0 0,0 0 0 0 0,0 1 0 0 0,1-1-1 0 0,-1 0 1 0 0,0 0 0 0 0,1 0 0 0 0,-1 0 0 0 0,1 0 0 0 0,0 0 0 0 0,0 1-1 0 0,0-1 1 0 0,-1 0 0 0 0,2 0 0 0 0,-1 1 0 0 0,0-1 0 0 0,0 1 0 0 0,0-1-1 0 0,1 1 1 0 0,-1 0 0 0 0,1-1 0 0 0,-1 1 0 0 0,1 0 0 0 0,-1 0 0 0 0,1 0-1 0 0,0 0 1 0 0,-1 0 0 0 0,1 0 0 0 0,3 0 0 0 0,34-7-168 0 0,1 1 1 0 0,0 2-1 0 0,0 2 1 0 0,0 2-1 0 0,49 5 1 0 0,-4-2-1086 0 0,-15-2-987 0 0,-17 0-752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12.85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749 149 5122 0 0,'0'0'3903'0'0,"10"-10"-3726"0"0,33-33-148 0 0,-42 41-37 0 0,0 1 1 0 0,1 0-1 0 0,-1-1 0 0 0,0 1 1 0 0,0-1-1 0 0,0 1 0 0 0,0-1 1 0 0,0 1-1 0 0,-1-1 0 0 0,1 0 1 0 0,0 1-1 0 0,-1-1 0 0 0,1 0 1 0 0,-1 1-1 0 0,0-1 1 0 0,1 0-1 0 0,-1 0 0 0 0,0 0 1 0 0,0 1-1 0 0,0-1 0 0 0,0 0 1 0 0,-1 0-1 0 0,1 1 0 0 0,0-1 1 0 0,-1 0-1 0 0,1 0 0 0 0,-1 1 1 0 0,0-1-1 0 0,1 0 0 0 0,-1 1 1 0 0,0-1-1 0 0,0 1 1 0 0,0-1-1 0 0,0 1 0 0 0,0-1 1 0 0,-1 1-1 0 0,1 0 0 0 0,0 0 1 0 0,-1-1-1 0 0,1 1 0 0 0,-1 0 1 0 0,-2-1-1 0 0,-3-2-37 0 0,0 0 1 0 0,0 1-1 0 0,0 0 1 0 0,0 0-1 0 0,-1 1 0 0 0,0 0 1 0 0,-8-1-1 0 0,7 1 68 0 0,1 1-1 0 0,0 1 1 0 0,0-1-1 0 0,-1 1 1 0 0,1 1-1 0 0,0 0 1 0 0,-1 0 0 0 0,1 0-1 0 0,0 1 1 0 0,0 0-1 0 0,0 1 1 0 0,0 0-1 0 0,1 0 1 0 0,-1 0-1 0 0,-12 9 1 0 0,14-7 58 0 0,0 0-1 0 0,1 0 1 0 0,0 0 0 0 0,0 1-1 0 0,0 0 1 0 0,1 0 0 0 0,0 0 0 0 0,0 0-1 0 0,1 1 1 0 0,-1 0 0 0 0,1-1-1 0 0,1 1 1 0 0,-1 0 0 0 0,1 0 0 0 0,1 1-1 0 0,-1-1 1 0 0,1 0 0 0 0,0 10-1 0 0,0-9-8 0 0,0 1 0 0 0,1-1 0 0 0,0 0 0 0 0,1 0 0 0 0,-1 0 0 0 0,1 0-1 0 0,1 0 1 0 0,0 0 0 0 0,0 0 0 0 0,1 0 0 0 0,4 9 0 0 0,-4-12-58 0 0,0 0 0 0 0,1-1-1 0 0,-1 1 1 0 0,1-1 0 0 0,0 0 0 0 0,0 0 0 0 0,1-1 0 0 0,-1 1 0 0 0,1-1 0 0 0,0 0 0 0 0,0 0 0 0 0,0-1-1 0 0,0 0 1 0 0,0 1 0 0 0,0-1 0 0 0,1-1 0 0 0,6 2 0 0 0,0 0 40 0 0,0-1-1 0 0,1 0 1 0 0,-1-1 0 0 0,0 0-1 0 0,0-1 1 0 0,0 0 0 0 0,14-2-1 0 0,-17-3 22 0 0,-6 4-100 0 0,-2 13-163 0 0,0 31 424 0 0,0-19 184 0 0,-1-1-1 0 0,-6 46 1 0 0,4-61-393 0 0,1 0 0 0 0,-2-1 1 0 0,1 1-1 0 0,-1-1 0 0 0,0 1 0 0 0,0-1 0 0 0,-1 0 1 0 0,0 0-1 0 0,-1-1 0 0 0,1 1 0 0 0,-1-1 0 0 0,-11 10 1 0 0,2-4-22 0 0,0-1 0 0 0,-1-1 0 0 0,0-1 0 0 0,-1 0 0 0 0,0-1 0 0 0,0 0 0 0 0,0-2 0 0 0,-1 0 0 0 0,-31 7 0 0 0,-16-1-591 0 0,-82 6 0 0 0,132-16 406 0 0,-178 10-2820 0 0,110-10-2344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13.37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0 245 5571 0 0,'0'0'3780'0'0,"43"-6"-3564"0"0,142-23-301 0 0,-161 24-105 0 0,-1-1-1 0 0,1-1 1 0 0,-1 0 0 0 0,-1-2 0 0 0,1-1 0 0 0,28-17 0 0 0,-10 5 83 0 0,-14 8 65 0 0,-9 6 66 0 0,-1-1 1 0 0,25-18 0 0 0,-41 27 15 0 0,-1 0 0 0 0,1-1 1 0 0,0 1-1 0 0,0 0 0 0 0,-1-1 0 0 0,1 1 1 0 0,-1 0-1 0 0,1-1 0 0 0,0 1 1 0 0,-1-1-1 0 0,1 1 0 0 0,-1-1 0 0 0,1 0 1 0 0,-1 1-1 0 0,1-1 0 0 0,-1 1 1 0 0,0-1-1 0 0,1 0 0 0 0,-1 1 0 0 0,0-1 1 0 0,1 0-1 0 0,-1 0 0 0 0,0 1 1 0 0,0-1-1 0 0,0 0 0 0 0,0 1 0 0 0,0-1 1 0 0,0 0-1 0 0,0 0 0 0 0,0 1 1 0 0,0-1-1 0 0,0 0 0 0 0,0 0 0 0 0,0 1 1 0 0,0-1-1 0 0,0 0 0 0 0,-1 0 1 0 0,1 1-1 0 0,0-1 0 0 0,-1 0 0 0 0,1 1 1 0 0,0-1-1 0 0,-1 0 0 0 0,1 1 1 0 0,-1-1-1 0 0,1 1 0 0 0,-1-1 0 0 0,1 1 1 0 0,-1-1-1 0 0,0 0 0 0 0,-33-12 846 0 0,9 8-682 0 0,-1 1 0 0 0,1 1 1 0 0,-1 1-1 0 0,0 1 0 0 0,1 2 1 0 0,-1 1-1 0 0,-34 6 0 0 0,48-6-209 0 0,1 1 0 0 0,-1 1-1 0 0,1-1 1 0 0,0 2 0 0 0,0 0-1 0 0,1 0 1 0 0,-1 1 0 0 0,1 0 0 0 0,1 1-1 0 0,-1 0 1 0 0,1 0 0 0 0,0 1-1 0 0,0 1 1 0 0,1-1 0 0 0,1 1 0 0 0,-1 1-1 0 0,1-1 1 0 0,-6 13 0 0 0,7-11 19 0 0,1 2 1 0 0,1-1-1 0 0,0 1 0 0 0,0-1 1 0 0,1 1-1 0 0,1 0 1 0 0,0 0-1 0 0,1 0 0 0 0,0 27 1 0 0,1-36-10 0 0,1 1 1 0 0,-1 0-1 0 0,1 0 1 0 0,0 0 0 0 0,1-1-1 0 0,-1 1 1 0 0,1 0-1 0 0,-1-1 1 0 0,1 0-1 0 0,1 1 1 0 0,-1-1-1 0 0,1 0 1 0 0,4 6-1 0 0,1-2 28 0 0,-1 0 0 0 0,1 0 0 0 0,0-1-1 0 0,1 0 1 0 0,16 10 0 0 0,9 2-366 0 0,2-1-1 0 0,54 18 1 0 0,-72-29-104 0 0,86 35-5075 0 0,-65-22 2198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14.57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12 1 1745 0 0,'-11'4'6928'0'0,"11"-3"-6935"0"0,0 1-1 0 0,1-1 0 0 0,0 0 1 0 0,-1 0-1 0 0,1 1 1 0 0,0-1-1 0 0,0 0 0 0 0,0 0 1 0 0,0 0-1 0 0,-1 0 0 0 0,1 0 1 0 0,1 0-1 0 0,-1 0 0 0 0,0 0 1 0 0,0-1-1 0 0,0 1 1 0 0,0 0-1 0 0,1-1 0 0 0,1 2 1 0 0,34 13 23 0 0,-25-10 24 0 0,58 24-415 0 0,1-4 1 0 0,2-2-1 0 0,75 13 0 0 0,-93-29-2989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15.40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3041 0 0,'0'0'3778'0'0,"4"14"-2609"0"0,22-9 159 0 0,-3-1-575 0 0,3 0-17 0 0,4-2 192 0 0,7-2-591 0 0,8 0-305 0 0,8 0 32 0 0,10 0-16 0 0,5 0-64 0 0,6 2 16 0 0,1 2-497 0 0,-15 0-1920 0 0,-7-2-1184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1.29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502 24 1985 0 0,'-5'-4'7006'0'0,"-25"-11"-6505"0"0,6 12-525 0 0,0 2 0 0 0,0 0 0 0 0,-1 2-1 0 0,1 1 1 0 0,0 0 0 0 0,0 2 0 0 0,0 1-1 0 0,0 1 1 0 0,1 1 0 0 0,0 0 0 0 0,-30 16 0 0 0,48-20 10 0 0,0 0 1 0 0,0 0 0 0 0,0 0 0 0 0,1 1-1 0 0,-1 0 1 0 0,1-1 0 0 0,0 2 0 0 0,0-1-1 0 0,1 0 1 0 0,-1 1 0 0 0,1 0 0 0 0,0 0-1 0 0,0 0 1 0 0,0 0 0 0 0,1 0 0 0 0,0 0-1 0 0,0 1 1 0 0,0-1 0 0 0,0 1 0 0 0,1 0-1 0 0,0-1 1 0 0,1 1 0 0 0,-1 0 0 0 0,1 0-1 0 0,0-1 1 0 0,0 1 0 0 0,2 9 0 0 0,0-13-8 0 0,0 1 1 0 0,1 0 0 0 0,-1-1-1 0 0,1 1 1 0 0,0-1-1 0 0,-1 0 1 0 0,1 0 0 0 0,0 0-1 0 0,0 0 1 0 0,0 0 0 0 0,1-1-1 0 0,-1 1 1 0 0,6 1 0 0 0,7 4-39 0 0,30 18-85 0 0,42 32 1 0 0,-74-47 125 0 0,0 0-1 0 0,-1 1 1 0 0,-1 1-1 0 0,0 0 0 0 0,-1 1 1 0 0,0 0-1 0 0,11 18 1 0 0,-18-24 5 0 0,-1 0 0 0 0,0 0 0 0 0,0 1 0 0 0,0-1 0 0 0,-1 1 0 0 0,0 0 0 0 0,-1 0 0 0 0,1 13 0 0 0,-1-19 15 0 0,-1 1 0 0 0,0 0-1 0 0,0 0 1 0 0,0 0-1 0 0,0 0 1 0 0,0 0 0 0 0,-1 0-1 0 0,0 0 1 0 0,1 0-1 0 0,-1-1 1 0 0,0 1 0 0 0,0 0-1 0 0,0 0 1 0 0,-1-1-1 0 0,1 1 1 0 0,-1-1 0 0 0,1 1-1 0 0,-1-1 1 0 0,0 0-1 0 0,0 1 1 0 0,0-1 0 0 0,0 0-1 0 0,0 0 1 0 0,-1-1-1 0 0,-2 3 1 0 0,-6 0 23 0 0,1 0-1 0 0,-1-1 1 0 0,0 0-1 0 0,1 0 1 0 0,-1-1-1 0 0,-20 0 1 0 0,-70-2 123 0 0,76-1-161 0 0,15 1-244 0 0,0 0 0 0 0,0-1-1 0 0,0-1 1 0 0,0 1 0 0 0,0-2 0 0 0,0 1 0 0 0,0-1 0 0 0,0-1 0 0 0,1 0-1 0 0,0 0 1 0 0,0-1 0 0 0,-10-6 0 0 0,1-8-2315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2.05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75 274 4786 0 0,'0'0'1761'0'0,"0"23"-715"0"0,3 194 349 0 0,-3-204-1342 0 0,0 1 1 0 0,-1 0-1 0 0,-1-1 1 0 0,-1 1-1 0 0,0-1 0 0 0,0 0 1 0 0,-1 0-1 0 0,-9 18 0 0 0,-3-94 662 0 0,6 22-703 0 0,1-1-1 0 0,3 0 1 0 0,1 0 0 0 0,3 0-1 0 0,2-52 1 0 0,2 84-11 0 0,-1 0 0 0 0,2 0 0 0 0,0 0 0 0 0,0 1 0 0 0,0-1 0 0 0,1 1 0 0 0,1-1 0 0 0,0 1 1 0 0,0 1-1 0 0,10-13 0 0 0,9-9 20 0 0,39-39 0 0 0,-51 57-11 0 0,-5 6-14 0 0,0 0 1 0 0,0 0-1 0 0,1 1 0 0 0,-1 0 1 0 0,1 0-1 0 0,1 1 1 0 0,-1 0-1 0 0,0 0 1 0 0,1 1-1 0 0,0 1 0 0 0,0-1 1 0 0,0 1-1 0 0,0 0 1 0 0,0 1-1 0 0,0 0 1 0 0,1 1-1 0 0,-1 0 0 0 0,18 2 1 0 0,-13 0-24 0 0,0 1 0 0 0,0 0 0 0 0,0 0 0 0 0,-1 1 0 0 0,1 1 0 0 0,-1 1 0 0 0,0 0 0 0 0,-1 0 0 0 0,1 1 0 0 0,-1 1 0 0 0,18 15 0 0 0,-27-21 28 0 0,0 1 1 0 0,0 0-1 0 0,0 0 1 0 0,0 0-1 0 0,-1 0 1 0 0,1 0 0 0 0,-1 0-1 0 0,0 1 1 0 0,0-1-1 0 0,0 1 1 0 0,-1 0 0 0 0,1-1-1 0 0,-1 1 1 0 0,0 0-1 0 0,0 0 1 0 0,0 0 0 0 0,0 0-1 0 0,-1 0 1 0 0,0 0-1 0 0,0 0 1 0 0,0 0-1 0 0,0 0 1 0 0,0 0 0 0 0,-1 0-1 0 0,0 0 1 0 0,0 0-1 0 0,0 0 1 0 0,0-1 0 0 0,-1 1-1 0 0,1 0 1 0 0,-1 0-1 0 0,0-1 1 0 0,0 0 0 0 0,0 1-1 0 0,-1-1 1 0 0,1 0-1 0 0,-1 0 1 0 0,1 0-1 0 0,-1 0 1 0 0,0 0 0 0 0,-5 2-1 0 0,-8 5-81 0 0,-1-2-1 0 0,-1 1 0 0 0,1-2 1 0 0,-1-1-1 0 0,-1 0 0 0 0,1-1 1 0 0,-32 4-1 0 0,13-4-1701 0 0,-49-2-1 0 0,51-3-1021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4.7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16 332 9540 0 0,'0'0'3202'0'0,"-15"115"-3170"0"0</inkml:trace>
  <inkml:trace contextRef="#ctx0" brushRef="#br0" timeOffset="1">147 0 13238 0 0,'0'0'2753'0'0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2.60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202 232 1185 0 0,'0'0'992'0'0,"21"-17"-389"0"0,10-8-282 0 0,63-56 3016 0 0,-92 80-3190 0 0,-1 0 1 0 0,0 0-1 0 0,0 0 0 0 0,0 0 1 0 0,0 0-1 0 0,-1-1 1 0 0,1 1-1 0 0,0 0 1 0 0,0-1-1 0 0,-1 1 1 0 0,1 0-1 0 0,-1-1 1 0 0,1 1-1 0 0,-1-1 0 0 0,0 1 1 0 0,1-1-1 0 0,-1 1 1 0 0,0-1-1 0 0,0 1 1 0 0,0-1-1 0 0,0 1 1 0 0,0-1-1 0 0,-1 0 0 0 0,1 1 1 0 0,0 0-1 0 0,-1-1 1 0 0,1 1-1 0 0,-1-1 1 0 0,1 1-1 0 0,-1-1 1 0 0,0 1-1 0 0,1 0 1 0 0,-2-2-1 0 0,-1 0-163 0 0,1-1 1 0 0,-1 1-1 0 0,0 0 1 0 0,0 0-1 0 0,0 0 1 0 0,0 0-1 0 0,0 1 1 0 0,-1-1-1 0 0,1 1 0 0 0,-7-3 1 0 0,-1 0-5 0 0,-1 0-1 0 0,0 1 1 0 0,0 1 0 0 0,0 0 0 0 0,-1 0 0 0 0,1 2-1 0 0,-1-1 1 0 0,1 2 0 0 0,-1-1 0 0 0,1 2 0 0 0,-1 0-1 0 0,1 0 1 0 0,-1 1 0 0 0,-16 5 0 0 0,22-5 2 0 0,1 1 0 0 0,0-1 1 0 0,-1 1-1 0 0,1 0 0 0 0,1 1 1 0 0,-1 0-1 0 0,0 0 0 0 0,1 0 1 0 0,0 0-1 0 0,0 1 0 0 0,0 0 1 0 0,0 0-1 0 0,1 0 0 0 0,0 1 1 0 0,0-1-1 0 0,0 1 0 0 0,1 0 1 0 0,0 0-1 0 0,0 0 0 0 0,0 1 1 0 0,1-1-1 0 0,0 1 0 0 0,0-1 1 0 0,1 1-1 0 0,0 0 0 0 0,0 0 1 0 0,0 9-1 0 0,0-10 64 0 0,1 1 0 0 0,0 0-1 0 0,0-1 1 0 0,1 1 0 0 0,0-1 0 0 0,0 1 0 0 0,0-1-1 0 0,4 9 1 0 0,-3-11 21 0 0,0 0-1 0 0,1 0 1 0 0,-1 0 0 0 0,1 0-1 0 0,0-1 1 0 0,0 1-1 0 0,0-1 1 0 0,1 0 0 0 0,-1 0-1 0 0,1 0 1 0 0,0-1-1 0 0,6 4 1 0 0,10 5 15 0 0,0-1 0 0 0,0-2 0 0 0,1 0 0 0 0,-1-1 1 0 0,2-1-1 0 0,35 5 0 0 0,-20-6-385 0 0,1-1 0 0 0,76-5 1 0 0,-107 1-113 0 0,1-1 1 0 0,-1 0-1 0 0,0 0 1 0 0,1-1 0 0 0,7-2-1 0 0,22-20-3691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3.03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146 1 2897 0 0,'0'0'3746'0'0,"-142"32"-2962"0"0,138-7-47 0 0,4 4-209 0 0,0 0 352 0 0,8 4-223 0 0,29-2-257 0 0,12-1-256 0 0,7-3-16 0 0,4-7-16 0 0,0-11-64 0 0,-8-7-624 0 0,-14-2-1457 0 0,-9 0-1569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3.35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4866 0 0,'0'0'897'0'0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3.70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9140 0 0,'0'0'1713'0'0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4.04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311 44 2913 0 0,'0'0'4706'0'0,"-12"-7"-4207"0"0,6 2-465 0 0,0 1 0 0 0,0 0-1 0 0,0 1 1 0 0,-1 0 0 0 0,1-1-1 0 0,-1 2 1 0 0,1-1-1 0 0,-1 1 1 0 0,0 0 0 0 0,0 1-1 0 0,0 0 1 0 0,0 0 0 0 0,0 0-1 0 0,-1 1 1 0 0,1 0 0 0 0,0 0-1 0 0,0 1 1 0 0,0 0 0 0 0,0 0-1 0 0,0 1 1 0 0,0 0-1 0 0,-9 3 1 0 0,5 1-28 0 0,0 0-1 0 0,1 0 1 0 0,0 1-1 0 0,0 0 1 0 0,0 1 0 0 0,1 0-1 0 0,1 1 1 0 0,-15 16-1 0 0,20-20 51 0 0,-1-1-1 0 0,1 1 0 0 0,0 0 1 0 0,0 0-1 0 0,0 0 0 0 0,1 0 0 0 0,0 1 1 0 0,0-1-1 0 0,0 1 0 0 0,1-1 1 0 0,0 1-1 0 0,0-1 0 0 0,0 1 1 0 0,1 0-1 0 0,-1 0 0 0 0,1-1 1 0 0,1 1-1 0 0,-1 0 0 0 0,1 0 1 0 0,0-1-1 0 0,2 7 0 0 0,-2-10-43 0 0,0 0-1 0 0,0-1 1 0 0,0 1-1 0 0,0 0 1 0 0,1-1-1 0 0,-1 1 1 0 0,0-1-1 0 0,1 0 1 0 0,-1 1-1 0 0,1-1 1 0 0,-1 0-1 0 0,1 0 1 0 0,0 0-1 0 0,0 0 0 0 0,-1 0 1 0 0,1 0-1 0 0,0-1 1 0 0,0 1-1 0 0,0 0 1 0 0,0-1-1 0 0,0 0 1 0 0,2 1-1 0 0,49 2 208 0 0,-42-4-139 0 0,7 0-8 0 0,0-1-1 0 0,-1-1 0 0 0,1 0 0 0 0,-1-2 1 0 0,0 0-1 0 0,0-1 0 0 0,-1 0 1 0 0,0-2-1 0 0,0 0 0 0 0,23-15 1 0 0,-38 22-85 0 0,0 1 0 0 0,0-1 0 0 0,0 0 0 0 0,0 1 0 0 0,0-1 0 0 0,1 1 0 0 0,-1-1 0 0 0,0 1 0 0 0,0-1 1 0 0,0 1-1 0 0,1 0 0 0 0,-1 0 0 0 0,0 0 0 0 0,1 0 0 0 0,-1 0 0 0 0,0 0 0 0 0,0 0 0 0 0,1 0 0 0 0,-1 0 1 0 0,0 0-1 0 0,0 1 0 0 0,1-1 0 0 0,-1 0 0 0 0,0 1 0 0 0,0-1 0 0 0,0 1 0 0 0,0 0 0 0 0,0-1 0 0 0,1 1 1 0 0,-1 0-1 0 0,0 0 0 0 0,0 0 0 0 0,-1-1 0 0 0,1 1 0 0 0,0 0 0 0 0,0 0 0 0 0,0 0 0 0 0,-1 1 0 0 0,2 0 1 0 0,1 6-69 0 0,1 0 0 0 0,-1 0 0 0 0,0 1 0 0 0,-1-1 0 0 0,2 10 0 0 0,5 16 226 0 0,-4-21-306 0 0,-1-2 231 0 0,1 0-1 0 0,0 0 1 0 0,0-1 0 0 0,9 13 0 0 0,-12-21-275 0 0,0 1 0 0 0,0-1 0 0 0,0 0 1 0 0,0 1-1 0 0,1-1 0 0 0,-1 0 1 0 0,0-1-1 0 0,1 1 0 0 0,0 0 0 0 0,-1-1 1 0 0,1 1-1 0 0,0-1 0 0 0,0 0 0 0 0,0 0 1 0 0,0 0-1 0 0,0 0 0 0 0,0-1 0 0 0,0 1 1 0 0,0-1-1 0 0,0 0 0 0 0,4 0 1 0 0,16-1-3617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4.38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9284 0 0,'0'0'3298'0'0,"5"19"-2890"0"0,4 15-343 0 0,70 294 2709 0 0,-71-272-2376 0 0,0 109 1 0 0,-8-70-3414 0 0,-1-18-4735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4.73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8836 0 0,'0'0'304'0'0,"23"57"-864"0"0,7-57-1825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5.09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8916 0 0,'0'0'640'0'0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5.4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3762 0 0,'0'0'3585'0'0,"25"5"-2643"0"0,116 20-219 0 0,164 33 198 0 0,-298-56-835 0 0,9 1 34 0 0,-1 1 1 0 0,1 1-1 0 0,27 12 0 0 0,-40-16-118 0 0,0 1 0 0 0,-1-1-1 0 0,1 1 1 0 0,-1-1 0 0 0,0 1-1 0 0,1 0 1 0 0,-1 0 0 0 0,0 0 0 0 0,0 1-1 0 0,0-1 1 0 0,0 0 0 0 0,1 5-1 0 0,-2-6-8 0 0,0 1-1 0 0,-1 0 1 0 0,1-1 0 0 0,-1 1-1 0 0,0 0 1 0 0,0 0-1 0 0,0-1 1 0 0,0 1-1 0 0,0 0 1 0 0,0 0 0 0 0,0-1-1 0 0,0 1 1 0 0,-1 0-1 0 0,1 0 1 0 0,-1-1-1 0 0,1 1 1 0 0,-1 0 0 0 0,0-1-1 0 0,1 1 1 0 0,-1-1-1 0 0,0 1 1 0 0,-2 2-1 0 0,-4 3 6 0 0,-1 0-1 0 0,0 0 1 0 0,0 0-1 0 0,0-1 0 0 0,-1-1 1 0 0,0 1-1 0 0,0-1 1 0 0,0-1-1 0 0,-18 6 0 0 0,-15 10 53 0 0,27-12-37 0 0,-5 2 86 0 0,0 1-1 0 0,1 1 1 0 0,-24 19 0 0 0,39-27-14 0 0,-1 0 0 0 0,1 0 1 0 0,0 0-1 0 0,0 0 0 0 0,0 1 0 0 0,1 0 1 0 0,0 0-1 0 0,0 0 0 0 0,0 0 1 0 0,0 0-1 0 0,1 0 0 0 0,0 1 0 0 0,0 0 1 0 0,1-1-1 0 0,-1 1 0 0 0,1 0 0 0 0,0-1 1 0 0,0 8-1 0 0,2-11-78 0 0,-1-1 0 0 0,0 1 0 0 0,1-1 0 0 0,-1 0 0 0 0,1 1 0 0 0,0-1 0 0 0,-1 0 0 0 0,1 0 0 0 0,0 1 0 0 0,0-1 0 0 0,0 0 0 0 0,0 0 0 0 0,0 0 0 0 0,0 0 0 0 0,0 0 0 0 0,0 0 1 0 0,0-1-1 0 0,0 1 0 0 0,1 0 0 0 0,-1 0 0 0 0,0-1 0 0 0,0 1 0 0 0,1-1 0 0 0,-1 1 0 0 0,0-1 0 0 0,1 1 0 0 0,-1-1 0 0 0,1 0 0 0 0,-1 0 0 0 0,1 0 0 0 0,-1 0 0 0 0,3 0 0 0 0,58-2 162 0 0,-55 2-156 0 0,10-2-646 0 0,-1-1 1 0 0,-1-1 0 0 0,1-1-1 0 0,24-9 1 0 0,16-9-3997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5.84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1 243 5875 0 0,'0'0'4893'0'0,"34"-1"-3757"0"0,109-3-458 0 0,-131 3-692 0 0,0 1 1 0 0,0-2-1 0 0,0 1 0 0 0,0-2 1 0 0,0 0-1 0 0,0 0 0 0 0,-1-1 1 0 0,1 0-1 0 0,-1-1 1 0 0,0-1-1 0 0,0 1 0 0 0,-1-2 1 0 0,0 1-1 0 0,0-2 0 0 0,0 1 1 0 0,-1-1-1 0 0,0-1 1 0 0,8-10-1 0 0,-14 17-40 0 0,-1 0 0 0 0,0 0 0 0 0,0 0 0 0 0,-1-1 0 0 0,1 1 0 0 0,0-1 0 0 0,-1 1 0 0 0,1-1 0 0 0,-1 0 1 0 0,0 0-1 0 0,0 1 0 0 0,0-1 0 0 0,0 0 0 0 0,-1 0 0 0 0,1 0 0 0 0,-1 0 0 0 0,1 0 0 0 0,-1 0 0 0 0,0 0 0 0 0,0 0 0 0 0,-1 0 0 0 0,1 0 0 0 0,-1 0 0 0 0,-1-5 0 0 0,0 5 11 0 0,0-1 0 0 0,0 1 0 0 0,-1 0 0 0 0,1 0-1 0 0,-1 0 1 0 0,0 1 0 0 0,0-1 0 0 0,0 1 0 0 0,0-1 0 0 0,0 1-1 0 0,0 0 1 0 0,-1 0 0 0 0,1 0 0 0 0,-1 1 0 0 0,1-1 0 0 0,-1 1-1 0 0,0 0 1 0 0,-4-1 0 0 0,-17-4 34 0 0,-1 1-1 0 0,1 2 1 0 0,-31-1 0 0 0,44 3 88 0 0,0 1 1 0 0,0 0-1 0 0,0 1 1 0 0,0 1-1 0 0,1 0 1 0 0,-1 0-1 0 0,1 1 1 0 0,-1 1-1 0 0,-11 5 1 0 0,17-5 12 0 0,1 0 1 0 0,-1 0 0 0 0,2 1 0 0 0,-1-1 0 0 0,0 1-1 0 0,1 0 1 0 0,0 1 0 0 0,0-1 0 0 0,0 1 0 0 0,1-1-1 0 0,0 1 1 0 0,0 0 0 0 0,0 1 0 0 0,1-1-1 0 0,0 0 1 0 0,0 1 0 0 0,0-1 0 0 0,1 1 0 0 0,0-1-1 0 0,0 11 1 0 0,0-7 27 0 0,1-1 0 0 0,0 1 0 0 0,0 0-1 0 0,1 0 1 0 0,0 0 0 0 0,1 0 0 0 0,0-1 0 0 0,1 1-1 0 0,0-1 1 0 0,0 1 0 0 0,1-1 0 0 0,0 0 0 0 0,7 11-1 0 0,0-6-52 0 0,0-1-1 0 0,1 0 0 0 0,0-1 0 0 0,1 0 0 0 0,0-1 0 0 0,27 18 1 0 0,-31-24-365 0 0,1 1-1 0 0,-1-1 1 0 0,1-1 0 0 0,0 0 0 0 0,0 0 0 0 0,1-1 0 0 0,-1 0 0 0 0,1-1 0 0 0,-1 0-1 0 0,1-1 1 0 0,0 0 0 0 0,12 0 0 0 0,1-5-3224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5.1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99 2673 0 0,'0'0'5896'0'0,"0"19"-4612"0"0,0 95 1850 0 0,5-123-1194 0 0,21-17-2025 0 0,1 1-1 0 0,1 1 1 0 0,1 1 0 0 0,1 2-1 0 0,48-26 1 0 0,-59 38 6 0 0,0 0 0 0 0,0 1 0 0 0,1 1-1 0 0,0 1 1 0 0,0 1 0 0 0,1 1 0 0 0,-1 0 0 0 0,1 2-1 0 0,0 0 1 0 0,-1 1 0 0 0,29 3 0 0 0,-45-1 68 0 0,0-1 0 0 0,-1 1 0 0 0,1 0 0 0 0,0 0 0 0 0,0 1 0 0 0,0-1-1 0 0,-1 1 1 0 0,1-1 0 0 0,-1 1 0 0 0,1 0 0 0 0,-1 1 0 0 0,0-1 0 0 0,0 1 0 0 0,0-1 0 0 0,0 1 0 0 0,0 0 0 0 0,-1 0 0 0 0,1 0 0 0 0,-1 0 0 0 0,1 0 0 0 0,-1 1 0 0 0,-1-1 0 0 0,1 1 0 0 0,0 0 0 0 0,-1-1 0 0 0,2 8 0 0 0,0 0 27 0 0,-1-1 1 0 0,-1 1-1 0 0,0 0 1 0 0,0-1-1 0 0,-1 1 1 0 0,0 0-1 0 0,-1 0 1 0 0,-4 19-1 0 0,4-26-44 0 0,0 0-1 0 0,-1 0 0 0 0,0 0 0 0 0,1 0 0 0 0,-2 0 0 0 0,1-1 0 0 0,0 1 0 0 0,-1-1 0 0 0,-4 7 1 0 0,-13 18-3883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6.4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81 831 4386 0 0,'0'0'3642'0'0,"-13"9"-3530"0"0,-39 32 381 0 0,50-40-443 0 0,1 0 0 0 0,0-1 0 0 0,0 1 0 0 0,0 0-1 0 0,0 0 1 0 0,0 0 0 0 0,0 0 0 0 0,0 0 0 0 0,1 0 0 0 0,-1 0 0 0 0,0 0-1 0 0,1 1 1 0 0,-1-1 0 0 0,0 0 0 0 0,1 0 0 0 0,0 1 0 0 0,-1-1-1 0 0,1 0 1 0 0,0 1 0 0 0,-1-1 0 0 0,1 0 0 0 0,0 1 0 0 0,0-1-1 0 0,0 0 1 0 0,0 1 0 0 0,0-1 0 0 0,1 0 0 0 0,-1 1 0 0 0,0-1-1 0 0,1 0 1 0 0,-1 0 0 0 0,1 1 0 0 0,-1-1 0 0 0,1 0 0 0 0,-1 0 0 0 0,1 0-1 0 0,0 1 1 0 0,0-1 0 0 0,-1 0 0 0 0,1 0 0 0 0,0 0 0 0 0,0 0-1 0 0,0 0 1 0 0,0-1 0 0 0,0 1 0 0 0,1 0 0 0 0,-1 0 0 0 0,1 0-1 0 0,4 2 32 0 0,1 1 0 0 0,-1-2-1 0 0,0 1 1 0 0,1-1 0 0 0,0 0-1 0 0,11 2 1 0 0,-7-2-47 0 0,1-1 0 0 0,-1-1 0 0 0,1 0 0 0 0,0 0 0 0 0,-1-1 0 0 0,1-1-1 0 0,-1 0 1 0 0,1 0 0 0 0,-1-1 0 0 0,0-1 0 0 0,0 0 0 0 0,0 0 0 0 0,17-11 0 0 0,-13 6-226 0 0,0-2 1 0 0,-1 1-1 0 0,-1-2 1 0 0,1 0-1 0 0,-2-1 1 0 0,0 0-1 0 0,0-1 1 0 0,13-21-1 0 0,-11 11 115 0 0,0 0 0 0 0,-2-1-1 0 0,-1 0 1 0 0,-1-1 0 0 0,-1 0-1 0 0,-1-1 1 0 0,-2 0-1 0 0,0 0 1 0 0,-2-1 0 0 0,-1 1-1 0 0,-1-1 1 0 0,-2-31 0 0 0,0-96 1355 0 0,0-97 5346 0 0,-4 239-6152 0 0,0 28-1019 0 0,5 160-245 0 0,-8 362-1342 0 0,7-534 2090 0 0,-2 26-502 0 0,1 0-1 0 0,6 54 1 0 0,-4-74 312 0 0,1 0 0 0 0,1 0 0 0 0,-1 0 0 0 0,1 0 0 0 0,1 0 0 0 0,0-1 0 0 0,0 1 0 0 0,1-1 0 0 0,0 0 0 0 0,0 0 0 0 0,1-1 0 0 0,10 11 0 0 0,13 9-2386 0 0,-5-10-1521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1:29.53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398 19 2801 0 0,'0'0'2129'0'0,"-43"-2"2604"0"0,-21-7-4746 0 0,-1 3-1 0 0,-114 4 1 0 0,147 7-60 0 0,32-5 26 0 0,-1 1 1 0 0,0-1-1 0 0,0 1 0 0 0,0-1 1 0 0,0 0-1 0 0,1 1 1 0 0,-1 0-1 0 0,0-1 0 0 0,0 1 1 0 0,1 0-1 0 0,-1-1 1 0 0,1 1-1 0 0,-1 0 0 0 0,1-1 1 0 0,-1 1-1 0 0,1 0 1 0 0,-1 0-1 0 0,1 0 0 0 0,-1 0 1 0 0,1-1-1 0 0,0 1 1 0 0,0 0-1 0 0,-1 0 0 0 0,1 0 1 0 0,0 0-1 0 0,0 0 1 0 0,0 0-1 0 0,0 1 0 0 0,0-1-28 0 0,1-1-1 0 0,-1 1 0 0 0,0-1 1 0 0,0 1-1 0 0,1 0 0 0 0,-1-1 1 0 0,0 1-1 0 0,1-1 0 0 0,-1 1 1 0 0,1-1-1 0 0,-1 0 0 0 0,1 1 1 0 0,-1-1-1 0 0,1 1 0 0 0,-1-1 0 0 0,1 0 1 0 0,-1 1-1 0 0,1-1 0 0 0,0 0 1 0 0,-1 1-1 0 0,1-1 0 0 0,-1 0 1 0 0,1 0-1 0 0,0 0 0 0 0,-1 0 1 0 0,1 0-1 0 0,0 0 0 0 0,-1 0 1 0 0,1 0-1 0 0,0 0 0 0 0,-1 0 1 0 0,1 0-1 0 0,0 0 0 0 0,-1 0 1 0 0,1 0-1 0 0,0-1 0 0 0,5 1-573 0 0,32 1-3700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5.7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955 20 9989 0 0,'0'0'5042'0'0,"-13"-3"-4783"0"0,-45-5-114 0 0,-112 0 0 0 0,166 8-158 0 0,1 0 0 0 0,0 0-1 0 0,-1 0 1 0 0,1 1 0 0 0,-1-1-1 0 0,1 1 1 0 0,0 0 0 0 0,-1 0-1 0 0,1 0 1 0 0,0 1 0 0 0,0-1-1 0 0,0 1 1 0 0,0 0 0 0 0,0 0-1 0 0,0 0 1 0 0,0 0 0 0 0,1 0-1 0 0,-1 0 1 0 0,-3 5 0 0 0,3-2-5 0 0,1-1 0 0 0,0 1-1 0 0,0-1 1 0 0,0 1 0 0 0,0 0 0 0 0,1 0 0 0 0,-1-1 0 0 0,1 1 0 0 0,1 0 0 0 0,-1 1 0 0 0,1-1 0 0 0,0 7 0 0 0,0-9 17 0 0,0 0 0 0 0,0 0 1 0 0,1 0-1 0 0,-1-1 0 0 0,1 1 1 0 0,0 0-1 0 0,0-1 0 0 0,0 1 0 0 0,0-1 1 0 0,0 1-1 0 0,1-1 0 0 0,-1 1 1 0 0,1-1-1 0 0,-1 0 0 0 0,1 1 0 0 0,0-1 1 0 0,4 3-1 0 0,-1-1 1 0 0,1 1 0 0 0,0-2 0 0 0,0 1 1 0 0,0-1-1 0 0,0 1 0 0 0,1-2 0 0 0,7 3 0 0 0,1 0-133 0 0,0-1 0 0 0,0-1 0 0 0,1-1-1 0 0,0 0 1 0 0,-1-1 0 0 0,18 0-1 0 0,-32-2 138 0 0,0 1-1 0 0,0 0 1 0 0,0-1-1 0 0,0 1 1 0 0,-1-1-1 0 0,1 1 1 0 0,0-1-1 0 0,0 1 1 0 0,-1-1-1 0 0,1 1 1 0 0,0-1-1 0 0,-1 0 1 0 0,1 1-1 0 0,-1-1 0 0 0,1 0 1 0 0,-1 0-1 0 0,1 1 1 0 0,-1-1-1 0 0,1-1 1 0 0,0 0 378 0 0,-6 14-217 0 0,-83 225 406 0 0,84-225-548 0 0,-1-1 1 0 0,0 1 0 0 0,-1-1-1 0 0,0-1 1 0 0,0 1 0 0 0,-1-1-1 0 0,-1 0 1 0 0,0-1 0 0 0,0 1-1 0 0,-1-2 1 0 0,0 1 0 0 0,0-1-1 0 0,-1 0 1 0 0,0-1 0 0 0,-17 9-1 0 0,4-5 13 0 0,-1-1-1 0 0,-1-1 1 0 0,0-1-1 0 0,0-1 1 0 0,-1-1-1 0 0,-33 3 1 0 0,-62 1-871 0 0,-131-4 1 0 0,213-6-677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4:47.3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71 2 256 0 0,'-11'1'464'0'0,"-49"0"4485"0"0,86-1-5050 0 0,15-1-908 0 0,-28 0 1045 0 0,0 0 0 0 0,0 1 0 0 0,1 0 0 0 0,-1 2 0 0 0,19 3 1 0 0,93 23 2127 0 0,227 20 0 0 0,131-23-102 0 0,-399-22-1868 0 0,506 7 724 0 0,158 8-1529 0 0,-721-17 460 0 0,-4-1-35 0 0,0 1 0 0 0,0 1 0 0 0,0 1 1 0 0,0 1-1 0 0,-1 1 0 0 0,31 11 0 0 0,-51-15 142 0 0,0 0 0 0 0,0 0 0 0 0,0 0 0 0 0,0 0 0 0 0,0 0 1 0 0,0 1-1 0 0,-1-1 0 0 0,1 0 0 0 0,0 1 0 0 0,-1 0 0 0 0,1-1 0 0 0,-1 1 0 0 0,0 0 0 0 0,1 0 0 0 0,-1 0 0 0 0,0 0 0 0 0,0 0 0 0 0,0 0 0 0 0,-1 0 0 0 0,1 0 0 0 0,0 0 0 0 0,-1 1 0 0 0,1-1 0 0 0,-1 0 0 0 0,0 0 0 0 0,0 1 0 0 0,0-1 0 0 0,0 0 0 0 0,0 0 0 0 0,0 1 0 0 0,-1-1 0 0 0,1 0 0 0 0,-1 0 0 0 0,1 0 0 0 0,-2 3 0 0 0,-2 5-18 0 0,0-1 0 0 0,-1 0-1 0 0,0 0 1 0 0,-1 0 0 0 0,0-1-1 0 0,-9 11 1 0 0,-86 88 105 0 0,53-58-99 0 0,-56 73-1 0 0,92-107 250 0 0,1 1 1 0 0,1 0-1 0 0,1 1 0 0 0,0 0 0 0 0,1 1 0 0 0,1-1 0 0 0,1 1 1 0 0,1 1-1 0 0,-6 28 0 0 0,10-42-97 0 0,0 0 0 0 0,1 0 0 0 0,0 0 1 0 0,0-1-1 0 0,0 1 0 0 0,0 0 0 0 0,1 0 0 0 0,0 0 0 0 0,0 0 1 0 0,0-1-1 0 0,0 1 0 0 0,1-1 0 0 0,0 1 0 0 0,0-1 0 0 0,0 1 1 0 0,0-1-1 0 0,1 0 0 0 0,0 0 0 0 0,0 0 0 0 0,0 0 0 0 0,0-1 1 0 0,0 1-1 0 0,1-1 0 0 0,-1 0 0 0 0,1 0 0 0 0,0 0 0 0 0,0 0 1 0 0,1-1-1 0 0,7 4 0 0 0,7 1 68 0 0,0 0 1 0 0,1-2-1 0 0,0 0 1 0 0,0-2-1 0 0,0 0 1 0 0,22 0-1 0 0,52 2 278 0 0,1-4-1 0 0,0-4 1 0 0,159-26-1 0 0,-172 12-1406 0 0,0-2 1 0 0,101-40-1 0 0,4-22-6430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5:15:37.9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1418 0 3217 0 0,'-14'0'4837'0'0,"-2"0"-4175"0"0,-32 1-642 0 0,-72 10-1 0 0,76-3 20 0 0,0 2 0 0 0,1 2 0 0 0,-65 26 0 0 0,69-21 105 0 0,0 3 0 0 0,1 1-1 0 0,1 1 1 0 0,-35 29 0 0 0,-127 120-263 0 0,175-149 137 0 0,12-13 25 0 0,1 1 0 0 0,0 0 0 0 0,1 0 0 0 0,0 1 0 0 0,1 0 0 0 0,0 1 0 0 0,0 0 0 0 0,2 0 0 0 0,-1 1 0 0 0,-5 15 0 0 0,-19 76 193 0 0,19-56-147 0 0,-2 0-1 0 0,-29 61 0 0 0,26-75-30 0 0,2 1 0 0 0,1 0 0 0 0,1 1-1 0 0,3 0 1 0 0,0 1 0 0 0,3 1-1 0 0,-7 71 1 0 0,8-61 31 0 0,-1-1 0 0 0,-2-1 1 0 0,-2 1-1 0 0,-2-2 0 0 0,-23 51 0 0 0,-18 57 94 0 0,45-120-162 0 0,-3 5-11 0 0,2 0 0 0 0,2 1 1 0 0,1 0-1 0 0,2 1 0 0 0,-1 45 0 0 0,5 20-13 0 0,-1-38 16 0 0,4-1-1 0 0,9 77 1 0 0,0-98 1 0 0,1-1 1 0 0,2 0-1 0 0,33 77 1 0 0,75 119-8 0 0,-108-215-3 0 0,59 97 6 0 0,-46-82-2 0 0,-1 2 1 0 0,-2 1-1 0 0,-2 1 0 0 0,18 56 0 0 0,-30-63 58 0 0,-1 1 0 0 0,-2 0 0 0 0,-2 1-1 0 0,-2-1 1 0 0,-4 76 0 0 0,0-103-19 0 0,0 0 1 0 0,-1 0-1 0 0,0-1 1 0 0,0 1-1 0 0,-2 0 1 0 0,1-1-1 0 0,-1 0 1 0 0,-1 0-1 0 0,-12 17 1 0 0,-6 6 87 0 0,-37 38-1 0 0,50-62-90 0 0,0 0 0 0 0,-1 0 0 0 0,0-1 0 0 0,0-1 0 0 0,0 0 0 0 0,-1-1 0 0 0,0 0 0 0 0,-1-1 0 0 0,1 0-1 0 0,-1-1 1 0 0,-24 3 0 0 0,20-3-61 0 0,0 1 0 0 0,0 0 0 0 0,0 1 0 0 0,1 1 0 0 0,0 0 0 0 0,-19 13 0 0 0,36-20 14 0 0,0 0-1 0 0,0 0 1 0 0,-1 0-1 0 0,1 0 1 0 0,0 0-1 0 0,0 0 0 0 0,0 0 1 0 0,0 1-1 0 0,0-1 1 0 0,-1 0-1 0 0,1 0 0 0 0,0 0 1 0 0,0 0-1 0 0,0 0 1 0 0,0 1-1 0 0,0-1 1 0 0,0 0-1 0 0,0 0 0 0 0,-1 0 1 0 0,1 0-1 0 0,0 1 1 0 0,0-1-1 0 0,0 0 0 0 0,0 0 1 0 0,0 0-1 0 0,0 0 1 0 0,0 1-1 0 0,0-1 1 0 0,0 0-1 0 0,0 0 0 0 0,0 0 1 0 0,0 1-1 0 0,0-1 1 0 0,0 0-1 0 0,0 0 0 0 0,0 0 1 0 0,0 0-1 0 0,0 1 1 0 0,0-1-1 0 0,1 0 0 0 0,-1 0 1 0 0,0 0-1 0 0,0 0 1 0 0,0 1-1 0 0,0-1 1 0 0,12 6-58 0 0,22 2 81 0 0,-27-7-17 0 0,12 5-18 0 0,0 0 1 0 0,0 1-1 0 0,0 1 0 0 0,-1 1 1 0 0,-1 1-1 0 0,1 0 1 0 0,-1 1-1 0 0,-1 1 1 0 0,0 1-1 0 0,21 21 0 0 0,-18-14 10 0 0,0 2 0 0 0,-2 0 0 0 0,0 0-1 0 0,-1 2 1 0 0,-2 0 0 0 0,0 1-1 0 0,9 26 1 0 0,-12-17 15 0 0,-2 0 1 0 0,-2 0-1 0 0,-1 1 0 0 0,-2-1 0 0 0,1 41 1 0 0,-1-10 15 0 0,9 333 41 0 0,-15-385-66 0 0,0 0 0 0 0,-1 0 0 0 0,0 0 0 0 0,-1 0 0 0 0,0-1 0 0 0,-1 0 1 0 0,-1 0-1 0 0,0 0 0 0 0,0 0 0 0 0,-10 11 0 0 0,-20 43 8 0 0,20-32-10 0 0,2 1-1 0 0,2 0 1 0 0,1 1-1 0 0,1 0 1 0 0,2 0-1 0 0,2 1 1 0 0,2 0-1 0 0,-1 39 1 0 0,5-74 1 0 0,0 28 1 0 0,6 51 1 0 0,-4-69-2 0 0,0-1 0 0 0,2 1 1 0 0,-1-1-1 0 0,1 0 0 0 0,1 0 0 0 0,0-1 1 0 0,9 16-1 0 0,8 8 28 0 0,2 0 0 0 0,0-1-1 0 0,3-1 1 0 0,0-1 0 0 0,2-2 0 0 0,1-1 0 0 0,2-1-1 0 0,0-2 1 0 0,2-1 0 0 0,0-2 0 0 0,2-1 0 0 0,0-2-1 0 0,1-1 1 0 0,1-2 0 0 0,1-1 0 0 0,0-3 0 0 0,1-1-1 0 0,58 9 1 0 0,108 10 406 0 0,283 81-1 0 0,-482-109-459 0 0,23 6-432 0 0,-29-7 403 0 0,0-1 0 0 0,0 0 1 0 0,0 0-1 0 0,0 1 0 0 0,0-1 0 0 0,0 1 1 0 0,-1-1-1 0 0,1 1 0 0 0,0-1 0 0 0,0 1 1 0 0,0-1-1 0 0,-1 1 0 0 0,1 0 0 0 0,0-1 1 0 0,-1 1-1 0 0,1 0 0 0 0,0 0 1 0 0,-1-1-1 0 0,1 1 0 0 0,-1 0 0 0 0,1 2 1 0 0,-39 2-7457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5:15:53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1166 114 1249 0 0,'0'0'789'0'0,"-30"-6"5686"0"0,18 3-7051 0 0,-23-6 564 0 0,0 1-1 0 0,-1 2 1 0 0,0 2-1 0 0,-49-1 1 0 0,-50-6 469 0 0,18-5-296 0 0,-135-23 1593 0 0,243 37-1719 0 0,5 1-75 0 0,1 0 0 0 0,0 0 0 0 0,0 1 0 0 0,0-1 0 0 0,-1 1 0 0 0,1 0 0 0 0,0 0 0 0 0,-1 0 0 0 0,1 0 0 0 0,-5 1 0 0 0,6 1 13 0 0,1-1 1 0 0,-1 0-1 0 0,0 1 0 0 0,0-1 1 0 0,1 1-1 0 0,-1 0 0 0 0,1-1 1 0 0,-1 1-1 0 0,1 0 0 0 0,0 0 0 0 0,0 0 1 0 0,0 0-1 0 0,0 0 0 0 0,0 0 1 0 0,0 0-1 0 0,0 1 0 0 0,0 2 1 0 0,-21 55-3 0 0,8-27 12 0 0,2 2 0 0 0,1-1 0 0 0,1 1 0 0 0,2 1 1 0 0,2 0-1 0 0,-3 47 0 0 0,-4 491 6 0 0,10-69-688 0 0,-4 16 665 0 0,2-328 31 0 0,6-131 6 0 0,1-34 1 0 0,1 0 1 0 0,1 1-1 0 0,17 53 1 0 0,-12-49 3 0 0,-2 0 0 0 0,5 42 0 0 0,1 672-1024 0 0,-15-468 1010 0 0,-4-167 9 0 0,-30 175 0 0 0,19-175-6 0 0,-42 145 22 0 0,41-199-14 0 0,3 1 1 0 0,2 1-1 0 0,4 0 0 0 0,-4 77 0 0 0,13-132-7 0 0,-1 73-8 0 0,4-1-1 0 0,16 100 0 0 0,-3-71 27 0 0,4 125 0 0 0,-15 109 37 0 0,-5-302-37 0 0,-2-15 95 0 0,-1 1 0 0 0,-1-1 1 0 0,-1 0-1 0 0,-14 43 0 0 0,10-39 132 0 0,1 0 1 0 0,-8 55-1 0 0,15 120 120 0 0,3-131-345 0 0,-7 72-1 0 0,-2-99 208 0 0,-19 67 0 0 0,17-77 20 0 0,1-1 0 0 0,1 2 0 0 0,-4 65 0 0 0,4-10 155 0 0,9-88-397 0 0,1 0 1 0 0,-1 0 0 0 0,0 0-1 0 0,0-1 1 0 0,1 1-1 0 0,-1-1 1 0 0,1 1 0 0 0,-1-1-1 0 0,1 0 1 0 0,0 0 0 0 0,-1 0-1 0 0,1-1 1 0 0,0 1-1 0 0,5 0 1 0 0,-1 1 24 0 0,68 20 185 0 0,1-3 0 0 0,1-4 0 0 0,0-3 0 0 0,153 4 0 0 0,818-21-181 0 0,-893-6-1 0 0,-5 1-881 0 0,-150 10 804 0 0,1 0 0 0 0,-1 0-1 0 0,0 0 1 0 0,0 0 0 0 0,1 0 0 0 0,-1 0 0 0 0,0 0-1 0 0,0 0 1 0 0,1 0 0 0 0,-1 0 0 0 0,0 1 0 0 0,0-1 0 0 0,1 0-1 0 0,-1 0 1 0 0,0 0 0 0 0,0 0 0 0 0,1 1 0 0 0,-1-1-1 0 0,0 0 1 0 0,0 0 0 0 0,0 0 0 0 0,0 1 0 0 0,1-1 0 0 0,-1 0-1 0 0,0 0 1 0 0,0 1 0 0 0,0-1 0 0 0,0 0 0 0 0,0 0 0 0 0,0 1-1 0 0,0-1 1 0 0,0 0 0 0 0,0 0 0 0 0,0 1 0 0 0,1-1-1 0 0,-1 0 1 0 0,-1 1 0 0 0,1-1 0 0 0,0 0 0 0 0,0 0 0 0 0,0 1-1 0 0,0-1 1 0 0,0 0 0 0 0,0 0 0 0 0,0 1 0 0 0,0-1-1 0 0,0 0 1 0 0,0 0 0 0 0,-1 1 0 0 0,1-1 0 0 0,0 0 0 0 0,0 0-1 0 0,0 1 1 0 0,0-1 0 0 0,-1 0 0 0 0,1 0 0 0 0,0 0-1 0 0,0 0 1 0 0,-1 1 0 0 0,1-1 0 0 0,0 0 0 0 0,0 0 0 0 0,-1 0-1 0 0,-18 16-2298 0 0,-24 0-1881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5:18:27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26 5458 0 0,'0'0'1564'0'0,"-20"-19"733"0"0,20 18-2309 0 0,0 1 0 0 0,0 0 0 0 0,0 0 0 0 0,0 0 0 0 0,0-1 0 0 0,0 1 0 0 0,0 0 0 0 0,0 0 0 0 0,0-1 0 0 0,0 1 0 0 0,0 0 0 0 0,0 0 0 0 0,0 0 1 0 0,0-1-1 0 0,1 1 0 0 0,-1 0 0 0 0,0 0 0 0 0,0 0 0 0 0,0 0 0 0 0,0-1 0 0 0,0 1 0 0 0,0 0 0 0 0,1 0 0 0 0,-1 0 0 0 0,0 0 0 0 0,0-1 0 0 0,0 1 0 0 0,1 0 0 0 0,-1 0 0 0 0,0 0 0 0 0,0 0 0 0 0,0 0 0 0 0,1 0 0 0 0,-1 0 0 0 0,0 0 0 0 0,0 0 1 0 0,0 0-1 0 0,1 0 0 0 0,-1 0 0 0 0,0 0 0 0 0,0 0 0 0 0,0 0 0 0 0,1 0 0 0 0,-1 0 0 0 0,0 0 0 0 0,0 0 0 0 0,1 0 0 0 0,-1 0 0 0 0,0 0 0 0 0,18 0 184 0 0,-13 0-194 0 0,64 4 125 0 0,0 2-1 0 0,78 19 1 0 0,-78-12-76 0 0,1-2 0 0 0,84 1 0 0 0,-122-12 30 0 0,0-1 0 0 0,-1-1 0 0 0,1-2 0 0 0,-1-1 0 0 0,52-15 0 0 0,-68 15-119 0 0,2 0 0 0 0,-1 1 1 0 0,0 1-1 0 0,1 0 0 0 0,0 1 1 0 0,-1 1-1 0 0,24 1 0 0 0,-38 0 55 0 0,0 1 0 0 0,0-1 0 0 0,0 1 0 0 0,0-1 0 0 0,-1 1 0 0 0,1 0 0 0 0,0 0 0 0 0,0 0 0 0 0,0 0 0 0 0,-1 0 0 0 0,1 0 0 0 0,0 0 0 0 0,-1 0 0 0 0,1 1 0 0 0,-1-1 0 0 0,1 0 0 0 0,-1 1 1 0 0,0 0-1 0 0,0-1 0 0 0,0 1 0 0 0,0 0 0 0 0,0-1 0 0 0,0 1 0 0 0,0 0 0 0 0,0 0 0 0 0,-1 0 0 0 0,1 0 0 0 0,-1 0 0 0 0,1 0 0 0 0,-1 3 0 0 0,2 8 20 0 0,-1 1 1 0 0,-1-1 0 0 0,-1 22-1 0 0,0-12-19 0 0,26 546 350 0 0,-12-462 22 0 0,4 0-1 0 0,5-2 1 0 0,57 161-1 0 0,-41-166-368 0 0,-22-63 24 0 0,-2 1 1 0 0,-1 1-1 0 0,12 67 1 0 0,-13 26 1654 0 0,-9 207 0 0 0,-5-176-935 0 0,-5-23 107 0 0,-32-165-531 0 0,-317-147-602 0 0,304 151 200 0 0,-1 2 1 0 0,-88-20 0 0 0,99 28 113 0 0,15 7-107 0 0,-1 1 1 0 0,0 1-1 0 0,0 1 1 0 0,-37 4-1 0 0,-4-1 87 0 0,-13-2 444 0 0,81 0-66 0 0,9-2-1003 0 0,-4 2 625 0 0,27-3 73 0 0,0-1 0 0 0,0-1 0 0 0,0-2 0 0 0,-1 0 0 0 0,51-22 1 0 0,-96 65-10779 0 0,14-15 5915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5:11:27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 4130 0 0,'0'0'2353'0'0,"14"0"-1553"0"0,6 0 305 0 0,1 0 79 0 0,17 0-63 0 0,3-7-257 0 0,14-2-191 0 0,11 2-401 0 0,16 7-224 0 0,14 0-64 0 0,25 3-16 0 0,16 18 32 0 0,11 10-64 0 0,0-3-417 0 0,-7-3-2032 0 0,-17-11-3810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5:18:31.8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3021 176 0 0,'-5'-6'10942'0'0,"6"5"-10826"0"0,10-9-106 0 0,0 1 0 0 0,1 0 0 0 0,0 0 0 0 0,1 1 0 0 0,27-12-1 0 0,3-4-14 0 0,277-190 24 0 0,34-19-62 0 0,-239 167 5 0 0,273-164 49 0 0,-156 93-889 0 0,443-189 1 0 0,-398 191 582 0 0,-150 70-255 0 0,149-55-1 0 0,112-6 681 0 0,205-79 50 0 0,-508 173-190 0 0,139-34 0 0 0,91 1-26 0 0,-20 4 46 0 0,85-61-10 0 0,-151 41-5 0 0,6 10 18 0 0,161-54 43 0 0,-275 80-30 0 0,137-69-1 0 0,-217 92 28 0 0,-23 11-58 0 0,1 1-1 0 0,0 1 0 0 0,1 1 1 0 0,-1 0-1 0 0,2 2 0 0 0,22-5 1 0 0,-21 8 3 0 0,-15 2 27 0 0,1 1 0 0 0,0-2-1 0 0,0 1 1 0 0,-1-1 0 0 0,1 0-1 0 0,-1 0 1 0 0,0-1 0 0 0,1 0-1 0 0,-1 0 1 0 0,0-1 0 0 0,-1 0-1 0 0,1 0 1 0 0,11-10 0 0 0,-16 13 79 0 0,8-2 473 0 0,-11 3-561 0 0,1 0-1 0 0,0 0 1 0 0,0 0 0 0 0,0 0 0 0 0,0 0 0 0 0,0 0-1 0 0,0 0 1 0 0,0 0 0 0 0,0 0 0 0 0,-1 0-1 0 0,1 0 1 0 0,0 0 0 0 0,0 0 0 0 0,0 0 0 0 0,0 0-1 0 0,0 0 1 0 0,0 0 0 0 0,0 0 0 0 0,-1 0-1 0 0,1 0 1 0 0,0 0 0 0 0,0-1 0 0 0,0 1 0 0 0,0 0-1 0 0,0 0 1 0 0,0 0 0 0 0,0 0 0 0 0,0 0-1 0 0,0 0 1 0 0,0 0 0 0 0,-1 0 0 0 0,1 0 0 0 0,0 0-1 0 0,0 0 1 0 0,0-1 0 0 0,0 1 0 0 0,0 0-1 0 0,0 0 1 0 0,0 0 0 0 0,0 0 0 0 0,0 0 0 0 0,0 0-1 0 0,0 0 1 0 0,0-1 0 0 0,0 1 0 0 0,0 0-1 0 0,0 0 1 0 0,0 0 0 0 0,0 0 0 0 0,0 0 0 0 0,0 0-1 0 0,0 0 1 0 0,0 0 0 0 0,0-1 0 0 0,0 1-1 0 0,0 0 1 0 0,0 0 0 0 0,0 0 0 0 0,1 0 0 0 0,-1 0-1 0 0,0 0 1 0 0,-76-15 583 0 0,-41-6 201 0 0,-129-42-1 0 0,168 41-823 0 0,123 20-917 0 0,47 1 948 0 0,-10 0 92 0 0,150 15 0 0 0,-223-13-38 0 0,0 0 1 0 0,0-1-1 0 0,0 0 0 0 0,-1-1 1 0 0,1 0-1 0 0,0 0 0 0 0,-1-1 1 0 0,1 0-1 0 0,-1 0 0 0 0,1-1 1 0 0,-1 0-1 0 0,0-1 0 0 0,8-4 1 0 0,0 1-96 0 0,-15 6 18 0 0,-1 1 0 0 0,1 0 1 0 0,-1 0-1 0 0,1 0 1 0 0,-1 0-1 0 0,1-1 1 0 0,0 1-1 0 0,-1 0 1 0 0,1 0-1 0 0,-1 0 1 0 0,1 0-1 0 0,-1 0 0 0 0,1 0 1 0 0,0 0-1 0 0,-1 1 1 0 0,1-1-1 0 0,-1 0 1 0 0,1 0-1 0 0,-1 0 1 0 0,1 0-1 0 0,-1 1 1 0 0,1-1-1 0 0,-1 0 1 0 0,1 1-1 0 0,-1-1 0 0 0,1 0 1 0 0,-1 1-1 0 0,1-1 1 0 0,-1 0-1 0 0,0 1 1 0 0,1-1-1 0 0,-1 1 1 0 0,0-1-1 0 0,1 1 1 0 0,-1-1-1 0 0,0 1 0 0 0,0-1 1 0 0,1 1-1 0 0,5 33 152 0 0,-6-26-17 0 0,0 1 0 0 0,0-1 0 0 0,-1 0 0 0 0,0 1 0 0 0,-1-1 0 0 0,-4 13 0 0 0,-4-6 68 0 0,0-1 0 0 0,-2 0 0 0 0,1-1-1 0 0,-2 0 1 0 0,0-1 0 0 0,0 0 0 0 0,-19 12 0 0 0,5-3 157 0 0,-65 58 860 0 0,-130 144 1 0 0,218-217-1340 0 0,0 0-692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5:18:37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5 164 4866 0 0,'0'0'1099'0'0,"-5"-21"1796"0"0,44 10-2017 0 0,1 2 0 0 0,75-6 0 0 0,-42 6-567 0 0,261-24 1052 0 0,-32 4-586 0 0,186-6-710 0 0,-226 40-51 0 0,202-5 195 0 0,28-7-153 0 0,-425 12-66 0 0,89 17 0 0 0,-93-11 99 0 0,120 6 0 0 0,243 4 866 0 0,-102-5-911 0 0,-316-15-853 0 0,-12 2-333 0 0,-16 1-1235 0 0,-24-2-1779 0 0,-7-2-403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5:18:43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 1 4146 0 0,'0'0'4693'0'0,"23"0"-1342"0"0,300 27-3064 0 0,-77-1 101 0 0,104-20 601 0 0,-341-7-931 0 0,1 0-1 0 0,-1-1 0 0 0,1-1 0 0 0,15-5 1 0 0,-17 4-108 0 0,0 2 0 0 0,0-1 0 0 0,0 1 0 0 0,1 0 0 0 0,15-1 0 0 0,-21 3 39 0 0,-1 1 0 0 0,1-1 0 0 0,0 1 0 0 0,-1 0 0 0 0,1-1 1 0 0,-1 1-1 0 0,1 0 0 0 0,-1 1 0 0 0,1-1 0 0 0,-1 0 0 0 0,0 1 0 0 0,1-1 0 0 0,-1 1 0 0 0,0 0 0 0 0,0-1 0 0 0,0 1 1 0 0,0 0-1 0 0,-1 1 0 0 0,1-1 0 0 0,0 0 0 0 0,-1 0 0 0 0,0 1 0 0 0,1-1 0 0 0,-1 0 0 0 0,0 1 0 0 0,0 0 0 0 0,1 3 1 0 0,1 5-21 0 0,-1 0 0 0 0,1 0 0 0 0,-2-1 0 0 0,1 1 0 0 0,-1 16 0 0 0,-7 118 695 0 0,-7 1-1 0 0,-6-2 1 0 0,-50 196 0 0 0,46-233-550 0 0,5 2 0 0 0,5 0 0 0 0,2 164 0 0 0,10-238 78 0 0,1 0 1 0 0,2 0-1 0 0,2 0 1 0 0,1 0 0 0 0,15 56-1 0 0,-8-52-75 0 0,-2 2-1 0 0,-2-1 1 0 0,-1 1-1 0 0,-2 1 1 0 0,-2 63-1 0 0,-2-100-131 0 0,-2 0 0 0 0,1 0 0 0 0,0 0 0 0 0,-1 0 0 0 0,0 0 1 0 0,0 0-1 0 0,-1 0 0 0 0,0 0 0 0 0,1 0 0 0 0,-1-1 0 0 0,-1 1 0 0 0,1 0 0 0 0,-1-1 0 0 0,0 0 0 0 0,0 0 0 0 0,0 0 0 0 0,-7 7 0 0 0,3-3 25 0 0,-36 50 19 0 0,30-40-33 0 0,0 0-1 0 0,0-2 0 0 0,-17 16 1 0 0,23-26 0 0 0,0 0 1 0 0,-1 0-1 0 0,0-1 0 0 0,0 0 1 0 0,0-1-1 0 0,0 0 0 0 0,-1 0 1 0 0,1-1-1 0 0,-1 0 1 0 0,-14 3-1 0 0,-23 0 75 0 0,0-1 0 0 0,-1-3 0 0 0,-61-4 1 0 0,23 0-8 0 0,-2 1-53 0 0,-115 4-9 0 0,174 0-59 0 0,1 1 0 0 0,0 1 1 0 0,0 1-1 0 0,0 1 0 0 0,-33 14 0 0 0,-111 63-3099 0 0,170-83 2924 0 0,-1-1-1 0 0,0 1 1 0 0,1 0-1 0 0,-1-1 1 0 0,1 1-1 0 0,-1-1 1 0 0,0 1-1 0 0,1-1 1 0 0,-1 0-1 0 0,0 0 1 0 0,1 0-1 0 0,-1 0 1 0 0,0 0-1 0 0,1 0 1 0 0,-1 0-1 0 0,0-1 1 0 0,1 1-1 0 0,-1-1 1 0 0,-2 0-1 0 0,0-12-2694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5:18:52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487 11 800 0 0,'0'0'7769'0'0,"-25"0"-6699"0"0,-387-10-203 0 0,412 47-1048 0 0,0-24 177 0 0,-1 1 0 0 0,-1 0 0 0 0,0 0 0 0 0,-1-1 0 0 0,0 1 0 0 0,-1-1 0 0 0,-7 16 0 0 0,4-6 9 0 0,2 0 1 0 0,1 0 0 0 0,0 0-1 0 0,2 1 1 0 0,1-1 0 0 0,0 1-1 0 0,2-1 1 0 0,6 36-1 0 0,1-20 2 0 0,19 56-1 0 0,1-3 21 0 0,-25-80-10 0 0,4 15 52 0 0,0 0-1 0 0,-1 1 1 0 0,-2 0-1 0 0,-1-1 1 0 0,-1 1-1 0 0,-4 56 1 0 0,-8-55-98 0 0,8-25 33 0 0,1 0-1 0 0,-1-1 1 0 0,1 1-1 0 0,0 0 1 0 0,0 0 0 0 0,0 0-1 0 0,0 8 1 0 0,1-9-4 0 0,-1-1 0 0 0,1 0 0 0 0,0 0 0 0 0,0 0 0 0 0,1 1 0 0 0,-1-1 0 0 0,0 0 0 0 0,1 0 0 0 0,-1 0 0 0 0,1 0 0 0 0,0 0 0 0 0,0 0 0 0 0,0 0 0 0 0,0 0 0 0 0,0 0 0 0 0,0 0 0 0 0,0 0 0 0 0,3 2 0 0 0,0-2 7 0 0,0 1 1 0 0,0-1-1 0 0,0-1 0 0 0,0 1 1 0 0,1-1-1 0 0,-1 1 0 0 0,0-1 1 0 0,6 0-1 0 0,-1 2 17 0 0,339 66 2144 0 0,-5-2-1745 0 0,-296-57-2459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5:18:55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 2257 0 0,'0'0'2999'0'0,"21"-9"-758"0"0,192 14-1057 0 0,90-2-69 0 0,-296-3-1198 0 0,-5 0 6 0 0,0 0 1 0 0,-1 1-1 0 0,1-1 1 0 0,0 0-1 0 0,0 0 1 0 0,0 0-1 0 0,-1-1 1 0 0,1 1-1 0 0,0 0 1 0 0,0-1 0 0 0,-1 1-1 0 0,1-1 1 0 0,0 1-1 0 0,-1-1 1 0 0,1 0-1 0 0,0 0 1 0 0,-1 0-1 0 0,1 0 1 0 0,-1 0-1 0 0,0 0 1 0 0,1 0-1 0 0,-1 0 1 0 0,0 0-1 0 0,2-3 1 0 0,-1-9-3531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5:18:58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468 1 2001 0 0,'3'0'7594'0'0,"27"0"-7673"0"0,158 44 1551 0 0,-71-14-1140 0 0,-4-3 812 0 0,-86 0-1389 0 0,-21-22 272 0 0,-1 0-1 0 0,1 0 1 0 0,-2 0 0 0 0,1 1 0 0 0,0 0 0 0 0,-1 0-1 0 0,0 0 1 0 0,-1 0 0 0 0,1 1 0 0 0,-1 0-1 0 0,0-1 1 0 0,-1 1 0 0 0,0 0 0 0 0,0 0 0 0 0,0 0-1 0 0,-1 1 1 0 0,0-1 0 0 0,0 0 0 0 0,-1 10 0 0 0,0 7 90 0 0,-1-1 1 0 0,-2 1-1 0 0,0-1 1 0 0,-11 42-1 0 0,2-13 374 0 0,-6 67 1 0 0,1-3-45 0 0,16-113-435 0 0,1 0-1 0 0,0-1 1 0 0,-1 1-1 0 0,1 0 1 0 0,-1 0-1 0 0,0-1 1 0 0,0 1 0 0 0,0 0-1 0 0,-1-1 1 0 0,1 1-1 0 0,0-1 1 0 0,-1 1-1 0 0,0-1 1 0 0,1 0 0 0 0,-1 0-1 0 0,0 0 1 0 0,-4 4-1 0 0,-1-3 1 0 0,-1-1 1 0 0,1 1-1 0 0,-1-1 0 0 0,1-1 0 0 0,-1 1 1 0 0,0-1-1 0 0,-15-1 0 0 0,-67-4 124 0 0,34 1-148 0 0,-388 2 900 0 0,319 3-3746 0 0,1-2-4745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13.4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0 752 0 0,'0'38'6076'0'0,"0"69"-6120"0"0,1-104 50 0 0,0 0-1 0 0,0 0 0 0 0,-1 0 0 0 0,2 0 1 0 0,-1 0-1 0 0,0 0 0 0 0,1-1 1 0 0,-1 1-1 0 0,1 0 0 0 0,0-1 0 0 0,0 1 1 0 0,0-1-1 0 0,0 0 0 0 0,0 1 0 0 0,4 2 1 0 0,49 37 132 0 0,-28-22-67 0 0,-15-11 43 0 0,1-1 0 0 0,0 0 0 0 0,0-1 0 0 0,1 0-1 0 0,0-1 1 0 0,0 0 0 0 0,27 6 0 0 0,113 16 1485 0 0,-72-16-1729 0 0,80 18 900 0 0,1-8 0 0 0,190 2 0 0 0,1064-21-573 0 0,-1124 12-230 0 0,-177-6 26 0 0,-33-4 6 0 0,645 32-32 0 0,-387-10 6 0 0,-154-8 14 0 0,176 20-7 0 0,-204-20 5 0 0,-51-1-29 0 0,141 41 0 0 0,-5 0 492 0 0,180 47-1 0 0,-338-78-270 0 0,-2 5-1 0 0,146 78 1 0 0,-212-100-102 0 0,1 2 1 0 0,-2 0 0 0 0,0 1 0 0 0,0 0-1 0 0,-1 2 1 0 0,19 23 0 0 0,68 111 667 0 0,-68-95-445 0 0,-7-22-186 0 0,4 8 54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15.5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1754 2337 0 0,'0'0'2297'0'0,"23"-27"-1083"0"0,14-22-1007 0 0,-4 4 427 0 0,2 1 0 0 0,2 2 0 0 0,1 1 0 0 0,56-44 1 0 0,-73 70-622 0 0,1 1 0 0 0,1 1 0 0 0,1 2 0 0 0,31-13 0 0 0,106-27-64 0 0,-81 27 74 0 0,12-5 77 0 0,298-87 473 0 0,-302 95-563 0 0,1 4 1 0 0,135-9-1 0 0,368 32-112 0 0,1 40 164 0 0,-203-13-115 0 0,337-32 669 0 0,-634-4-186 0 0,716 13-327 0 0,-289 4-102 0 0,-439-14-4 0 0,703-1-293 0 0,-561-11 23 0 0,-1-9 0 0 0,333-76 0 0 0,-496 83 253 0 0,-1-3 0 0 0,-1-3 0 0 0,-1-2 0 0 0,61-33-1 0 0,-40 11-165 0 0,-2-3 0 0 0,79-65 0 0 0,167-119-2421 0 0,-131 99 4896 0 0,-176 121-1920 0 0,1 0 0 0 0,-2 0-1 0 0,0-2 1 0 0,21-23 0 0 0,-29 28-359 0 0,1 0-1 0 0,-1 0 1 0 0,-1 0 0 0 0,1-1-1 0 0,-1 0 1 0 0,-1 0 0 0 0,0 0 0 0 0,0 0-1 0 0,-1-1 1 0 0,2-12 0 0 0,19-98-5752 0 0,-16 89 1901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24.7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 0 624 0 0,'0'0'8818'0'0,"0"21"-9520"0"0,-1-9 977 0 0,-1 0-1 0 0,0 1 1 0 0,-1-1-1 0 0,-1 0 1 0 0,0 0-1 0 0,-8 18 1 0 0,-11 34 279 0 0,13-8-391 0 0,2 1 1 0 0,3 1-1 0 0,3-1 1 0 0,5 71-1 0 0,-1-16-793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25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13 2849 0 0,'3'0'5890'0'0,"16"2"-5078"0"0,423 1 1333 0 0,368-5-2366 0 0,-792 2-288 0 0,-13 1 153 0 0,-1-1-1 0 0,1 0 1 0 0,-1 0 0 0 0,1 0 0 0 0,0 0 0 0 0,-1-1 0 0 0,1 0 0 0 0,0 0 0 0 0,-1 0-1 0 0,0 0 1 0 0,1-1 0 0 0,-1 1 0 0 0,0-1 0 0 0,6-4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5:11:28.5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6275 0 0,'0'0'3263'0'0,"10"3"-2642"0"0,32 7 674 0 0,1-1 0 0 0,71 3-1 0 0,106-4 206 0 0,-88-5-982 0 0,1381 14 66 0 0,-1471-17-1103 0 0,63-4-783 0 0,-41-9-4638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26.5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1 169 3153 0 0,'0'0'2434'0'0,"10"3"-1869"0"0,23 5-58 0 0,0-2 0 0 0,0-1 1 0 0,52 0-1 0 0,114-9 255 0 0,-65-10-692 0 0,-117 11-46 0 0,1 0 0 0 0,-1-1 1 0 0,-1-1-1 0 0,1-1 0 0 0,25-12 1 0 0,-40 17-64 0 0,0 0 0 0 0,0 0 0 0 0,0 0 0 0 0,0 0 0 0 0,0 0 0 0 0,0 0-1 0 0,-1 0 1 0 0,1-1 0 0 0,0 1 0 0 0,-1-1 0 0 0,1 1 0 0 0,-1-1 0 0 0,1 0 0 0 0,-1 0 0 0 0,0 1 0 0 0,0-1 0 0 0,0 0 0 0 0,0 0 0 0 0,0 0 0 0 0,0 0 0 0 0,0 0 0 0 0,-1 0 0 0 0,1 0 0 0 0,-1-1-1 0 0,1 1 1 0 0,-1 0 0 0 0,0 0 0 0 0,0 0 0 0 0,0 0 0 0 0,0-1 0 0 0,0 1 0 0 0,-1 0 0 0 0,1 0 0 0 0,-1 0 0 0 0,0-3 0 0 0,-2 1-96 0 0,1 0 0 0 0,-1 0 0 0 0,0 0 0 0 0,0 0 0 0 0,0 0 0 0 0,0 1-1 0 0,-1 0 1 0 0,0-1 0 0 0,1 1 0 0 0,-1 1 0 0 0,0-1 0 0 0,-1 0 0 0 0,1 1 0 0 0,0 0 0 0 0,-6-2 0 0 0,-7-1 154 0 0,1 1 0 0 0,-1 0 0 0 0,0 1 0 0 0,0 1 0 0 0,0 1 0 0 0,0 0 0 0 0,-24 3 0 0 0,34 0 42 0 0,-1-1 0 0 0,1 1 0 0 0,0 1 0 0 0,0-1 0 0 0,0 1 0 0 0,0 1 0 0 0,0-1 0 0 0,-7 7 0 0 0,-29 12 564 0 0,8-11-159 0 0,9-3-304 0 0,1 2-1 0 0,0 0 1 0 0,-41 24 0 0 0,60-31-40 0 0,1 0 0 0 0,0 1 0 0 0,0-1 0 0 0,0 1 0 0 0,1 1 0 0 0,0-1 0 0 0,-1 0 1 0 0,2 1-1 0 0,-1 0 0 0 0,0 0 0 0 0,1 0 0 0 0,0 1 0 0 0,0-1 0 0 0,0 1 0 0 0,1-1 0 0 0,0 1 0 0 0,0 0 1 0 0,1 0-1 0 0,-1 0 0 0 0,1 0 0 0 0,0 12 0 0 0,0 8 233 0 0,1-13-252 0 0,0 0 1 0 0,0-1 0 0 0,4 22-1 0 0,-3-30-100 0 0,0 0 0 0 0,0 0 0 0 0,1 0-1 0 0,-1 0 1 0 0,1-1 0 0 0,0 1 0 0 0,0-1-1 0 0,0 1 1 0 0,1-1 0 0 0,-1 0 0 0 0,1 1 0 0 0,-1-1-1 0 0,1-1 1 0 0,0 1 0 0 0,6 4 0 0 0,8 3 16 0 0,-1-1 1 0 0,2 0-1 0 0,-1-1 1 0 0,1-1 0 0 0,0-1-1 0 0,1 0 1 0 0,-1-2-1 0 0,36 5 1 0 0,12-3 95 0 0,79-3 0 0 0,-114-3-81 0 0,166-7 226 0 0,-170 4-1021 0 0,0-2-1 0 0,0 0 1 0 0,-1-2-1 0 0,1-1 1 0 0,30-14-1 0 0,-32 11-2058 0 0,-8 2-677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27.3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412 105 3874 0 0,'0'0'2889'0'0,"0"-5"-2350"0"0,0-5-486 0 0,0 5 140 0 0,0 1 0 0 0,0-1 0 0 0,0 0 1 0 0,-1 0-1 0 0,1 1 0 0 0,-1-1 0 0 0,-2-6 0 0 0,1 8-176 0 0,1 1 0 0 0,0 0-1 0 0,0 0 1 0 0,-1 1 0 0 0,1-1-1 0 0,-1 0 1 0 0,1 0-1 0 0,-1 1 1 0 0,0-1 0 0 0,0 1-1 0 0,1-1 1 0 0,-1 1 0 0 0,0 0-1 0 0,-1 0 1 0 0,1 0-1 0 0,0 0 1 0 0,0 0 0 0 0,0 0-1 0 0,0 0 1 0 0,-5 0 0 0 0,-13-4-36 0 0,0 2-1 0 0,0 0 1 0 0,0 1 0 0 0,0 0 0 0 0,-30 3 0 0 0,40 0-2 0 0,0 1-1 0 0,0 0 1 0 0,0 0-1 0 0,0 1 0 0 0,0 0 1 0 0,1 1-1 0 0,-1 0 1 0 0,1 0-1 0 0,0 1 0 0 0,1 0 1 0 0,-1 1-1 0 0,-14 12 1 0 0,15-11 122 0 0,0 2 0 0 0,0-1 1 0 0,0 1-1 0 0,1 0 0 0 0,0 1 1 0 0,-9 17-1 0 0,14-21-42 0 0,-1-1-1 0 0,1 1 1 0 0,0-1-1 0 0,1 1 1 0 0,-1-1-1 0 0,1 1 1 0 0,0 0-1 0 0,0 0 1 0 0,1 0 0 0 0,0 0-1 0 0,0 0 1 0 0,0-1-1 0 0,1 1 1 0 0,0 0-1 0 0,2 9 1 0 0,-1-12-50 0 0,-1 0-1 0 0,1 0 1 0 0,0 0 0 0 0,0 0 0 0 0,1 0-1 0 0,-1 0 1 0 0,0 0 0 0 0,1 0 0 0 0,0-1-1 0 0,0 0 1 0 0,-1 1 0 0 0,2-1 0 0 0,-1 0-1 0 0,0 0 1 0 0,0-1 0 0 0,0 1 0 0 0,1-1-1 0 0,-1 1 1 0 0,1-1 0 0 0,-1 0 0 0 0,1-1-1 0 0,7 2 1 0 0,10 1 138 0 0,0-1 0 0 0,38-1 0 0 0,-44-1-24 0 0,-5-1-17 0 0,0 0-1 0 0,0 0 0 0 0,0-1 1 0 0,0 0-1 0 0,-1-1 0 0 0,1 0 0 0 0,-1-1 1 0 0,0 0-1 0 0,10-5 0 0 0,13-10-58 0 0,34-26-1 0 0,3-1-140 0 0,-67 45 70 0 0,0 0 0 0 0,0 0 1 0 0,1 0-1 0 0,-1 1 0 0 0,0-1 1 0 0,0 1-1 0 0,1-1 1 0 0,-1 1-1 0 0,0 0 0 0 0,0 0 1 0 0,1 0-1 0 0,-1 0 0 0 0,0 1 1 0 0,1-1-1 0 0,-1 0 0 0 0,0 1 1 0 0,0 0-1 0 0,0-1 1 0 0,1 1-1 0 0,-1 0 0 0 0,0 0 1 0 0,0 0-1 0 0,0 0 0 0 0,0 1 1 0 0,-1-1-1 0 0,1 1 0 0 0,0-1 1 0 0,0 1-1 0 0,-1-1 1 0 0,1 1-1 0 0,-1 0 0 0 0,0 0 1 0 0,1 0-1 0 0,-1 0 0 0 0,1 2 1 0 0,8 11 28 0 0,-1 1-1 0 0,0 0 1 0 0,8 25 0 0 0,-10-24 37 0 0,12 37-101 0 0,-15-37 283 0 0,2 0 1 0 0,0-1 0 0 0,1 0 0 0 0,9 16 0 0 0,-14-28-480 0 0,0-1 1 0 0,0 0 0 0 0,1 1 0 0 0,0-1 0 0 0,-1 0 0 0 0,1 0-1 0 0,0-1 1 0 0,0 1 0 0 0,0-1 0 0 0,1 1 0 0 0,-1-1 0 0 0,1 0 0 0 0,-1 0-1 0 0,1-1 1 0 0,0 1 0 0 0,-1-1 0 0 0,1 1 0 0 0,0-1 0 0 0,0-1 0 0 0,0 1-1 0 0,0 0 1 0 0,6-1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28.0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457 5 2321 0 0,'0'0'8452'0'0,"-9"-1"-7558"0"0,-27-2-979 0 0,0 2 0 0 0,-62 5 1 0 0,84-2 56 0 0,-1 1 0 0 0,1 0 1 0 0,0 1-1 0 0,1 1 0 0 0,-1 0 1 0 0,1 1-1 0 0,0 0 0 0 0,0 1 0 0 0,-21 15 1 0 0,24-15 14 0 0,1 0 1 0 0,0 1-1 0 0,1 0 1 0 0,0 1-1 0 0,0 0 0 0 0,0 0 1 0 0,1 1-1 0 0,1 0 1 0 0,0 0-1 0 0,0 0 1 0 0,-6 16-1 0 0,7-8 143 0 0,0-1 0 0 0,0 2-1 0 0,2-1 1 0 0,0 0 0 0 0,2 0 0 0 0,-1 29-1 0 0,3-44-117 0 0,-1 0 0 0 0,0 0 0 0 0,1 1 0 0 0,-1-1 0 0 0,1 0 0 0 0,0 1 0 0 0,0-1 0 0 0,0 0 0 0 0,1 0 0 0 0,-1 0 0 0 0,1 0 0 0 0,-1 0 0 0 0,1-1 0 0 0,0 1 0 0 0,0 0 0 0 0,5 3 0 0 0,-2-1 23 0 0,1 0 0 0 0,0-1-1 0 0,0 0 1 0 0,0 0 0 0 0,1 0-1 0 0,-1-1 1 0 0,10 3 0 0 0,9 2 105 0 0,0-1 1 0 0,0-2-1 0 0,36 4 1 0 0,-18-4-265 0 0,0-2 0 0 0,0-2 1 0 0,0-1-1 0 0,0-3 1 0 0,-1-1-1 0 0,1-2 0 0 0,-1-2 1 0 0,51-17-1 0 0,-75 18-431 0 0,14-3-685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28.8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104 2 4946 0 0,'0'0'4226'0'0,"0"0"-4217"0"0,1 0 1 0 0,-1 0-1 0 0,0 0 0 0 0,0-1 1 0 0,1 1-1 0 0,-1 0 0 0 0,0 0 1 0 0,1 0-1 0 0,-1 0 0 0 0,0 0 0 0 0,1 0 1 0 0,-1 0-1 0 0,0 0 0 0 0,1 0 1 0 0,-1 0-1 0 0,0 0 0 0 0,1 0 1 0 0,-1 0-1 0 0,0 0 0 0 0,1 0 0 0 0,-1 0 1 0 0,0 0-1 0 0,1 0 0 0 0,-1 0 1 0 0,0 0-1 0 0,1 1 0 0 0,-1-1 1 0 0,0 0-1 0 0,1 0 0 0 0,-1 0 0 0 0,0 1 1 0 0,0-1-1 0 0,1 0 0 0 0,-1 1 1 0 0,5 19 340 0 0,-1 0-1 0 0,-1 0 1 0 0,-1 0 0 0 0,0 1 0 0 0,-2 0 0 0 0,-3 31 0 0 0,1 4 189 0 0,0-25-363 0 0,-2 0 1 0 0,-1 0-1 0 0,-2-1 1 0 0,-1 0-1 0 0,-1 0 1 0 0,-22 49-1 0 0,13-35-25 0 0,-20 81-1 0 0,35-97-81 0 0,3-28-63 0 0,0 0-1 0 0,0 0 0 0 0,0 0 0 0 0,0 0 0 0 0,0 1 0 0 0,0-1 0 0 0,0 0 0 0 0,0 0 0 0 0,0 0 1 0 0,0 0-1 0 0,0 1 0 0 0,0-1 0 0 0,0 0 0 0 0,0 0 0 0 0,0 0 0 0 0,0 0 0 0 0,0 1 0 0 0,1-1 0 0 0,-1 0 1 0 0,0 0-1 0 0,0 0 0 0 0,0 0 0 0 0,0 0 0 0 0,0 0 0 0 0,1 1 0 0 0,-1-1 0 0 0,0 0 0 0 0,0 0 1 0 0,0 0-1 0 0,0 0 0 0 0,1 0 0 0 0,-1 0 0 0 0,0 0 0 0 0,0 0 0 0 0,0 0 0 0 0,1 0 0 0 0,-1 0 1 0 0,0 0-1 0 0,0 0 0 0 0,0 0 0 0 0,0 0 0 0 0,1 0 0 0 0,-1 0 0 0 0,0 0 0 0 0,0 0 0 0 0,0 0 0 0 0,1 0 1 0 0,-1 0-1 0 0,0 0 0 0 0,0 0 0 0 0,0-1 0 0 0,1 1 0 0 0,29-32 551 0 0,-10 8-643 0 0,-11 14 56 0 0,1 1-1 0 0,0 0 1 0 0,0 1 0 0 0,0 0 0 0 0,1 1 0 0 0,0 0 0 0 0,1 1-1 0 0,-1 0 1 0 0,1 1 0 0 0,1 0 0 0 0,-1 0 0 0 0,1 2 0 0 0,-1-1-1 0 0,1 2 1 0 0,0 0 0 0 0,0 0 0 0 0,0 1 0 0 0,20 1 0 0 0,-26 1 21 0 0,0 0 1 0 0,0 0-1 0 0,0 1 1 0 0,-1 0-1 0 0,1 0 1 0 0,0 1-1 0 0,-1-1 1 0 0,1 1 0 0 0,-1 1-1 0 0,0-1 1 0 0,0 1-1 0 0,0 0 1 0 0,0 1-1 0 0,-1-1 1 0 0,0 1 0 0 0,0 0-1 0 0,0 1 1 0 0,5 7-1 0 0,5 7 78 0 0,-1 1 1 0 0,-1 0-1 0 0,21 46 0 0 0,-31-59-109 0 0,0 1 0 0 0,0 0 0 0 0,-1 0 1 0 0,0 1-1 0 0,-1-1 0 0 0,1 17 0 0 0,-2 9-4744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29.1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7652 0 0,'0'0'3873'0'0,"71"118"-3825"0"0,-71-97 64 0 0,0-6-768 0 0,0-5-897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29.5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28 11381 0 0,'0'0'4498'0'0,"-7"-27"-8484"0"0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29.8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62 2033 0 0,'0'0'5453'0'0,"0"16"-4058"0"0,-4 93 2893 0 0,6-123-2853 0 0,1 8-1403 0 0,1 1 0 0 0,-1 0 0 0 0,1 0 0 0 0,0 0 0 0 0,0 0 0 0 0,1 1 0 0 0,-1 0 0 0 0,1 0 0 0 0,8-6 0 0 0,54-31-240 0 0,-52 32 197 0 0,0 0-20 0 0,0 0 0 0 0,0 1 0 0 0,0 0 0 0 0,1 2 0 0 0,0-1 0 0 0,1 2 0 0 0,-1 0 0 0 0,1 1 0 0 0,0 1 0 0 0,0 1 0 0 0,0 0 0 0 0,0 1 0 0 0,25 2 0 0 0,-40-1 23 0 0,1 1 1 0 0,0-1-1 0 0,-1 1 1 0 0,1 0-1 0 0,-1 0 1 0 0,1 1-1 0 0,-1-1 1 0 0,0 0-1 0 0,1 1 1 0 0,-1-1-1 0 0,0 1 1 0 0,0 0-1 0 0,0 0 1 0 0,0 0 0 0 0,0 0-1 0 0,-1 0 1 0 0,1 0-1 0 0,0 0 1 0 0,-1 0-1 0 0,0 1 1 0 0,0-1-1 0 0,1 1 1 0 0,-1-1-1 0 0,-1 1 1 0 0,1-1-1 0 0,0 1 1 0 0,-1 0-1 0 0,1 5 1 0 0,2 9-47 0 0,-2 0 1 0 0,0 1-1 0 0,-3 26 0 0 0,1-15 29 0 0,0-18-712 0 0,0 1 0 0 0,-1 0 0 0 0,-5 20 0 0 0,3-21-362 0 0,2 0 1 0 0,0 1 0 0 0,-2 20-1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31.3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222 48 96 0 0,'0'0'1019'0'0,"8"21"2983"0"0,-8-21-3936 0 0,0 0-1 0 0,0 1 1 0 0,0-1 0 0 0,1 0 0 0 0,-1 1-1 0 0,0-1 1 0 0,0 0 0 0 0,1 1 0 0 0,-1-1-1 0 0,0 0 1 0 0,1 1 0 0 0,-1-1-1 0 0,0 0 1 0 0,1 0 0 0 0,-1 1 0 0 0,0-1-1 0 0,1 0 1 0 0,-1 0 0 0 0,1 0-1 0 0,-1 0 1 0 0,0 0 0 0 0,1 0 0 0 0,-1 1-1 0 0,1-1 1 0 0,-1 0 0 0 0,1 0-1 0 0,-1 0 1 0 0,0 0 0 0 0,1 0 0 0 0,-1 0-1 0 0,1-1 1 0 0,-1 1 0 0 0,0 0 0 0 0,1 0-1 0 0,-1 0 1 0 0,1 0 0 0 0,-1 0-1 0 0,0-1 1 0 0,1 1 0 0 0,-1 0 0 0 0,0 0-1 0 0,1-1 1 0 0,-1 1 0 0 0,0 0-1 0 0,1 0 1 0 0,0-1 0 0 0,7-19 271 0 0,-7 18-337 0 0,-1 0 0 0 0,0 0 0 0 0,0 0 1 0 0,0 0-1 0 0,0 0 0 0 0,-1 1 0 0 0,1-1 1 0 0,0 0-1 0 0,-1 0 0 0 0,1 0 0 0 0,-1 0 0 0 0,0 0 1 0 0,1 1-1 0 0,-1-1 0 0 0,0 0 0 0 0,0 1 1 0 0,0-1-1 0 0,0 1 0 0 0,0-1 0 0 0,-3-2 1 0 0,0 2-61 0 0,0 1 0 0 0,0 0 0 0 0,1-1 0 0 0,-1 1 0 0 0,0 0 0 0 0,-1 1 0 0 0,1-1 0 0 0,0 1 0 0 0,-7 0 0 0 0,5-1 47 0 0,0 1 1 0 0,0 0-1 0 0,-1 0 1 0 0,1 1-1 0 0,0-1 1 0 0,0 1-1 0 0,1 1 1 0 0,-1-1-1 0 0,0 1 1 0 0,0 0-1 0 0,1 0 1 0 0,-1 1-1 0 0,1 0 1 0 0,-1 0-1 0 0,1 0 1 0 0,0 0-1 0 0,0 1 1 0 0,1 0 0 0 0,-1 0-1 0 0,1 0 1 0 0,0 1-1 0 0,0-1 1 0 0,0 1-1 0 0,1 0 1 0 0,-1 0-1 0 0,1 0 1 0 0,1 1-1 0 0,-1-1 1 0 0,1 1-1 0 0,-2 5 1 0 0,0 2 18 0 0,1-1 1 0 0,1 0-1 0 0,0 1 1 0 0,1-1-1 0 0,0 1 0 0 0,1 0 1 0 0,1 12-1 0 0,-1 4 140 0 0,0-24-131 0 0,1-1 0 0 0,-1 1 1 0 0,1 0-1 0 0,0-1 0 0 0,0 1 0 0 0,0-1 0 0 0,0 1 0 0 0,1-1 0 0 0,0 0 0 0 0,0 0 0 0 0,0 0 0 0 0,0 0 0 0 0,1 0 1 0 0,0 0-1 0 0,-1 0 0 0 0,1-1 0 0 0,1 1 0 0 0,-1-1 0 0 0,0 0 0 0 0,1 0 0 0 0,0 0 0 0 0,0-1 0 0 0,-1 1 0 0 0,2-1 1 0 0,-1 0-1 0 0,0 0 0 0 0,0 0 0 0 0,1-1 0 0 0,-1 1 0 0 0,9 1 0 0 0,12 1 57 0 0,-1 0 1 0 0,0-2-1 0 0,1 0 0 0 0,35-4 1 0 0,-54 2-49 0 0,0 0-8 0 0,0-1-1 0 0,1 0 1 0 0,-1 0 0 0 0,0-1-1 0 0,0 1 1 0 0,0-1-1 0 0,0-1 1 0 0,-1 1 0 0 0,1-1-1 0 0,0 0 1 0 0,8-7 0 0 0,3-3 17 0 0,-1-1 0 0 0,17-19 1 0 0,23-20 33 0 0,-52 112-865 0 0,-5-47 853 0 0,1 0-1 0 0,0 1 1 0 0,1-1-1 0 0,1 0 1 0 0,0 0-1 0 0,0 0 1 0 0,1 0 0 0 0,1 0-1 0 0,0 0 1 0 0,9 18-1 0 0,-2-13 158 0 0,-2-1-1 0 0,0 2 0 0 0,-1-1 0 0 0,0 1 0 0 0,-2 0 0 0 0,0 1 1 0 0,-1-1-1 0 0,-1 1 0 0 0,-1 0 0 0 0,0 0 0 0 0,-2 1 0 0 0,0 20 1 0 0,-1-37-187 0 0,-1 1 1 0 0,1 0 0 0 0,-1 0 0 0 0,0-1 0 0 0,0 1 0 0 0,0 0-1 0 0,-1-1 1 0 0,1 1 0 0 0,-1-1 0 0 0,0 0 0 0 0,0 1 0 0 0,0-1-1 0 0,0 0 1 0 0,-1 0 0 0 0,1 0 0 0 0,-6 4 0 0 0,1-2-9 0 0,0 0 0 0 0,0 0 0 0 0,0-1 1 0 0,0 0-1 0 0,-1 0 0 0 0,0-1 0 0 0,-10 3 0 0 0,-13 2 58 0 0,0-1 0 0 0,-1-2-1 0 0,-34 1 1 0 0,60-6-33 0 0,-118 5 187 0 0,67-4-273 0 0,-81 11 1 0 0,124-6 61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32.7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299 1 2641 0 0,'-41'44'10746'0'0,"41"-40"-11096"0"0,0 0 311 0 0,0 0 1 0 0,0 0-1 0 0,-1 0 1 0 0,1 0-1 0 0,-1 0 0 0 0,0 0 1 0 0,0-1-1 0 0,0 1 1 0 0,-1 0-1 0 0,1-1 1 0 0,-5 7-1 0 0,4-3 33 0 0,-28 53 17 0 0,22-46 13 0 0,0 1 0 0 0,1 1 0 0 0,0-1 0 0 0,1 1 0 0 0,-5 25 0 0 0,9-11-12 0 0,2-29-7 0 0,0 0 0 0 0,0 0-1 0 0,0 0 1 0 0,0 0 0 0 0,0 1 0 0 0,0-1 0 0 0,0 0 0 0 0,0 0 0 0 0,0 0 0 0 0,1 0 0 0 0,-1 0 0 0 0,0 0 0 0 0,1 0 0 0 0,-1-1 0 0 0,1 1 0 0 0,-1 0 0 0 0,1 0-1 0 0,-1 0 1 0 0,1 0 0 0 0,0 0 0 0 0,2 1 454 0 0,-11-32-305 0 0,-1 16-236 0 0,2 0 0 0 0,0 0 0 0 0,1 0-1 0 0,0-1 1 0 0,1 0 0 0 0,1 0 0 0 0,0-1-1 0 0,1 1 1 0 0,1-1 0 0 0,0 0 0 0 0,1-25-1 0 0,0 40 62 0 0,1-1 0 0 0,-1 1 0 0 0,0 0 0 0 0,0 0 0 0 0,0 0 0 0 0,0 0 0 0 0,0 0 0 0 0,0 0 0 0 0,0 1 0 0 0,0-1 0 0 0,0 0-1 0 0,-1 0 1 0 0,1 1 0 0 0,0-1 0 0 0,0 1 0 0 0,-1-1 0 0 0,1 1 0 0 0,0-1 0 0 0,-1 1 0 0 0,1 0 0 0 0,0 0 0 0 0,-1 0 0 0 0,1 0-1 0 0,0 0 1 0 0,-1 0 0 0 0,1 0 0 0 0,-2 0 0 0 0,-1 0-24 0 0,0 0 0 0 0,0 0 0 0 0,1 0 0 0 0,-1 1 0 0 0,0-1 0 0 0,1 1 0 0 0,-1 0 0 0 0,0 0 0 0 0,1 0 0 0 0,-5 2 0 0 0,5 1 52 0 0,0 0 0 0 0,0 0 0 0 0,1 0 0 0 0,-1 0 0 0 0,1 1 0 0 0,0-1 0 0 0,0 1 0 0 0,0 0 0 0 0,0-1 0 0 0,1 1 0 0 0,0 0 0 0 0,0 0 0 0 0,0 0 0 0 0,1 0 0 0 0,0 0 0 0 0,0 0 0 0 0,0 0 0 0 0,0 0 0 0 0,1 0 0 0 0,0 0 0 0 0,0 0 0 0 0,0 0 0 0 0,1 0 0 0 0,0-1 0 0 0,-1 1 0 0 0,2 0 0 0 0,-1-1 0 0 0,0 0 0 0 0,5 7 0 0 0,4-3 168 0 0,0 1 0 0 0,1-1-1 0 0,0-1 1 0 0,0 0 0 0 0,0-1-1 0 0,1 0 1 0 0,0-1 0 0 0,23 6 0 0 0,11 1 142 0 0,56 7 0 0 0,-63-13-272 0 0,0-1-1 0 0,0-2 1 0 0,1-1 0 0 0,-1-2 0 0 0,48-7 0 0 0,-85 6-193 0 0,0 1 1 0 0,0-1-1 0 0,-1 1 0 0 0,1-1 0 0 0,0 0 1 0 0,-1 0-1 0 0,1 0 0 0 0,-1-1 1 0 0,1 1-1 0 0,-1-1 0 0 0,0 1 0 0 0,0-1 1 0 0,0 0-1 0 0,1 0 0 0 0,-1 0 0 0 0,-1 0 1 0 0,1 0-1 0 0,0 0 0 0 0,-1 0 0 0 0,1-1 1 0 0,-1 1-1 0 0,1-1 0 0 0,0-3 0 0 0,1-22-4144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34.7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210 1 3474 0 0,'-3'69'4227'0'0,"-1"-45"-3912"0"0,-1 0 0 0 0,-1-1 0 0 0,-1 1 0 0 0,-13 30 0 0 0,-3 0 38 0 0,-35 97 486 0 0,51-129-707 0 0,1 1 0 0 0,1-1 0 0 0,1 1 0 0 0,-1 46 0 0 0,6-21-107 0 0,1-33-16 0 0,-1 0 0 0 0,-1 0-1 0 0,0 1 1 0 0,-2-1 0 0 0,1 0-1 0 0,-2 0 1 0 0,0 0 0 0 0,-1 0-1 0 0,-5 14 1 0 0,2-11-11 0 0,0 0 0 0 0,1 0 1 0 0,1 0-1 0 0,1 0 0 0 0,0 1 1 0 0,2 0-1 0 0,-1 37 0 0 0,3-55 61 0 0,24-1 24 0 0,301-16 85 0 0,-256 16-1299 0 0,-22 0-4664 0 0,-29 0 2257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5:11:33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34 304 0 0,'1'-2'301'0'0,"1"1"0"0"0,-1-1 1 0 0,1 0-1 0 0,-1 1 0 0 0,1-1 0 0 0,0 1 0 0 0,-1 0 0 0 0,1-1 0 0 0,0 1 0 0 0,0 0 0 0 0,0 0 1 0 0,0 0-1 0 0,0 0 0 0 0,0 0 0 0 0,0 1 0 0 0,0-1 0 0 0,0 1 0 0 0,4-1 0 0 0,1 0 601 0 0,1 1-1 0 0,-1 0 1 0 0,1 1 0 0 0,-1 0-1 0 0,8 1 1 0 0,56 12-881 0 0,129 20 86 0 0,-49-12-119 0 0,-77-10 8 0 0,130 5 1 0 0,443-36 78 0 0,-233 1-81 0 0,246-18 22 0 0,256-4-66 0 0,-278 68 20 0 0,-99 3 39 0 0,-182-16-10 0 0,433 69-41 0 0,26-16 91 0 0,-533-51-40 0 0,1163 20-23 0 0,-1118-36 12 0 0,527 30 18 0 0,13 0-16 0 0,301-63 35 0 0,-650-4-8 0 0,415-32-16 0 0,-5-31 151 0 0,-690 68 418 0 0,282 0 1 0 0,350 39-1811 0 0,-909-11-1993 0 0,-53-15-3516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35.4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0 225 2385 0 0,'0'0'3308'0'0,"33"4"-2331"0"0,-20-3-876 0 0,228 15 1068 0 0,-233-16-1114 0 0,-1 0 1 0 0,0-1 0 0 0,1 0-1 0 0,-1-1 1 0 0,0 1 0 0 0,0-1 0 0 0,0-1-1 0 0,0 1 1 0 0,0-1 0 0 0,-1 0-1 0 0,1-1 1 0 0,-1 0 0 0 0,0 0-1 0 0,0 0 1 0 0,0-1 0 0 0,0 1 0 0 0,-1-1-1 0 0,0-1 1 0 0,6-7 0 0 0,-4 4-2 0 0,-2 1 0 0 0,1-1 0 0 0,-1-1 1 0 0,-1 1-1 0 0,0-1 0 0 0,0 0 1 0 0,-1 0-1 0 0,0 0 0 0 0,0 0 0 0 0,-1 0 1 0 0,-1-1-1 0 0,1-20 0 0 0,-3 29-62 0 0,1 1-1 0 0,-1-1 0 0 0,1 0 1 0 0,-1 1-1 0 0,0-1 0 0 0,0 1 1 0 0,0-1-1 0 0,0 1 1 0 0,0-1-1 0 0,0 1 0 0 0,0 0 1 0 0,0-1-1 0 0,-1 1 0 0 0,1 0 1 0 0,-1 0-1 0 0,1 0 1 0 0,-1 0-1 0 0,1 0 0 0 0,-1 0 1 0 0,1 0-1 0 0,-1 1 1 0 0,0-1-1 0 0,1 1 0 0 0,-1-1 1 0 0,0 1-1 0 0,1-1 0 0 0,-1 1 1 0 0,0 0-1 0 0,0 0 1 0 0,-3 0-1 0 0,-60 0-175 0 0,55 2 165 0 0,0 0 0 0 0,0 1 0 0 0,0 0 1 0 0,1 1-1 0 0,-1 0 0 0 0,1 0 0 0 0,0 1 0 0 0,0 0 0 0 0,0 1 0 0 0,1 0 0 0 0,0 0 0 0 0,0 1 0 0 0,-8 9 0 0 0,9-9 93 0 0,0 0 0 0 0,1 0 0 0 0,0 1 0 0 0,0 0 0 0 0,1 0 0 0 0,0 1 0 0 0,0-1 0 0 0,1 1 0 0 0,0 0 0 0 0,0 0 0 0 0,1 1 0 0 0,0-1 0 0 0,-2 18 0 0 0,4-21-33 0 0,1-1 0 0 0,0 1 0 0 0,0-1 0 0 0,0 1 1 0 0,1 0-1 0 0,-1-1 0 0 0,1 1 0 0 0,1-1 0 0 0,-1 0 0 0 0,1 1 0 0 0,0-1 0 0 0,0 0 0 0 0,5 8 0 0 0,-3-9-27 0 0,0 1 0 0 0,1 0 0 0 0,-1-1 0 0 0,1 0 0 0 0,0 0-1 0 0,1 0 1 0 0,-1-1 0 0 0,1 0 0 0 0,-1 0 0 0 0,1 0 0 0 0,7 2 0 0 0,5 1-27 0 0,-1 0-1 0 0,2-2 1 0 0,-1 0 0 0 0,0 0 0 0 0,35 0-1 0 0,-5-3-3129 0 0,50-6 0 0 0,-50-1 97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36.1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261 23 2817 0 0,'0'0'3119'0'0,"-8"-3"-2809"0"0,-2-1-168 0 0,1 1 0 0 0,-1-1 0 0 0,1 2 1 0 0,-17-3-1 0 0,21 4-88 0 0,0 1 1 0 0,1 0-1 0 0,-1 0 1 0 0,0 0-1 0 0,1 0 1 0 0,-1 1-1 0 0,0-1 1 0 0,1 1-1 0 0,-1 1 1 0 0,1-1-1 0 0,-1 1 1 0 0,1-1-1 0 0,0 1 1 0 0,-8 5-1 0 0,-1 3 209 0 0,0 0 0 0 0,0 0 0 0 0,1 1 1 0 0,1 0-1 0 0,-11 15 0 0 0,18-22-220 0 0,1 1 1 0 0,0-1-1 0 0,0 1 1 0 0,1-1-1 0 0,0 1 1 0 0,-1 0-1 0 0,1 0 1 0 0,1 0 0 0 0,-1 0-1 0 0,1 0 1 0 0,0 1-1 0 0,0-1 1 0 0,1 0-1 0 0,-1 1 1 0 0,1-1-1 0 0,0 0 1 0 0,1 1-1 0 0,-1-1 1 0 0,3 10-1 0 0,-1-13-31 0 0,-1 1-1 0 0,1 0 1 0 0,0-1 0 0 0,-1 1-1 0 0,1-1 1 0 0,0 1-1 0 0,1-1 1 0 0,-1 0-1 0 0,0 0 1 0 0,1 0 0 0 0,-1 0-1 0 0,1-1 1 0 0,-1 1-1 0 0,1-1 1 0 0,0 1-1 0 0,0-1 1 0 0,0 0 0 0 0,0 0-1 0 0,-1 0 1 0 0,2 0-1 0 0,-1-1 1 0 0,3 1-1 0 0,11 2 137 0 0,-1-1 0 0 0,30 0 0 0 0,-38-3-113 0 0,1 0 1 0 0,-1-1-1 0 0,1 0 1 0 0,-1 0-1 0 0,1 0 1 0 0,-1-1-1 0 0,0-1 1 0 0,12-6-1 0 0,-11 6-49 0 0,-1 0 0 0 0,1 0-1 0 0,0 1 1 0 0,0 0 0 0 0,0 0 0 0 0,0 1 0 0 0,17-2-1 0 0,-17 4-29 0 0,-1 0 0 0 0,0 1-1 0 0,0 0 1 0 0,1 0 0 0 0,-1 1-1 0 0,0 0 1 0 0,0 1 0 0 0,-1 0-1 0 0,11 5 1 0 0,4 3 26 0 0,35 27 0 0 0,-4-2 108 0 0,-34-28 30 0 0,-19-7-141 0 0,0-1-1 0 0,1 0 1 0 0,-1 0 0 0 0,1 1-1 0 0,-1-1 1 0 0,0 0 0 0 0,1 0 0 0 0,-1 0-1 0 0,1 0 1 0 0,-1 0 0 0 0,1 1 0 0 0,-1-1-1 0 0,1 0 1 0 0,-1 0 0 0 0,1 0 0 0 0,-1 0-1 0 0,1 0 1 0 0,-1-1 0 0 0,1 1-1 0 0,-1 0 1 0 0,0 0 0 0 0,1 0 0 0 0,-1 0-1 0 0,1 0 1 0 0,-1-1 0 0 0,1 1 0 0 0,-1 0-1 0 0,0 0 1 0 0,1-1 0 0 0,-1 1 0 0 0,1 0-1 0 0,-1-1 1 0 0,0 1 0 0 0,1 0-1 0 0,-1-1 1 0 0,0 1 0 0 0,1-18-2778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36.7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12 108 3442 0 0,'0'0'3017'0'0,"-2"13"-2558"0"0,0-4-345 0 0,-5 44 96 0 0,7-50-147 0 0,0-1 1 0 0,0 1 0 0 0,0 0-1 0 0,1-1 1 0 0,-1 1 0 0 0,1-1-1 0 0,-1 1 1 0 0,1-1-1 0 0,0 1 1 0 0,0-1 0 0 0,0 1-1 0 0,1-1 1 0 0,-1 0-1 0 0,0 0 1 0 0,1 0 0 0 0,0 0-1 0 0,-1 0 1 0 0,1 0-1 0 0,0 0 1 0 0,0 0 0 0 0,3 2-1 0 0,25 10 411 0 0,-24-12-398 0 0,0 1 0 0 0,0 0 0 0 0,0 0-1 0 0,0 0 1 0 0,-1 0 0 0 0,1 1 0 0 0,-1 0 0 0 0,0 0 0 0 0,7 8 0 0 0,-29-37 1564 0 0,11 18-1601 0 0,0-2 0 0 0,0 1 1 0 0,1 0-1 0 0,0-1 0 0 0,1 0 0 0 0,0 0 0 0 0,0 0 0 0 0,1-1 0 0 0,0 1 0 0 0,1-1 0 0 0,0 0 0 0 0,0 0 0 0 0,0-11 1 0 0,2 18-36 0 0,-1 0 0 0 0,1 0 1 0 0,0 0-1 0 0,0 0 0 0 0,1 0 1 0 0,-1 0-1 0 0,0 0 0 0 0,1 1 1 0 0,0-1-1 0 0,0 0 0 0 0,0 0 1 0 0,0 0-1 0 0,0 1 0 0 0,0-1 1 0 0,1 0-1 0 0,-1 1 0 0 0,1-1 1 0 0,0 1-1 0 0,0 0 0 0 0,0 0 1 0 0,0-1-1 0 0,0 1 0 0 0,0 1 1 0 0,0-1-1 0 0,1 0 0 0 0,-1 0 1 0 0,1 1-1 0 0,-1-1 1 0 0,1 1-1 0 0,0 0 0 0 0,-1 0 1 0 0,1 0-1 0 0,0 0 0 0 0,6 0 1 0 0,46-13-496 0 0,0 3 0 0 0,1 2 0 0 0,0 3 1 0 0,66 1-1 0 0,-52 2-2765 0 0,-56 2 882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37.3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3 106 3217 0 0,'0'0'4675'0'0,"0"17"-3584"0"0,0 79 2470 0 0,-1-114-3600 0 0,1 14 15 0 0,-1 0-1 0 0,1 1 1 0 0,0-1 0 0 0,-1 0 0 0 0,2 0-1 0 0,-1 1 1 0 0,0-1 0 0 0,1 0 0 0 0,0 1-1 0 0,0-1 1 0 0,0 0 0 0 0,0 1-1 0 0,0-1 1 0 0,1 1 0 0 0,-1 0 0 0 0,1-1-1 0 0,0 1 1 0 0,0 0 0 0 0,0 0 0 0 0,1 0-1 0 0,-1 0 1 0 0,6-4 0 0 0,17-9-16 0 0,0 1 0 0 0,1 1 0 0 0,1 2 0 0 0,0 0 1 0 0,1 2-1 0 0,0 1 0 0 0,0 1 0 0 0,1 1 0 0 0,0 2 0 0 0,0 1 1 0 0,1 1-1 0 0,-1 2 0 0 0,1 0 0 0 0,49 7 0 0 0,-71-5 76 0 0,-1 0 0 0 0,1 1 0 0 0,-1-1 0 0 0,1 1 0 0 0,-1 1 0 0 0,0 0 0 0 0,0 0 0 0 0,0 0 0 0 0,0 1 0 0 0,-1 0 0 0 0,1 0 0 0 0,-1 0 0 0 0,0 1 0 0 0,0 0 0 0 0,-1 1 0 0 0,1-1 0 0 0,-1 1 0 0 0,0 0 0 0 0,-1 0 0 0 0,1 0 0 0 0,-1 1 0 0 0,-1 0 0 0 0,1 0 0 0 0,-1 0 0 0 0,0 0 0 0 0,-1 0 0 0 0,0 0 0 0 0,0 1 0 0 0,0-1-1 0 0,-1 1 1 0 0,0 0 0 0 0,0 12 0 0 0,-1-1-153 0 0,1 26 484 0 0,-1-43-474 0 0,0 0 0 0 0,0-1 0 0 0,0 1 0 0 0,-1-1-1 0 0,1 1 1 0 0,-1 0 0 0 0,1-1 0 0 0,-1 1 0 0 0,1-1 0 0 0,-1 1 0 0 0,0-1 0 0 0,1 1 0 0 0,-1-1 0 0 0,0 1 0 0 0,0-1 0 0 0,0 0 0 0 0,0 0 0 0 0,-1 1 0 0 0,1-1 0 0 0,-2 1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37.7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67 1 6083 0 0,'0'0'4066'0'0,"-63"110"-4066"0"0,59-99-1057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38.0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9428 0 0,'0'0'1953'0'0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38.4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 31 3201 0 0,'0'0'6539'0'0,"-6"13"-6042"0"0,1 2-380 0 0,3-8-59 0 0,0-1-1 0 0,-1 0 1 0 0,1 0 0 0 0,-1 0-1 0 0,-1 0 1 0 0,1 0 0 0 0,0 11 2762 0 0,3-18-2777 0 0,16-3 12 0 0,42-18-301 0 0,112-38-23 0 0,-141 51 264 0 0,1 3-1 0 0,0 0 1 0 0,0 2-1 0 0,32-1 1 0 0,-44 5-7 0 0,-6-1 15 0 0,0 1 0 0 0,0 0 1 0 0,0 1-1 0 0,0 0 0 0 0,13 4 0 0 0,-23-5 10 0 0,1 1 0 0 0,0 0-1 0 0,0 0 1 0 0,-1 0-1 0 0,1 1 1 0 0,-1-1-1 0 0,1 1 1 0 0,-1-1 0 0 0,0 1-1 0 0,0 0 1 0 0,1 0-1 0 0,-1 0 1 0 0,0 0-1 0 0,-1 0 1 0 0,1 0 0 0 0,0 0-1 0 0,-1 1 1 0 0,1-1-1 0 0,-1 1 1 0 0,1-1-1 0 0,-1 1 1 0 0,0 0 0 0 0,0-1-1 0 0,-1 1 1 0 0,1 0-1 0 0,0 5 1 0 0,1 7 31 0 0,0 0 1 0 0,-2 0-1 0 0,1 0 1 0 0,-2 0-1 0 0,0-1 1 0 0,-1 1-1 0 0,0 0 1 0 0,-6 17-1 0 0,0 6-873 0 0,8-13-3195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39.0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728 24 7091 0 0,'0'0'2754'0'0,"-11"-4"-2528"0"0,9 3-210 0 0,-7-3 23 0 0,0 1-1 0 0,0 0 1 0 0,0 0 0 0 0,-18-2-1 0 0,23 5-46 0 0,0 0 0 0 0,0 0-1 0 0,1 0 1 0 0,-1 1 0 0 0,0-1-1 0 0,0 1 1 0 0,1 0 0 0 0,-1 0-1 0 0,1 0 1 0 0,-1 0 0 0 0,0 0-1 0 0,1 1 1 0 0,0 0 0 0 0,-1 0-1 0 0,1 0 1 0 0,0 0 0 0 0,0 0-1 0 0,-4 5 1 0 0,1-1 42 0 0,0 1 0 0 0,0 0 1 0 0,1 0-1 0 0,-1 1 0 0 0,2-1 0 0 0,-1 1 0 0 0,1 1 1 0 0,0-1-1 0 0,1 0 0 0 0,0 1 0 0 0,0 0 0 0 0,1-1 1 0 0,0 1-1 0 0,1 0 0 0 0,0 0 0 0 0,0 0 0 0 0,1 0 1 0 0,0 0-1 0 0,1 0 0 0 0,0 1 0 0 0,2 8 0 0 0,-2-15-27 0 0,0 0 0 0 0,0-1 0 0 0,0 1 0 0 0,1-1 0 0 0,-1 1 0 0 0,1-1 0 0 0,0 1 0 0 0,0-1 0 0 0,0 0 0 0 0,0 0 0 0 0,0 0 0 0 0,0 0 0 0 0,1 0 0 0 0,-1-1 0 0 0,1 1 0 0 0,-1-1 0 0 0,1 1 0 0 0,-1-1 0 0 0,1 0 0 0 0,0 0 0 0 0,0 0 0 0 0,-1 0-1 0 0,1-1 1 0 0,0 1 0 0 0,5 0 0 0 0,-3-1-48 0 0,0 1-1 0 0,-1-1 0 0 0,1 1 0 0 0,-1-2 0 0 0,1 1 0 0 0,0 0 1 0 0,-1-1-1 0 0,1 0 0 0 0,0 0 0 0 0,-1 0 0 0 0,0 0 0 0 0,1-1 1 0 0,-1 0-1 0 0,0 0 0 0 0,8-5 0 0 0,9-18-1126 0 0,15-16 832 0 0,-35 40 364 0 0,1 0 0 0 0,-1 0 0 0 0,0 0-1 0 0,1 1 1 0 0,-1-1 0 0 0,1 0 0 0 0,-1 0 0 0 0,1 1 0 0 0,-1-1 0 0 0,1 1 0 0 0,0-1 0 0 0,-1 1 0 0 0,1 0-1 0 0,-1 0 1 0 0,1 0 0 0 0,0 0 0 0 0,-1 0 0 0 0,1 0 0 0 0,0 0 0 0 0,-1 0 0 0 0,1 1 0 0 0,0-1 0 0 0,-1 0-1 0 0,1 1 1 0 0,-1 0 0 0 0,1-1 0 0 0,2 2 0 0 0,10 10 270 0 0,1 1 1 0 0,-2 0-1 0 0,0 1 0 0 0,0 1 0 0 0,-2 0 1 0 0,1 0-1 0 0,-2 1 0 0 0,0 1 1 0 0,13 31-1 0 0,-15-29-36 0 0,-1-1 0 0 0,-1 1 0 0 0,-1 0 1 0 0,-1 0-1 0 0,3 28 0 0 0,-6-37-177 0 0,0-1 0 0 0,-1 1 1 0 0,0-1-1 0 0,0 0 0 0 0,-1 1 0 0 0,-1-1 1 0 0,1 0-1 0 0,-2 0 0 0 0,1 0 0 0 0,-1 0 1 0 0,0 0-1 0 0,-1 0 0 0 0,-8 14 0 0 0,4-14-56 0 0,0 0 0 0 0,0-1 0 0 0,-1 0 0 0 0,0 0 0 0 0,-1-1 0 0 0,0 0 0 0 0,0 0 0 0 0,0-1 0 0 0,-1-1 0 0 0,0 0 0 0 0,-18 6-1 0 0,-9 2 6 0 0,-1-3 0 0 0,-46 7 0 0 0,-11-5-1119 0 0,1-5 0 0 0,-158-9 1 0 0,82-1-6395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40.6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840 32 5282 0 0,'-2'0'6782'0'0,"-24"0"-6710"0"0,-43-9-72 0 0,-152-13-97 0 0,196 21 54 0 0,0 2 0 0 0,0 0 1 0 0,0 2-1 0 0,0 1 0 0 0,0 1 0 0 0,-43 15 0 0 0,41-9 17 0 0,0 0 0 0 0,0 2 1 0 0,2 1-1 0 0,-1 1 0 0 0,-39 32 1 0 0,55-39 19 0 0,2 0 0 0 0,-1 0 1 0 0,1 1-1 0 0,0 0 0 0 0,1 1 0 0 0,0-1 1 0 0,0 1-1 0 0,1 1 0 0 0,0-1 1 0 0,1 1-1 0 0,0 0 0 0 0,1 1 1 0 0,0-1-1 0 0,1 1 0 0 0,0-1 1 0 0,-1 22-1 0 0,2-16 6 0 0,2 0 1 0 0,0 1 0 0 0,4 26-1 0 0,-3-37 4 0 0,1 1-1 0 0,0-1 1 0 0,1 0 0 0 0,0 0 0 0 0,0 0-1 0 0,0 0 1 0 0,1 0 0 0 0,0-1-1 0 0,0 1 1 0 0,7 7 0 0 0,7 5 73 0 0,1-1 0 0 0,0-1 0 0 0,2-1 0 0 0,-1 0 0 0 0,2-2 0 0 0,0 0 1 0 0,1-2-1 0 0,0 0 0 0 0,1-2 0 0 0,0 0 0 0 0,1-2 0 0 0,36 8 1 0 0,-3-4 97 0 0,0-3 0 0 0,1-2 0 0 0,-1-3 0 0 0,84-5 0 0 0,-132 1-223 0 0,1-1-1 0 0,0 0 1 0 0,-1-1 0 0 0,1 0-1 0 0,-1-1 1 0 0,1 0 0 0 0,-1-1 0 0 0,0 0-1 0 0,-1-1 1 0 0,11-6 0 0 0,-14 8-560 0 0,-1-1 0 0 0,1-1 0 0 0,-1 1 1 0 0,0-1-1 0 0,-1 0 0 0 0,1 0 0 0 0,-1 0 1 0 0,0-1-1 0 0,0 1 0 0 0,5-12 0 0 0,0-7-3711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41.3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0 2801 0 0,'0'0'4280'0'0,"5"19"-2997"0"0,2 11-896 0 0,6 18 1013 0 0,-2 0-1 0 0,5 70 1 0 0,-14-92-1278 0 0,-1 1 0 0 0,-1-1-1 0 0,-1 1 1 0 0,-2-1 0 0 0,0 1 0 0 0,-2-1 0 0 0,-1 0 0 0 0,-16 41-1 0 0,-14 21-1 0 0,35-87-205 0 0,3-4-535 0 0,1 0 384 0 0,-1 1 1 0 0,1-1-1 0 0,-1 1 0 0 0,1-1 0 0 0,0 1 0 0 0,0 0 1 0 0,0 0-1 0 0,0 0 0 0 0,0 1 0 0 0,6-3 0 0 0,-2 1 89 0 0,1-1 133 0 0,0 1 1 0 0,1 0 0 0 0,0 1 0 0 0,0 0 0 0 0,0 0-1 0 0,0 1 1 0 0,0 0 0 0 0,0 0 0 0 0,0 1 0 0 0,11 1-1 0 0,-4 0-12 0 0,-1 1 0 0 0,1 1 0 0 0,-1 0 0 0 0,0 0 0 0 0,16 7 0 0 0,-13-2 5 0 0,0 0 1 0 0,-1 0-1 0 0,0 2 0 0 0,-1 0 0 0 0,0 1 1 0 0,-1 1-1 0 0,20 19 0 0 0,-28-24 29 0 0,0 0 0 0 0,-1 1 0 0 0,0 0 0 0 0,0 0 0 0 0,-1 0 0 0 0,0 1 0 0 0,-1 0 0 0 0,0 0 0 0 0,0 0 0 0 0,-1 0 1 0 0,0 1-1 0 0,0-1 0 0 0,-1 1 0 0 0,0 0 0 0 0,-1 0 0 0 0,0 11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5:12:02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64 129 9716 0 0,'-11'-14'1729'0'0,"1"9"640"0"0,-6 2-1104 0 0,5 0-673 0 0,6 3-16 0 0,-1 0-95 0 0,1 0-817 0 0,5-38-6836 0 0,0-27 2354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41.9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264 57 5330 0 0,'0'0'3445'0'0,"-14"-9"-3184"0"0,-47-27-23 0 0,57 34-230 0 0,0 1 1 0 0,0-1 0 0 0,0 0 0 0 0,-1 1 0 0 0,1 0 0 0 0,0 0-1 0 0,-1 1 1 0 0,1-1 0 0 0,-1 1 0 0 0,1 0 0 0 0,-1 0 0 0 0,1 0 0 0 0,-1 1-1 0 0,1 0 1 0 0,0-1 0 0 0,-1 2 0 0 0,1-1 0 0 0,0 0 0 0 0,0 1-1 0 0,0 0 1 0 0,0 0 0 0 0,0 0 0 0 0,0 0 0 0 0,0 1 0 0 0,-4 4 0 0 0,0-1 56 0 0,1 1 0 0 0,0 0 0 0 0,0 0 0 0 0,1 0 0 0 0,0 1 0 0 0,0 0 0 0 0,1 1 0 0 0,0-1 0 0 0,-5 11 0 0 0,9-15 18 0 0,-1 0-1 0 0,1-1 1 0 0,0 1-1 0 0,0 0 1 0 0,1 0-1 0 0,-1 0 1 0 0,1 0-1 0 0,0 5 1 0 0,0-8-73 0 0,0 1 1 0 0,0-1 0 0 0,0 0 0 0 0,0 0 0 0 0,0 0 0 0 0,1 0-1 0 0,-1 0 1 0 0,0 0 0 0 0,1 0 0 0 0,-1 0 0 0 0,1 0-1 0 0,-1 0 1 0 0,1 0 0 0 0,0 0 0 0 0,-1 0 0 0 0,1 0-1 0 0,0 0 1 0 0,0 0 0 0 0,-1-1 0 0 0,1 1 0 0 0,0 0-1 0 0,0-1 1 0 0,0 1 0 0 0,0 0 0 0 0,0-1 0 0 0,0 1-1 0 0,0-1 1 0 0,0 0 0 0 0,0 1 0 0 0,0-1 0 0 0,0 0-1 0 0,2 1 1 0 0,20 1 97 0 0,0-1 1 0 0,0-1-1 0 0,0-1 0 0 0,0-1 0 0 0,0-1 1 0 0,37-10-1 0 0,-55 11-124 0 0,0 0 0 0 0,1 1 1 0 0,-1 0-1 0 0,1 0 0 0 0,-1 0 0 0 0,1 1 1 0 0,-1 0-1 0 0,1 0 0 0 0,-1 0 1 0 0,1 0-1 0 0,-1 1 0 0 0,1 0 0 0 0,-1 0 1 0 0,1 1-1 0 0,-1-1 0 0 0,0 1 0 0 0,0 0 1 0 0,0 1-1 0 0,0-1 0 0 0,0 1 0 0 0,0 0 1 0 0,-1 0-1 0 0,1 1 0 0 0,-1-1 1 0 0,0 1-1 0 0,0 0 0 0 0,0 0 0 0 0,5 9 1 0 0,14 16 67 0 0,-2 2 1 0 0,28 51-1 0 0,-48-79-50 0 0,1 0-1 0 0,-1 0 1 0 0,1 0-1 0 0,0-1 1 0 0,0 1 0 0 0,0-1-1 0 0,0 1 1 0 0,5 3-1 0 0,-6-5-134 0 0,0-1-1 0 0,0 1 1 0 0,0-1-1 0 0,0 1 1 0 0,-1-1-1 0 0,1 0 1 0 0,1 1-1 0 0,-1-1 1 0 0,0 0-1 0 0,0 0 1 0 0,0 0-1 0 0,0 0 1 0 0,0 0-1 0 0,0 0 1 0 0,0 0-1 0 0,0 0 1 0 0,0 0-1 0 0,0 0 1 0 0,0 0-1 0 0,0-1 1 0 0,0 1-1 0 0,0 0 1 0 0,0-1-1 0 0,0 1 1 0 0,0-1-1 0 0,0 1 1 0 0,0-1-1 0 0,0 1 1 0 0,-1-1-1 0 0,1 0 1 0 0,1 0-1 0 0,16-22-4647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42.3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135 1 6531 0 0,'0'0'2465'0'0,"0"22"-800"0"0,0 147 408 0 0,-1-147-1846 0 0,0-1 0 0 0,-2 1 1 0 0,0-1-1 0 0,-2 1 0 0 0,-8 24 0 0 0,-45 98 748 0 0,23-65-837 0 0,32-69-163 0 0,0 0 1 0 0,0 0 0 0 0,1 0 0 0 0,0 1-1 0 0,1-1 1 0 0,-1 15 0 0 0,2 12-3181 0 0,0-21 414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42.7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236 1 4978 0 0,'0'0'3570'0'0,"-7"20"-2055"0"0,0-3-1168 0 0,1-1-45 0 0,1 0 0 0 0,0-1 1 0 0,2 2-1 0 0,-1-1 0 0 0,2 0 0 0 0,-1 24 1 0 0,-1 21 611 0 0,-2 0 1 0 0,-4-1 0 0 0,-23 86-1 0 0,-77 168-293 0 0,104-301-810 0 0,1 0 0 0 0,0 0 0 0 0,1 1 0 0 0,1 0 1 0 0,0 0-1 0 0,1 0 0 0 0,0 0 0 0 0,1 1 0 0 0,1 20 0 0 0,1-33-45 0 0,0 1 0 0 0,0-1 0 0 0,-1 0 0 0 0,1 0 1 0 0,1 0-1 0 0,-1 0 0 0 0,0 0 0 0 0,0 0 0 0 0,1 0 0 0 0,-1 0 0 0 0,1 0 0 0 0,0-1 0 0 0,-1 1 0 0 0,1-1 0 0 0,0 1 0 0 0,0-1 1 0 0,0 1-1 0 0,0-1 0 0 0,0 0 0 0 0,0 0 0 0 0,0 0 0 0 0,1 0 0 0 0,-1-1 0 0 0,5 2 0 0 0,11 1-2927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43.2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6 319 5378 0 0,'0'0'4074'0'0,"33"-10"-3714"0"0,108-34-207 0 0,-133 41-154 0 0,-1 1 0 0 0,0-1 0 0 0,0-1 1 0 0,0 1-1 0 0,0-1 0 0 0,0-1 1 0 0,-1 1-1 0 0,0-1 0 0 0,0 0 1 0 0,0-1-1 0 0,-1 1 0 0 0,0-1 1 0 0,0 0-1 0 0,0 0 0 0 0,-1-1 0 0 0,1 1 1 0 0,4-14-1 0 0,0 5-10 0 0,-6 9-17 0 0,0 0 0 0 0,0-1 0 0 0,-1 1 0 0 0,1-1 0 0 0,-1 0 0 0 0,-1 1 0 0 0,1-1 0 0 0,-1 0 0 0 0,0-8 0 0 0,-1 12 17 0 0,0 1-1 0 0,0-1 1 0 0,0 1-1 0 0,-1-1 1 0 0,1 1 0 0 0,0 0-1 0 0,-1-1 1 0 0,0 1-1 0 0,0-1 1 0 0,1 1-1 0 0,-1 0 1 0 0,-1 0-1 0 0,1-1 1 0 0,0 1 0 0 0,0 0-1 0 0,-1 0 1 0 0,0 0-1 0 0,1 0 1 0 0,-1 1-1 0 0,0-1 1 0 0,0 0 0 0 0,0 1-1 0 0,0-1 1 0 0,0 1-1 0 0,0 0 1 0 0,0-1-1 0 0,0 1 1 0 0,-3-1 0 0 0,-5-1 72 0 0,0-1 1 0 0,-1 2 0 0 0,1-1 0 0 0,0 2-1 0 0,-1-1 1 0 0,0 1 0 0 0,1 1 0 0 0,-1 0-1 0 0,1 0 1 0 0,-1 1 0 0 0,0 1 0 0 0,1 0-1 0 0,-14 4 1 0 0,17-4 28 0 0,1 1 1 0 0,-1 0-1 0 0,0 1 0 0 0,1-1 1 0 0,0 1-1 0 0,0 0 0 0 0,0 1 1 0 0,0 0-1 0 0,1 0 0 0 0,-1 0 0 0 0,1 0 1 0 0,1 1-1 0 0,-1 0 0 0 0,1 0 1 0 0,0 0-1 0 0,0 0 0 0 0,1 1 1 0 0,0 0-1 0 0,-5 12 0 0 0,4-5 159 0 0,1-1 0 0 0,0 1-1 0 0,1 0 1 0 0,0 0 0 0 0,1 0 0 0 0,1 0-1 0 0,0 0 1 0 0,3 17 0 0 0,-2-22-172 0 0,0-1 0 0 0,1 0 1 0 0,0 1-1 0 0,1-1 0 0 0,0 0 1 0 0,0 0-1 0 0,0-1 1 0 0,1 1-1 0 0,0-1 0 0 0,1 1 1 0 0,0-1-1 0 0,0 0 0 0 0,0-1 1 0 0,8 8-1 0 0,0-4-32 0 0,0 0 1 0 0,0-1-1 0 0,1 0 0 0 0,1-1 0 0 0,-1 0 0 0 0,1-2 1 0 0,0 0-1 0 0,1 0 0 0 0,20 4 0 0 0,56 3-1220 0 0,2-13-4067 0 0,-61-5 1429 0 0,-5-7-175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43.7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1 229 5186 0 0,'0'0'5696'0'0,"0"9"-5538"0"0,4 27-41 0 0,-4-35-108 0 0,0-1 0 0 0,0 0 1 0 0,0 0-1 0 0,0 1 0 0 0,0-1 0 0 0,0 0 0 0 0,0 0 0 0 0,1 1 1 0 0,-1-1-1 0 0,0 0 0 0 0,0 0 0 0 0,0 0 0 0 0,0 1 0 0 0,1-1 0 0 0,-1 0 1 0 0,0 0-1 0 0,0 0 0 0 0,1 0 0 0 0,-1 0 0 0 0,0 1 0 0 0,0-1 1 0 0,1 0-1 0 0,-1 0 0 0 0,0 0 0 0 0,0 0 0 0 0,1 0 0 0 0,-1 0 1 0 0,0 0-1 0 0,0 0 0 0 0,1 0 0 0 0,-1 0 0 0 0,0 0 0 0 0,0 0 0 0 0,1 0 1 0 0,-1 0-1 0 0,0 0 0 0 0,1 0 0 0 0,-1 0 0 0 0,0 0 0 0 0,0 0 1 0 0,1 0-1 0 0,-1-1 0 0 0,0 1 0 0 0,0 0 0 0 0,0 0 0 0 0,1 0 0 0 0,-1 0 1 0 0,0-1-1 0 0,0 1 0 0 0,0 0 0 0 0,1 0 0 0 0,-1 0 0 0 0,0-1 1 0 0,0 1-1 0 0,0 0 0 0 0,0 0 0 0 0,0-1 0 0 0,1 1 0 0 0,-1 0 1 0 0,0 0-1 0 0,0-1 0 0 0,0 1 0 0 0,0 0 0 0 0,0-1 0 0 0,14-17-3 0 0,-13 16 4 0 0,26-37-507 0 0,64-80-1067 0 0,-83 110 1593 0 0,1-1 0 0 0,0 1 0 0 0,1 1 0 0 0,0-1 0 0 0,1 2 0 0 0,-1-1 0 0 0,1 2 0 0 0,1-1 0 0 0,11-4 0 0 0,-12 8 115 0 0,0 1 0 0 0,0 0-1 0 0,0 0 1 0 0,0 1 0 0 0,0 1 0 0 0,0 0 0 0 0,0 0 0 0 0,0 1 0 0 0,0 0 0 0 0,0 1 0 0 0,0 0 0 0 0,0 1 0 0 0,0 0 0 0 0,-1 1 0 0 0,0 0 0 0 0,0 1 0 0 0,0 0 0 0 0,0 0 0 0 0,16 13 0 0 0,-12-8 48 0 0,-1 0 0 0 0,-1 1 0 0 0,1 0 0 0 0,-2 1 0 0 0,1 0 0 0 0,-2 1 0 0 0,0 0 0 0 0,0 1 0 0 0,-1 0 0 0 0,-1 0 0 0 0,0 1 0 0 0,9 26 0 0 0,-14-25-329 0 0,0-1 0 0 0,-1 1 0 0 0,-1 0 1 0 0,0 0-1 0 0,-2 17 0 0 0,0-5-2673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44.3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904 66 4610 0 0,'0'0'4167'0'0,"-4"-8"-3518"0"0,3 4-637 0 0,-1 1 0 0 0,0-1 0 0 0,0 1 1 0 0,-1-1-1 0 0,1 1 0 0 0,-1 0 0 0 0,1 0 1 0 0,-1 0-1 0 0,0 0 0 0 0,0 1 0 0 0,0-1 1 0 0,-1 1-1 0 0,1-1 0 0 0,-1 1 0 0 0,1 0 1 0 0,-1 1-1 0 0,1-1 0 0 0,-1 1 0 0 0,0-1 1 0 0,0 1-1 0 0,0 0 0 0 0,0 1 0 0 0,0-1 1 0 0,0 1-1 0 0,0-1 0 0 0,-8 2 0 0 0,-7-3 107 0 0,-1 2-1 0 0,1 1 0 0 0,-30 3 0 0 0,43-2-113 0 0,-1-1 0 0 0,1 1 0 0 0,0 0 0 0 0,-1 1 0 0 0,1 0-1 0 0,0 0 1 0 0,0 0 0 0 0,1 0 0 0 0,-1 1 0 0 0,1 0 0 0 0,-1 0 0 0 0,1 1 0 0 0,-8 8 0 0 0,5-2 114 0 0,1-1-1 0 0,0 1 1 0 0,0 0-1 0 0,2 0 1 0 0,-1 1-1 0 0,1-1 1 0 0,1 1-1 0 0,0 1 1 0 0,0-1 0 0 0,2 0-1 0 0,-1 1 1 0 0,2 0-1 0 0,-1-1 1 0 0,2 1-1 0 0,1 20 1 0 0,-1-30-109 0 0,0-1 0 0 0,0 0 0 0 0,0 0 0 0 0,1 0 0 0 0,-1 0 0 0 0,1 1 0 0 0,0-1 0 0 0,-1 0 0 0 0,1 0 0 0 0,0 0 0 0 0,0 0 0 0 0,0 0 0 0 0,1-1 0 0 0,-1 1 0 0 0,0 0 1 0 0,1 0-1 0 0,-1-1 0 0 0,1 1 0 0 0,-1-1 0 0 0,1 1 0 0 0,0-1 0 0 0,0 0 0 0 0,-1 0 0 0 0,1 0 0 0 0,0 0 0 0 0,0 0 0 0 0,0 0 0 0 0,0 0 0 0 0,1 0 0 0 0,-1-1 0 0 0,0 1 0 0 0,0-1 0 0 0,0 0 0 0 0,0 0 0 0 0,1 0 0 0 0,-1 0 0 0 0,4 0 0 0 0,2 0-184 0 0,1-1 0 0 0,0 0 0 0 0,-1 0 0 0 0,1-1 0 0 0,-1 0 0 0 0,1 0 0 0 0,-1-1 0 0 0,12-5 0 0 0,-16 6 166 0 0,0 0 0 0 0,0 0 0 0 0,0 0-1 0 0,0 1 1 0 0,1 0 0 0 0,-1 0 0 0 0,0 0 0 0 0,1 0-1 0 0,-1 1 1 0 0,1-1 0 0 0,-1 1 0 0 0,1 0-1 0 0,-1 0 1 0 0,1 1 0 0 0,-1 0 0 0 0,0-1-1 0 0,1 2 1 0 0,-1-1 0 0 0,0 0 0 0 0,1 1-1 0 0,-1 0 1 0 0,0 0 0 0 0,0 0 0 0 0,0 0 0 0 0,-1 1-1 0 0,1-1 1 0 0,-1 1 0 0 0,1 0 0 0 0,-1 0-1 0 0,0 0 1 0 0,0 1 0 0 0,0-1 0 0 0,0 1-1 0 0,3 6 1 0 0,1 1 270 0 0,-1 1 0 0 0,0-1-1 0 0,0 1 1 0 0,-1 0 0 0 0,-1 1-1 0 0,0-1 1 0 0,-1 1 0 0 0,0 0 0 0 0,-1-1-1 0 0,1 25 1 0 0,-4-32-191 0 0,0 0 0 0 0,0 0 0 0 0,0 0 0 0 0,-1 0-1 0 0,1 0 1 0 0,-1 0 0 0 0,0 0 0 0 0,-1 0 0 0 0,1-1 0 0 0,-1 1 0 0 0,0-1 0 0 0,0 0 0 0 0,0 0 0 0 0,-1 0 0 0 0,1 0 0 0 0,-1-1 0 0 0,0 1-1 0 0,0-1 1 0 0,-1 0 0 0 0,1 0 0 0 0,0 0 0 0 0,-10 3 0 0 0,-11 7 22 0 0,-1-2 1 0 0,-54 15-1 0 0,74-24-73 0 0,-57 16 81 0 0,0-3-1 0 0,-71 8 1 0 0,106-20-283 0 0,0-1-1 0 0,0-1 1 0 0,0-1-1 0 0,0-2 1 0 0,0-1-1 0 0,0-1 1 0 0,-39-12 0 0 0,45 9-491 0 0,-9-3-1991 0 0,0 1-1 0 0,-32-4 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39:45.1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0 258 2929 0 0,'0'0'4773'0'0,"14"8"-3578"0"0,-5-3-979 0 0,-1 0-57 0 0,-1 0 1 0 0,1-1-1 0 0,0 0 1 0 0,1-1-1 0 0,-1 0 0 0 0,1 0 1 0 0,-1-1-1 0 0,1 0 1 0 0,0 0-1 0 0,13 0 0 0 0,-4-1-66 0 0,-1 0-1 0 0,1-1 0 0 0,0-2 1 0 0,-1 1-1 0 0,1-2 0 0 0,-1 0 0 0 0,0-1 1 0 0,0-1-1 0 0,27-12 0 0 0,-13 2-305 0 0,-1-1-1 0 0,-1-2 0 0 0,-1-1 0 0 0,-1-1 0 0 0,44-43 0 0 0,-69 62 278 0 0,0-1-1 0 0,0 0 0 0 0,-1 1 1 0 0,1-1-1 0 0,-1 0 0 0 0,1 0 1 0 0,-1 0-1 0 0,0 0 1 0 0,0 0-1 0 0,0 0 0 0 0,0 0 1 0 0,0-1-1 0 0,0 1 1 0 0,0 0-1 0 0,-1 0 0 0 0,0-1 1 0 0,1 1-1 0 0,-1-1 0 0 0,0 1 1 0 0,0 0-1 0 0,0-1 1 0 0,0 1-1 0 0,0 0 0 0 0,-1-1 1 0 0,1 1-1 0 0,-2-3 1 0 0,1 2 41 0 0,-1 0 1 0 0,0 0-1 0 0,0 0 0 0 0,0 0 1 0 0,-1 0-1 0 0,1 1 1 0 0,-1-1-1 0 0,1 1 1 0 0,-1 0-1 0 0,0 0 1 0 0,0 0-1 0 0,0 0 1 0 0,0 0-1 0 0,0 1 1 0 0,-7-3-1 0 0,-3-1-151 0 0,1 1 0 0 0,-1 0 0 0 0,0 1 0 0 0,0 1 0 0 0,-1 0 0 0 0,1 1 0 0 0,-14 0 1 0 0,20 1 19 0 0,-1 1 0 0 0,1-1 0 0 0,-1 2 0 0 0,1-1 0 0 0,0 1 1 0 0,0 0-1 0 0,0 0 0 0 0,0 1 0 0 0,0 0 0 0 0,0 0 0 0 0,1 0 1 0 0,-1 1-1 0 0,1 0 0 0 0,-6 6 0 0 0,-6 6 26 0 0,1 2-1 0 0,1 0 1 0 0,0 1-1 0 0,1 1 1 0 0,2 0-1 0 0,-14 26 1 0 0,21-35 28 0 0,1-1 0 0 0,0 1 0 0 0,0 1 0 0 0,2-1 0 0 0,-1 0 0 0 0,1 1 0 0 0,1 0 0 0 0,0 0-1 0 0,1 0 1 0 0,0-1 0 0 0,1 1 0 0 0,0 0 0 0 0,1 0 0 0 0,4 21 0 0 0,-3-28 19 0 0,0 0 0 0 0,0 0 0 0 0,0-1 0 0 0,1 1 0 0 0,0-1 0 0 0,0 1 0 0 0,0-1 0 0 0,1 0 0 0 0,-1 0 0 0 0,1 0 0 0 0,0 0 0 0 0,0-1 0 0 0,0 0 0 0 0,1 0 0 0 0,5 4 0 0 0,10 4 94 0 0,1-1 1 0 0,27 9-1 0 0,-39-15-116 0 0,32 10 17 0 0,1-2 0 0 0,1-2 0 0 0,-1-2-1 0 0,2-1 1 0 0,-1-3 0 0 0,75-1 0 0 0,-102-3-257 0 0,0-2 1 0 0,0 1-1 0 0,0-2 0 0 0,0 0 0 0 0,-1-1 1 0 0,28-11-1 0 0,-34 12-508 0 0,0-1 0 0 0,-1-1 0 0 0,0 0 0 0 0,0 0 0 0 0,0 0 0 0 0,0-1 1 0 0,-1 0-1 0 0,0-1 0 0 0,0 0 0 0 0,-1 0 0 0 0,0 0 0 0 0,9-13 0 0 0,-6 1-2668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40:07.2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6158 0 5122 0 0,'-13'1'5836'0'0,"2"2"-5912"0"0,-51 45 131 0 0,-60 59-1 0 0,105-91-37 0 0,-339 362 515 0 0,102-99-475 0 0,-450 365-141 0 0,509-473 75 0 0,78-69 12 0 0,-169 154-5 0 0,198-170 1 0 0,-86 108 1 0 0,61-49-25 0 0,-95 114 49 0 0,144-187-37 0 0,-106 93 0 0 0,-64 26-71 0 0,-201 188 224 0 0,219-139-78 0 0,11-12-30 0 0,-723 652 525 0 0,849-815-530 0 0,-453 394 37 0 0,437-367 216 0 0,4 4 0 0 0,4 4 0 0 0,-93 141 0 0 0,99-104-533 0 0,74-124 58 0 0,1 0 0 0 0,0 1 0 0 0,1 0 0 0 0,1 0 0 0 0,0 0 0 0 0,1 1 0 0 0,0-1 0 0 0,0 19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40:08.3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 6 5875 0 0,'0'0'2804'0'0,"-17"-5"-513"0"0,21 11-2285 0 0,1 0-1 0 0,0-1 1 0 0,0 1 0 0 0,0-1-1 0 0,1 0 1 0 0,10 7-1 0 0,13 11 180 0 0,75 88 401 0 0,122 165 0 0 0,-144-171-250 0 0,592 859 1718 0 0,-326-428-956 0 0,-246-399-192 0 0,207 212 1 0 0,-27-84-315 0 0,204 219-411 0 0,-348-306-13 0 0,-9 5-1 0 0,126 236 0 0 0,-174-281-36 0 0,135 173 0 0 0,-146-226-128 0 0,3-3 1 0 0,158 138-1 0 0,202 102 297 0 0,-53-42-3364 0 0,-350-253-1297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40:18.5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711 62 4594 0 0,'0'0'7030'0'0,"-20"-12"-6395"0"0,6 4-652 0 0,-1 1 1 0 0,0 1-1 0 0,0 0 1 0 0,0 1-1 0 0,-1 0 1 0 0,0 1-1 0 0,0 1 0 0 0,0 1 1 0 0,0 0-1 0 0,0 1 1 0 0,0 1-1 0 0,0 0 1 0 0,-1 1-1 0 0,1 1 1 0 0,0 0-1 0 0,-16 6 0 0 0,10-2-6 0 0,1 1 0 0 0,1 1 0 0 0,0 1 0 0 0,0 1-1 0 0,0 1 1 0 0,2 0 0 0 0,-1 2 0 0 0,1 0-1 0 0,1 1 1 0 0,1 0 0 0 0,-20 23 0 0 0,19-19 28 0 0,1 1-1 0 0,1 0 1 0 0,0 1 0 0 0,2 1 0 0 0,0 0 0 0 0,2 1 0 0 0,0 0 0 0 0,2 0-1 0 0,0 2 1 0 0,1-1 0 0 0,2 1 0 0 0,0 0 0 0 0,2 0 0 0 0,0 0 0 0 0,2 1 0 0 0,1 43-1 0 0,2-60 18 0 0,1 1 1 0 0,0-1-1 0 0,0 0 0 0 0,1 1 0 0 0,0-1 0 0 0,1-1 0 0 0,0 1 0 0 0,0 0 0 0 0,0-1 0 0 0,1 0 0 0 0,0 0 1 0 0,1 0-1 0 0,0-1 0 0 0,-1 1 0 0 0,2-1 0 0 0,-1-1 0 0 0,1 1 0 0 0,0-1 0 0 0,0-1 0 0 0,1 1 0 0 0,9 4 0 0 0,4 1-8 0 0,1 0 0 0 0,0-1 1 0 0,1-1-1 0 0,0-1 0 0 0,0-1 0 0 0,38 5 0 0 0,16-6-23 0 0,1-3-1 0 0,-1-3 1 0 0,1-3 0 0 0,-1-4 0 0 0,0-4 0 0 0,82-22 0 0 0,-134 29-671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5:12:12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32 4050 0 0,'-1'-1'84'0'0,"0"1"-1"0"0,0-1 1 0 0,0 1 0 0 0,0-1 0 0 0,0 1 0 0 0,0-1-1 0 0,1 0 1 0 0,-1 0 0 0 0,0 1 0 0 0,0-1 0 0 0,1 0-1 0 0,-1 0 1 0 0,0 0 0 0 0,1 0 0 0 0,-1 0 0 0 0,1 0 0 0 0,-1 0-1 0 0,1 0 1 0 0,0 0 0 0 0,-1 0 0 0 0,1 0 0 0 0,0 0-1 0 0,0 0 1 0 0,0 0 0 0 0,0 0 0 0 0,0 0 0 0 0,0 0-1 0 0,0 0 1 0 0,0-1 0 0 0,0 1 0 0 0,0 0 0 0 0,0 0-1 0 0,1-1 1 0 0,35 9 949 0 0,30 3-355 0 0,0-2 1 0 0,131-3 0 0 0,-102-5-522 0 0,137 3 380 0 0,854 38 500 0 0,-911-28-977 0 0,1-9 1 0 0,0-7 0 0 0,180-26-1 0 0,-228 16-97 0 0,140 2 0 0 0,-255 12-26 0 0,-1 1 0 0 0,1-1 0 0 0,-1 2 1 0 0,0 0-1 0 0,0 0 0 0 0,0 1 0 0 0,-1 0 0 0 0,13 7 0 0 0,21 8-524 0 0,-37-17-279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40:19.26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19 11 5298 0 0,'0'0'3135'0'0,"0"-1"-3013"0"0,-1 0 1 0 0,0 0-1 0 0,0 0 0 0 0,0 0 0 0 0,0 0 1 0 0,0 1-1 0 0,0-1 0 0 0,0 1 0 0 0,0-1 1 0 0,0 0-1 0 0,0 1 0 0 0,0 0 0 0 0,-1-1 1 0 0,1 1-1 0 0,0 0 0 0 0,-1-1 0 0 0,4 31 352 0 0,1 0 0 0 0,2-1 0 0 0,13 47-1 0 0,8 43 727 0 0,-19-25-357 0 0,-7 124 0 0 0,-1-93-202 0 0,1-128-638 0 0,1 0 0 0 0,-1 0 1 0 0,1 0-1 0 0,0 1 0 0 0,1-1 1 0 0,-1 0-1 0 0,0 1 1 0 0,1-1-1 0 0,-1 1 0 0 0,1-1 1 0 0,0 1-1 0 0,0 0 0 0 0,0-1 1 0 0,2-1-1 0 0,36-31-125 0 0,-34 30 119 0 0,7-5-35 0 0,0 1 1 0 0,1 0-1 0 0,0 0 0 0 0,1 2 0 0 0,0-1 1 0 0,0 2-1 0 0,1 0 0 0 0,26-5 1 0 0,-12 5-69 0 0,0 1 0 0 0,1 2 0 0 0,53 2 0 0 0,-78 1 93 0 0,0 0 0 0 0,0 1 0 0 0,1 0 0 0 0,-1 0 0 0 0,0 0 0 0 0,0 1 0 0 0,-1 0 0 0 0,1 0-1 0 0,0 0 1 0 0,-1 1 0 0 0,1 0 0 0 0,-1 0 0 0 0,0 1 0 0 0,0-1 0 0 0,0 1 0 0 0,0 0 0 0 0,-1 0 0 0 0,1 1 0 0 0,-1-1 0 0 0,0 1 0 0 0,-1 0 0 0 0,1 0 0 0 0,-1 0 0 0 0,0 1 0 0 0,0-1 0 0 0,0 1 0 0 0,-1-1-1 0 0,0 1 1 0 0,0 0 0 0 0,-1 0 0 0 0,0 0 0 0 0,0 0 0 0 0,0 0 0 0 0,0 1 0 0 0,-1-1 0 0 0,-1 8 0 0 0,2 18-185 0 0,-2 47 798 0 0,0-74-846 0 0,0-1 0 0 0,1 1 0 0 0,-2 0 1 0 0,1 0-1 0 0,-1 0 0 0 0,1-1 0 0 0,-1 1 1 0 0,0 0-1 0 0,-1-1 0 0 0,1 0 0 0 0,-1 0 1 0 0,-5 7-1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40:19.8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460 43 8180 0 0,'0'0'3228'0'0,"0"-1"-3214"0"0,0 0 1 0 0,0-1-1 0 0,1 1 0 0 0,-1 0 1 0 0,0 0-1 0 0,0 0 1 0 0,0-1-1 0 0,0 1 0 0 0,-1 0 1 0 0,1 0-1 0 0,0-1 0 0 0,0 1 1 0 0,-1 0-1 0 0,1 0 1 0 0,-1 0-1 0 0,1 0 0 0 0,-2-2 1 0 0,-5-1-48 0 0,1 2 0 0 0,-1-1 0 0 0,0 1 0 0 0,-1-1 0 0 0,1 2 0 0 0,0-1 0 0 0,0 1-1 0 0,-9 0 1 0 0,-67 0 58 0 0,51 2-56 0 0,14-1 18 0 0,1 2 0 0 0,-1 0 0 0 0,1 1 1 0 0,0 1-1 0 0,-1 0 0 0 0,2 1 1 0 0,-1 1-1 0 0,1 1 0 0 0,-17 8 1 0 0,27-11 50 0 0,-1 0 1 0 0,1 0-1 0 0,0 1 1 0 0,0 0-1 0 0,0 0 1 0 0,1 0 0 0 0,-1 1-1 0 0,1 0 1 0 0,1 0-1 0 0,-6 8 1 0 0,8-10 33 0 0,-1 1 0 0 0,1 0 0 0 0,1 0 0 0 0,-1 0 0 0 0,1 0 1 0 0,-1 0-1 0 0,2 0 0 0 0,-1 0 0 0 0,0 0 0 0 0,1 0 0 0 0,0 0 0 0 0,0 0 0 0 0,1 1 1 0 0,-1-1-1 0 0,1 0 0 0 0,3 7 0 0 0,-3-9-61 0 0,1 0 0 0 0,-1-1 0 0 0,1 1 0 0 0,0-1 0 0 0,0 0 0 0 0,0 1 0 0 0,1-1-1 0 0,-1 0 1 0 0,0 0 0 0 0,1-1 0 0 0,-1 1 0 0 0,1 0 0 0 0,0-1 0 0 0,-1 1 0 0 0,1-1 0 0 0,0 0 0 0 0,0 0 0 0 0,0 0 0 0 0,0-1 0 0 0,0 1 0 0 0,0-1 0 0 0,0 1 0 0 0,0-1 0 0 0,5 0 0 0 0,-4 0 0 0 0,30 5 93 0 0,0-2-1 0 0,1-2 1 0 0,-1-1-1 0 0,42-5 0 0 0,-59 3-65 0 0,1-1 0 0 0,-1-1 0 0 0,0 0 0 0 0,0-1 0 0 0,0-1 0 0 0,-1-1 0 0 0,0 0 0 0 0,0-1 0 0 0,29-20 0 0 0,-43 26-38 0 0,1 1 0 0 0,-1-1-1 0 0,1 0 1 0 0,-1 0 0 0 0,0 0 0 0 0,0 0 0 0 0,0 0 0 0 0,0-1 0 0 0,0 1-1 0 0,-1-1 1 0 0,1 1 0 0 0,-1-1 0 0 0,0 1 0 0 0,1-1 0 0 0,-1 0 0 0 0,0 0 0 0 0,0 0-1 0 0,-1 1 1 0 0,1-1 0 0 0,0-4 0 0 0,-1 6-91 0 0,0 20-407 0 0,-1 1 363 0 0,6 62 142 0 0,-4-76 8 0 0,0 0 0 0 0,1 0 0 0 0,0 1 0 0 0,0-1 0 0 0,1 0 0 0 0,-1-1 0 0 0,1 1 0 0 0,1 0 0 0 0,-1-1 0 0 0,8 9 0 0 0,1 0 46 0 0,1-1 0 0 0,0-1 0 0 0,22 16 0 0 0,-28-23-145 0 0,0 0 0 0 0,0-1-1 0 0,0 0 1 0 0,1-1 0 0 0,-1 1 0 0 0,1-1 0 0 0,0-1 0 0 0,0 1-1 0 0,14 1 1 0 0,-7-5-2197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40:20.23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42 0 10741 0 0,'0'0'5472'0'0,"2"6"-5299"0"0,5 15-10 0 0,-1-1 1 0 0,-2 1-1 0 0,0 0 0 0 0,-1 0 1 0 0,1 26-1 0 0,-6 119 836 0 0,-1-100-803 0 0,0-22 175 0 0,-2-1 0 0 0,-20 76 1 0 0,-1 13-2559 0 0,19-41-5691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40:20.56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14 11541 0 0,'0'0'2962'0'0,"124"0"-2162"0"0,-53 0-496 0 0,4 0-176 0 0,11 0-16 0 0,-8 0-112 0 0,5 0-768 0 0,-12 0-2466 0 0,-15-6-783 0 0,-7-2-2835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40:22.1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982 154 4642 0 0,'0'0'8625'0'0,"-8"-25"-6741"0"0,-16 8-1878 0 0,0 2 1 0 0,-1 0-1 0 0,-1 2 1 0 0,-1 0-1 0 0,1 2 0 0 0,-2 1 1 0 0,1 1-1 0 0,-1 2 1 0 0,-35-6-1 0 0,42 11-29 0 0,1 0 1 0 0,0 1 0 0 0,-1 1-1 0 0,1 1 1 0 0,-1 0-1 0 0,1 2 1 0 0,0 0-1 0 0,0 2 1 0 0,0 0-1 0 0,-22 9 1 0 0,15-3 39 0 0,-1 1 0 0 0,2 2 0 0 0,0 0 0 0 0,0 2 0 0 0,2 1 0 0 0,-31 26 0 0 0,33-20 13 0 0,0 0-1 0 0,2 1 1 0 0,0 1 0 0 0,2 1 0 0 0,1 0-1 0 0,1 2 1 0 0,2 0 0 0 0,0 0 0 0 0,2 1-1 0 0,1 1 1 0 0,1 0 0 0 0,-10 58 0 0 0,17-53 29 0 0,3 58 0 0 0,1-38 87 0 0,1-39-122 0 0,-1-1 1 0 0,2 1-1 0 0,0-1 0 0 0,1 1 1 0 0,1-1-1 0 0,0 0 1 0 0,1 0-1 0 0,0-1 0 0 0,15 23 1 0 0,4 3 19 0 0,1-1 0 0 0,33 34 0 0 0,-45-55-33 0 0,1-1-1 0 0,0 0 1 0 0,2-2 0 0 0,0 0-1 0 0,0-1 1 0 0,2 0 0 0 0,-1-2-1 0 0,2 0 1 0 0,0-1 0 0 0,0-1-1 0 0,1-1 1 0 0,0-1 0 0 0,0 0-1 0 0,1-2 1 0 0,0 0 0 0 0,32 3-1 0 0,4-5 177 0 0,0-2 0 0 0,0-3 0 0 0,96-13 0 0 0,-126 10-137 0 0,0-2-1 0 0,0-1 1 0 0,0-1-1 0 0,-1-1 1 0 0,0-2-1 0 0,-1-1 1 0 0,0-1 0 0 0,-1-1-1 0 0,31-22 1 0 0,-51 32-64 0 0,1-1 1 0 0,-1 0-1 0 0,0 0 1 0 0,0 0-1 0 0,0 0 1 0 0,-1-1-1 0 0,0 0 1 0 0,0 0 0 0 0,0 0-1 0 0,-1-1 1 0 0,0 1-1 0 0,0-1 1 0 0,0 1-1 0 0,-1-1 1 0 0,0 0-1 0 0,-1 0 1 0 0,0 0-1 0 0,0 0 1 0 0,0-1-1 0 0,-1-13 1 0 0,0 19 6 0 0,-1 0 0 0 0,1 0 0 0 0,-1 0 0 0 0,0 1 0 0 0,1-1 0 0 0,-1 0 0 0 0,0 0 0 0 0,0 0 0 0 0,0 1 0 0 0,0-1 0 0 0,-1 1 0 0 0,1-1 0 0 0,0 1 0 0 0,-1-1 0 0 0,1 1 0 0 0,-1 0 0 0 0,1-1 0 0 0,-1 1 0 0 0,0 0 0 0 0,1 0 0 0 0,-1 0 0 0 0,0 0 0 0 0,0 1 0 0 0,0-1 0 0 0,1 0 0 0 0,-1 1 0 0 0,0 0 0 0 0,0-1 0 0 0,0 1 0 0 0,-3 0 0 0 0,-68-5-272 0 0,67 5 268 0 0,-52 1-39 0 0,24 0-245 0 0,-56-4 0 0 0,65-8-1914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40:23.31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36 145 3810 0 0,'0'0'1536'0'0,"0"7"-1173"0"0,3 152 3618 0 0,1-64-1928 0 0,-4 1 1 0 0,-21 155-1 0 0,11-186-1920 0 0,3 1-1 0 0,3 0 1 0 0,6 104 0 0 0,12-114-93 0 0,-14-55 53 0 0,0-5 139 0 0,0-594-1632 0 0,2 559 1199 0 0,0 1 1 0 0,3-1 0 0 0,1 1-1 0 0,16-52 1 0 0,64-141 180 0 0,-52 142 71 0 0,-33 88-54 0 0,0 0 0 0 0,0 0 1 0 0,0 0-1 0 0,0 0 1 0 0,1 1-1 0 0,-1-1 0 0 0,0 0 1 0 0,0 0-1 0 0,1 1 1 0 0,-1-1-1 0 0,1 1 1 0 0,-1-1-1 0 0,0 1 0 0 0,1 0 1 0 0,-1 0-1 0 0,1-1 1 0 0,-1 1-1 0 0,0 0 0 0 0,1 0 1 0 0,-1 0-1 0 0,1 1 1 0 0,-1-1-1 0 0,1 0 0 0 0,1 1 1 0 0,35 9-214 0 0,14 13 143 0 0,0 3 0 0 0,-2 2 0 0 0,-1 2 0 0 0,75 60 0 0 0,-108-77 75 0 0,-1 0 0 0 0,0 1 0 0 0,-1 0 0 0 0,-1 1-1 0 0,18 27 1 0 0,-27-37 20 0 0,0 1 0 0 0,0 0 0 0 0,-1 0 0 0 0,0 1 0 0 0,-1-1 0 0 0,1 1 0 0 0,-1-1 0 0 0,0 1 0 0 0,-1 0 0 0 0,0 0 0 0 0,0-1 0 0 0,0 1 0 0 0,-1 0 0 0 0,0 0 0 0 0,0 0-1 0 0,-1 0 1 0 0,0 0 0 0 0,0 0 0 0 0,0 0 0 0 0,-3 6 0 0 0,2-9-6 0 0,0 0-1 0 0,0 0 1 0 0,0-1-1 0 0,-1 0 1 0 0,1 1 0 0 0,-1-1-1 0 0,0 0 1 0 0,0 0-1 0 0,0 0 1 0 0,0-1 0 0 0,0 1-1 0 0,-1-1 1 0 0,1 0-1 0 0,-5 3 1 0 0,-56 20 182 0 0,21-12-91 0 0,-1-3-1 0 0,0-1 1 0 0,-67 4-1 0 0,-138-6-246 0 0,229-7 70 0 0,14 0-198 0 0,-20-1 134 0 0,25 1 36 0 0,1 0 1 0 0,-1 0-1 0 0,0 0 1 0 0,1 0-1 0 0,-1 0 1 0 0,1 0-1 0 0,-1 0 0 0 0,0 0 1 0 0,1 0-1 0 0,-1 0 1 0 0,1-1-1 0 0,-1 1 1 0 0,0 0-1 0 0,1 0 0 0 0,-1-1 1 0 0,1 1-1 0 0,-1 0 1 0 0,1-1-1 0 0,-1 1 1 0 0,1-1-1 0 0,-1 1-97 0 0,1-1 97 0 0,-1 1 1 0 0,1-1-1 0 0,0 1 1 0 0,-1-1-1 0 0,1 0 1 0 0,-1 0-1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40:23.91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23 1 5362 0 0,'2'1'9068'0'0,"8"16"-9307"0"0,1 21 510 0 0,-1 0 0 0 0,-2 1 1 0 0,6 66-1 0 0,-9 119 1575 0 0,-5-178-1565 0 0,-4 39 213 0 0,-4-1 1 0 0,-19 86 0 0 0,-12 111-432 0 0,37-251-892 0 0,0-51-2765 0 0,2-27 288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40:24.48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68 0 2737 0 0,'0'0'4450'0'0,"-11"5"-3679"0"0,-45 19 8634 0 0,59-21-9549 0 0,-1-1 123 0 0,1 0 0 0 0,0 0 0 0 0,0-1-1 0 0,0 1 1 0 0,1-1 0 0 0,-1 1 0 0 0,0-1 0 0 0,1 0 0 0 0,-1 0 0 0 0,0 0 0 0 0,1-1 0 0 0,3 1 0 0 0,1 1-2 0 0,158 32 1017 0 0,272 21-1 0 0,4 0-840 0 0,-429-53-220 0 0,-8-1-43 0 0,0-1 0 0 0,1 1 0 0 0,-1 0 0 0 0,0 0 0 0 0,0 1 0 0 0,0 0 0 0 0,0 0 0 0 0,0 0 0 0 0,0 0 0 0 0,0 1 0 0 0,-1-1 0 0 0,8 7 0 0 0,-102 9-14622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18.17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359 0 2065 0 0,'0'0'3991'0'0,"-29"1"80"0"0,18 1-4084 0 0,1 0-1 0 0,0 1 0 0 0,0 0 0 0 0,0 0 1 0 0,0 1-1 0 0,0 1 0 0 0,-10 6 0 0 0,-62 44-108 0 0,66-43 147 0 0,2 0 0 0 0,0 1 0 0 0,1 1 0 0 0,0 0 0 0 0,1 1 0 0 0,-17 26 0 0 0,22-29 55 0 0,1 1 0 0 0,0 1 0 0 0,1-1 0 0 0,0 1-1 0 0,1 0 1 0 0,0 0 0 0 0,2 0 0 0 0,-1 0 0 0 0,1 21 0 0 0,0 199 2154 0 0,3-123-1357 0 0,0-104-849 0 0,0 0 0 0 0,0 0 0 0 0,1 0 1 0 0,0 0-1 0 0,0 0 0 0 0,1 0 0 0 0,0 0 1 0 0,0-1-1 0 0,0 1 0 0 0,1-1 0 0 0,0 0 1 0 0,0 0-1 0 0,1 0 0 0 0,-1-1 0 0 0,1 0 1 0 0,1 0-1 0 0,-1 0 0 0 0,1 0 0 0 0,10 6 1 0 0,14 9 61 0 0,2-1 0 0 0,57 24-1 0 0,-50-24 211 0 0,12 3-342 0 0,-30-13 49 0 0,40 23 0 0 0,-54-27-853 0 0,0 0 1 0 0,0 0-1 0 0,-1 1 0 0 0,0 0 1 0 0,0 0-1 0 0,0 0 1 0 0,-1 1-1 0 0,9 14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19.25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403 62 3314 0 0,'0'0'1133'0'0,"-5"-1"-663"0"0,-111-44 2192 0 0,95 40-2542 0 0,-1 1-1 0 0,0 1 0 0 0,-1 1 0 0 0,1 1 0 0 0,-27 2 0 0 0,44 0-126 0 0,0 0 0 0 0,0 1 0 0 0,0-1-1 0 0,0 1 1 0 0,0 0 0 0 0,0 1-1 0 0,1-1 1 0 0,-1 1 0 0 0,1 0-1 0 0,0 0 1 0 0,-1 0 0 0 0,1 1-1 0 0,1-1 1 0 0,-1 1 0 0 0,0 0-1 0 0,1 0 1 0 0,0 0 0 0 0,0 1 0 0 0,0-1-1 0 0,1 1 1 0 0,-1 0 0 0 0,-2 8-1 0 0,0 1 121 0 0,0 0 0 0 0,0 0 1 0 0,1 0-1 0 0,1 0 0 0 0,1 0 0 0 0,0 1 0 0 0,0 16 0 0 0,2-23-56 0 0,-1 0 1 0 0,2 0-1 0 0,-1 0 1 0 0,1 0-1 0 0,1 0 0 0 0,-1 0 1 0 0,1-1-1 0 0,4 10 1 0 0,-4-12-44 0 0,1-1 1 0 0,0 0 0 0 0,1 0 0 0 0,-1 0-1 0 0,0 0 1 0 0,1-1 0 0 0,0 1-1 0 0,0-1 1 0 0,0 0 0 0 0,0 0 0 0 0,1 0-1 0 0,-1-1 1 0 0,10 4 0 0 0,-3-1-5 0 0,1 0 0 0 0,-1-1 1 0 0,1 0-1 0 0,0-1 0 0 0,0-1 0 0 0,0 0 1 0 0,0 0-1 0 0,0-1 0 0 0,0-1 0 0 0,0 0 1 0 0,1-1-1 0 0,-1 0 0 0 0,12-3 0 0 0,-17 3-13 0 0,0-1-1 0 0,-1 0 0 0 0,1-1 1 0 0,-1 1-1 0 0,1-1 0 0 0,-1-1 1 0 0,0 1-1 0 0,0-1 1 0 0,0 0-1 0 0,-1 0 0 0 0,1-1 1 0 0,-1 0-1 0 0,0 0 0 0 0,-1 0 1 0 0,1 0-1 0 0,-1-1 0 0 0,0 1 1 0 0,0-1-1 0 0,-1 0 0 0 0,1-1 1 0 0,-1 1-1 0 0,-1-1 0 0 0,3-9 1 0 0,1-13 104 0 0,-5 22 332 0 0,0 1 1 0 0,0-1-1 0 0,0 1 0 0 0,1 0 0 0 0,0 0 0 0 0,0 0 1 0 0,6-10-1 0 0,-5 14-397 0 0,-1 1-1 0 0,1 0 1 0 0,0 0 0 0 0,0 0 0 0 0,0 1 0 0 0,0-1-1 0 0,0 1 1 0 0,-1 0 0 0 0,1 0 0 0 0,0 0 0 0 0,0 0 0 0 0,0 0-1 0 0,0 0 1 0 0,3 2 0 0 0,5-2-96 0 0,4 2 29 0 0,-1 0 0 0 0,1 1 0 0 0,0 0 0 0 0,-1 1 0 0 0,0 1-1 0 0,0 0 1 0 0,0 1 0 0 0,-1 1 0 0 0,18 10 0 0 0,-15-6 2 0 0,1 0 0 0 0,-1 1 0 0 0,-1 1 0 0 0,0 0 0 0 0,-1 1 0 0 0,20 24-1 0 0,-28-28-488 0 0,1 1 1 0 0,-2-1-1 0 0,1 1 0 0 0,-1 0 0 0 0,-1 0 0 0 0,0 1 0 0 0,-1-1 0 0 0,0 1 0 0 0,-1 0 0 0 0,0-1 0 0 0,-1 1 0 0 0,0 0 0 0 0,-1 15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5:12:19.0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 48 544 0 0,'-41'-2'48'0'0,"0"0"-32"0"0,6 1 16 0 0,8-3 192 0 0,3 0 385 0 0,3 1-17 0 0,4-2 112 0 0,-4 3-272 0 0,7-2-271 0 0,-3 1-113 0 0,3-1 16 0 0,-6 1 32 0 0,-4-3-112 0 0,-4 1-529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19.90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244 47 3810 0 0,'0'0'4159'0'0,"-8"-23"-2961"0"0,6 21-1163 0 0,0-1 1 0 0,-1 1 0 0 0,1 0-1 0 0,-1 0 1 0 0,0 1-1 0 0,1-1 1 0 0,-1 0 0 0 0,0 1-1 0 0,0 0 1 0 0,0-1-1 0 0,0 1 1 0 0,-1 1 0 0 0,1-1-1 0 0,0 0 1 0 0,0 1-1 0 0,-1-1 1 0 0,1 1-1 0 0,0 0 1 0 0,0 0 0 0 0,-1 1-1 0 0,1-1 1 0 0,0 1-1 0 0,0-1 1 0 0,-6 3 0 0 0,2-1-32 0 0,1 1 0 0 0,0 0 0 0 0,0 0 1 0 0,0 1-1 0 0,0-1 0 0 0,1 1 0 0 0,-1 1 1 0 0,1-1-1 0 0,0 1 0 0 0,-8 9 0 0 0,2 2 146 0 0,1 1 0 0 0,0 0-1 0 0,1 0 1 0 0,1 1 0 0 0,1 0 0 0 0,0 0-1 0 0,1 1 1 0 0,1 0 0 0 0,1 0 0 0 0,1 0-1 0 0,1 0 1 0 0,0 1 0 0 0,1-1 0 0 0,2 1-1 0 0,2 22 1 0 0,-3-38-139 0 0,1 0 1 0 0,0 0-1 0 0,1 0 0 0 0,-1 0 0 0 0,1 0 0 0 0,-1 0 1 0 0,1-1-1 0 0,0 1 0 0 0,1 0 0 0 0,-1-1 1 0 0,0 0-1 0 0,1 1 0 0 0,0-1 0 0 0,0 0 1 0 0,0 0-1 0 0,0-1 0 0 0,0 1 0 0 0,1-1 0 0 0,-1 1 1 0 0,1-1-1 0 0,0 0 0 0 0,0 0 0 0 0,-1-1 1 0 0,1 1-1 0 0,0-1 0 0 0,0 0 0 0 0,6 1 1 0 0,9 3 53 0 0,0-2 1 0 0,1 0 0 0 0,0-1-1 0 0,28 0 1 0 0,-8-2-86 0 0,132-4-220 0 0,-141 1-1894 0 0,50-11 1 0 0,-49 5-1007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0.46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5907 0 0,'0'0'2945'0'0,"1"16"-1502"0"0,6 25 168 0 0,13 46-1 0 0,13 79 1108 0 0,-27 122-2662 0 0,-7-229-3583 0 0,0-1-3367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0.85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 56 5090 0 0,'0'0'1900'0'0,"-6"-9"-1458"0"0,5 9-426 0 0,1 0 1 0 0,0 0-1 0 0,0 0 0 0 0,0 0 0 0 0,0 0 1 0 0,-1 0-1 0 0,1-1 0 0 0,0 1 0 0 0,0 0 1 0 0,0 0-1 0 0,0 0 0 0 0,0 0 0 0 0,0-1 0 0 0,-1 1 1 0 0,1 0-1 0 0,0 0 0 0 0,0 0 0 0 0,0 0 1 0 0,0-1-1 0 0,0 1 0 0 0,0 0 0 0 0,0 0 1 0 0,0 0-1 0 0,0-1 0 0 0,0 1 0 0 0,0 0 1 0 0,0 0-1 0 0,0 0 0 0 0,0-1 0 0 0,0 1 1 0 0,0 0-1 0 0,0 0 0 0 0,0 0 0 0 0,0-1 1 0 0,1 1-1 0 0,-1 0 0 0 0,0 0 0 0 0,0 0 1 0 0,0-1-1 0 0,0 1 0 0 0,0 0 0 0 0,0 0 1 0 0,1 0-1 0 0,-1 0 0 0 0,0 0 0 0 0,0-1 1 0 0,0 1-1 0 0,0 0 0 0 0,1 0 0 0 0,-1 0 1 0 0,0 0-1 0 0,0 0 0 0 0,0 0 0 0 0,0 0 1 0 0,1 0-1 0 0,-1 0 0 0 0,0 0 0 0 0,1 0 1 0 0,59 0 1947 0 0,151-2 1804 0 0,-125-1-3845 0 0,148-25 0 0 0,-201 23-1341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1.4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 0 6435 0 0,'0'0'2895'0'0,"0"25"-2629"0"0,-2 12 1219 0 0,0-26-1182 0 0,1 0 0 0 0,1-1 0 0 0,0 1-1 0 0,1 0 1 0 0,-1-1 0 0 0,5 18 0 0 0,-3-26-279 0 0,0 1 1 0 0,0-1-1 0 0,0 0 1 0 0,0 0-1 0 0,0 1 1 0 0,1-1-1 0 0,-1-1 1 0 0,0 1-1 0 0,1 0 1 0 0,0-1-1 0 0,-1 1 1 0 0,1-1-1 0 0,0 0 1 0 0,0 1 0 0 0,0-2-1 0 0,0 1 1 0 0,0 0-1 0 0,0 0 1 0 0,0-1-1 0 0,0 0 1 0 0,0 0-1 0 0,0 1 1 0 0,4-2-1 0 0,1 1 39 0 0,0 0-1 0 0,0 0 0 0 0,0-1 1 0 0,0 0-1 0 0,-1 0 0 0 0,1-1 1 0 0,0 0-1 0 0,8-4 1 0 0,0-3-12 0 0,0-1 1 0 0,-2-1-1 0 0,27-23 1 0 0,3-4 22 0 0,-41 37-77 0 0,-1-1 0 0 0,1 1 0 0 0,-1-1 0 0 0,1 1 0 0 0,0 0 0 0 0,0 0 0 0 0,-1 0 0 0 0,1 1 0 0 0,0-1 0 0 0,0 1 0 0 0,0-1 0 0 0,0 1 0 0 0,0 0 0 0 0,0 0 0 0 0,0 0 0 0 0,0 0 0 0 0,0 1 1 0 0,-1-1-1 0 0,1 1 0 0 0,0 0 0 0 0,0 0 0 0 0,0 0 0 0 0,-1 0 0 0 0,1 0 0 0 0,0 1 0 0 0,2 1 0 0 0,7 5-99 0 0,0 1 0 0 0,0-1 0 0 0,18 20 0 0 0,-27-24 144 0 0,4 2-46 0 0,-2 0 1 0 0,1 1-1 0 0,-1 0 0 0 0,0 1 0 0 0,-1-1 0 0 0,0 1 0 0 0,0 0 1 0 0,0 0-1 0 0,-1 0 0 0 0,2 9 0 0 0,7 27-7315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1.96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131 77 5154 0 0,'0'0'2396'0'0,"1"-12"-1828"0"0,-4-53 3359 0 0,-37 68-3753 0 0,35-1-183 0 0,1 0 1 0 0,-1 0-1 0 0,1 0 1 0 0,-1 1-1 0 0,1-1 1 0 0,0 1-1 0 0,-1 0 1 0 0,2 0 0 0 0,-1 1-1 0 0,0-1 1 0 0,1 1-1 0 0,-1 0 1 0 0,1 0-1 0 0,0 0 1 0 0,0 0-1 0 0,1 1 1 0 0,-1-1-1 0 0,1 1 1 0 0,0-1-1 0 0,-2 7 1 0 0,1 2 166 0 0,0-1 1 0 0,0 1-1 0 0,1-1 1 0 0,1 1-1 0 0,0 0 1 0 0,2 24-1 0 0,-1-35-151 0 0,0 0 1 0 0,1 0-1 0 0,-1 0 0 0 0,1 0 1 0 0,-1 0-1 0 0,1 0 1 0 0,0 0-1 0 0,-1 0 0 0 0,1 0 1 0 0,0-1-1 0 0,0 1 0 0 0,1 0 1 0 0,-1-1-1 0 0,0 1 0 0 0,0 0 1 0 0,1-1-1 0 0,-1 0 0 0 0,1 1 1 0 0,0-1-1 0 0,-1 0 1 0 0,3 1-1 0 0,0 1 21 0 0,1-1-1 0 0,-1 0 1 0 0,1-1 0 0 0,0 1 0 0 0,0-1-1 0 0,-1 0 1 0 0,1 0 0 0 0,9 0 0 0 0,-6 0 23 0 0,0-1 0 0 0,0 0 0 0 0,0-1 0 0 0,0 1 0 0 0,0-2 0 0 0,0 1 0 0 0,0-1 0 0 0,-1 0 0 0 0,1-1 0 0 0,-1 0 0 0 0,9-4 0 0 0,-9 2-106 0 0,0 0-1 0 0,-1 0 1 0 0,0 0-1 0 0,0-1 1 0 0,0 1-1 0 0,-1-2 0 0 0,1 1 1 0 0,-1 0-1 0 0,-1-1 1 0 0,0 0-1 0 0,6-12 1 0 0,-10 18 58 0 0,0 1 0 0 0,0 0 0 0 0,0-1 0 0 0,0 1 0 0 0,1 0 0 0 0,-1-1 0 0 0,0 1 0 0 0,0 0 0 0 0,0-1 0 0 0,0 1 0 0 0,0-1 0 0 0,1 1 0 0 0,-1 0 0 0 0,0 0 0 0 0,0-1 0 0 0,0 1 0 0 0,1 0 0 0 0,-1-1 0 0 0,0 1 0 0 0,0 0 0 0 0,1 0 0 0 0,-1-1 0 0 0,0 1 0 0 0,1 0 0 0 0,-1 0 0 0 0,0 0 0 0 0,1-1 0 0 0,-1 1 0 0 0,1 0 0 0 0,-1 0 0 0 0,0 0 0 0 0,1 0 0 0 0,-1 0 0 0 0,0 0 0 0 0,1 0 0 0 0,-1 0 0 0 0,1 0 0 0 0,-1 0 1 0 0,0 0-1 0 0,1 0 0 0 0,-1 0 0 0 0,0 0 0 0 0,1 0 0 0 0,-1 0 0 0 0,0 1 0 0 0,1-1 0 0 0,-1 0 0 0 0,0 0 0 0 0,1 0 0 0 0,-1 1 0 0 0,0-1 0 0 0,1 0 0 0 0,-1 0 0 0 0,0 0 0 0 0,1 1 0 0 0,-1-1 0 0 0,0 0 0 0 0,0 1 0 0 0,0-1 0 0 0,1 0 0 0 0,-1 1 0 0 0,0-1 0 0 0,0 0 0 0 0,0 1 0 0 0,19 29-404 0 0,-14-22 453 0 0,8 12 168 0 0,1 0-1 0 0,1-1 0 0 0,31 31 0 0 0,-38-42-368 0 0,1-1 0 0 0,0 0 0 0 0,0-1 0 0 0,14 8 0 0 0,-17-11-374 0 0,-1-1 1 0 0,1 1-1 0 0,0-1 1 0 0,0-1 0 0 0,0 1-1 0 0,0-1 1 0 0,0 0 0 0 0,11 0-1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2.40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9268 0 0,'0'0'4816'0'0,"7"14"-5046"0"0,-2 4 482 0 0,-1 1 0 0 0,-1-1 0 0 0,0 32 0 0 0,3 14 765 0 0,1-3 185 0 0,-4 103 0 0 0,-4-98-2582 0 0,10 77-1 0 0,-4-130-1490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2.83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8116 0 0,'0'0'6363'0'0,"13"9"-5803"0"0,-2-2-359 0 0,-4-3-73 0 0,0 1 1 0 0,-1-1-1 0 0,1 1 1 0 0,-1 0-1 0 0,0 0 0 0 0,-1 1 1 0 0,1 0-1 0 0,-1 0 1 0 0,0 0-1 0 0,-1 1 1 0 0,7 11-1 0 0,-3 0 186 0 0,-2 0 1 0 0,0 0-1 0 0,-1 0 0 0 0,-1 1 1 0 0,0 0-1 0 0,1 33 0 0 0,-7 120-400 0 0,-2-61-5152 0 0,4-73-1010 0 0,0 17 2585 0 0,0-47 2654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3.43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255 12 7507 0 0,'0'0'5459'0'0,"2"-3"-4998"0"0,-2 2-450 0 0,0 1 0 0 0,0 0 0 0 0,0-1 0 0 0,1 1 0 0 0,-1-1 0 0 0,0 1 0 0 0,0 0 0 0 0,0-1 0 0 0,1 1 0 0 0,-1 0 0 0 0,0-1 0 0 0,0 1 0 0 0,1 0 0 0 0,-1-1 0 0 0,0 1-1 0 0,0 0 1 0 0,1 0 0 0 0,-1-1 0 0 0,0 1 0 0 0,1 0 0 0 0,-1 0 0 0 0,1-1 0 0 0,-1 1 0 0 0,0 0 0 0 0,1 0 0 0 0,-1 0 0 0 0,1 0 0 0 0,-1 0 0 0 0,0 0 0 0 0,1 0 0 0 0,-1 0-1 0 0,1 0 1 0 0,-1 0 0 0 0,0 0 0 0 0,1 0 0 0 0,0 0 0 0 0,5 18-25 0 0,-2-2 45 0 0,3 8 360 0 0,1 0-1 0 0,1-1 1 0 0,1 0 0 0 0,0-1-1 0 0,28 42 1 0 0,-33-57-409 0 0,0-1-1 0 0,0 0 1 0 0,0 0 0 0 0,1 0 0 0 0,0-1 0 0 0,0 0 0 0 0,0 0 0 0 0,1 0-1 0 0,0-1 1 0 0,-1 0 0 0 0,2 0 0 0 0,-1-1 0 0 0,0 0 0 0 0,1 0-1 0 0,-1-1 1 0 0,1 0 0 0 0,0 0 0 0 0,0 0 0 0 0,0-1 0 0 0,0-1 0 0 0,0 1-1 0 0,11-2 1 0 0,-12-1-17 0 0,0 1 0 0 0,-1-1 1 0 0,0-1-1 0 0,1 1 0 0 0,-1-1 0 0 0,0 0 0 0 0,0-1 0 0 0,-1 1 0 0 0,1-1 0 0 0,-1 0 0 0 0,0-1 0 0 0,0 1 1 0 0,0-1-1 0 0,0 0 0 0 0,-1 0 0 0 0,0-1 0 0 0,5-6 0 0 0,19-21 332 0 0,-27 32-243 0 0,0 0 0 0 0,0 0 0 0 0,1 0 0 0 0,-1 0 0 0 0,0 1 1 0 0,1-1-1 0 0,-1 0 0 0 0,1 1 0 0 0,-1-1 0 0 0,1 0 0 0 0,-1 1 0 0 0,1 0 0 0 0,-1-1 0 0 0,1 1 0 0 0,0 0 0 0 0,-1 0 0 0 0,1 0 0 0 0,-1 0 0 0 0,1 0 0 0 0,-1 0 0 0 0,1 1 0 0 0,0-1 0 0 0,-1 1 0 0 0,1-1 0 0 0,-1 1 0 0 0,1-1 0 0 0,-1 1 0 0 0,0 0 0 0 0,1-1 0 0 0,-1 1 0 0 0,0 0 0 0 0,1 0 0 0 0,-1 0 0 0 0,1 1 0 0 0,5 4-14 0 0,-1 0 0 0 0,1 0 1 0 0,-1 0-1 0 0,9 14 0 0 0,-7-8 77 0 0,-1 0 0 0 0,0 0 0 0 0,-1 1-1 0 0,-1 0 1 0 0,1 0 0 0 0,-2 0 0 0 0,3 15 0 0 0,-5-22-104 0 0,-1-1 1 0 0,0 1-1 0 0,0 0 1 0 0,-1-1 0 0 0,1 1-1 0 0,-1 0 1 0 0,-1-1-1 0 0,1 1 1 0 0,-1 0-1 0 0,0-1 1 0 0,0 1-1 0 0,-1-1 1 0 0,1 1-1 0 0,-1-1 1 0 0,0 0 0 0 0,-1 1-1 0 0,0-1 1 0 0,1 0-1 0 0,-1-1 1 0 0,-7 9-1 0 0,-2-3 17 0 0,-1 0 0 0 0,0-1-1 0 0,0 0 1 0 0,-1-1 0 0 0,0 0-1 0 0,0-1 1 0 0,-1-1 0 0 0,-25 7-1 0 0,-131 28 187 0 0,162-40-208 0 0,-69 13-72 0 0,23-6 178 0 0,-54 17 0 0 0,93-20-313 0 0,0 0 0 0 0,1 1 0 0 0,0 1 1 0 0,0 0-1 0 0,1 1 0 0 0,0 1 0 0 0,-25 19 0 0 0,37-26-43 0 0,0-1 0 0 0,0 0 0 0 0,0 1 1 0 0,0-1-1 0 0,-1 0 0 0 0,1 0 0 0 0,0-1 0 0 0,0 1 0 0 0,-1 0 1 0 0,1-1-1 0 0,-4 1 0 0 0,3 0-204 0 0,1-1-1 0 0,0 0 1 0 0,0 0 0 0 0,-1 0-1 0 0,1-1 1 0 0,0 1-1 0 0,0 0 1 0 0,0-1 0 0 0,0 0-1 0 0,-1 1 1 0 0,1-1 0 0 0,-4-2-447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4.64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7331 0 0,'0'0'2033'0'0,"0"16"-2129"0"0,0 2 320 0 0,0 3 737 0 0,0 7-289 0 0,0 2 64 0 0,0 4 65 0 0,0 0-305 0 0,0-1-368 0 0,4-1-96 0 0,-1-4 48 0 0,4-5-32 0 0,3-5-432 0 0,1-7-1777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4.99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11 78 10821 0 0,'0'0'6915'0'0,"-10"-40"-6915"0"0,10 29-464 0 0,0-1-881 0 0,0-3-1376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5:12:19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2833 0 0,'3'2'4775'0'0,"17"12"-4494"0"0,49 3 691 0 0,0-3 0 0 0,1-3 0 0 0,125 4 0 0 0,-90-9-554 0 0,1035 138 484 0 0,-704-106-804 0 0,2-37-354 0 0,78 3-67 0 0,-171 30 257 0 0,79 3-9 0 0,248-65-795 0 0,-595 22 875 0 0,366-48 68 0 0,-424 52-112 0 0,0 1 0 0 0,1 0 1 0 0,-1 1-1 0 0,0 1 0 0 0,1 1 1 0 0,-1 1-1 0 0,0 1 0 0 0,0 0 1 0 0,-1 1-1 0 0,20 9 1 0 0,-12-6-127 0 0,-10-3-661 0 0,1 0 0 0 0,0-2 0 0 0,0 0-1 0 0,0 0 1 0 0,34-1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5.39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7716 0 0,'0'0'4876'0'0,"12"22"-4105"0"0,-10-18-718 0 0,10 18 289 0 0,0 1-1 0 0,-2 1 1 0 0,0-1-1 0 0,-2 1 1 0 0,-1 1 0 0 0,-1 0-1 0 0,4 28 1 0 0,-8 166 988 0 0,-3-120-4421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5.73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11461 0 0,'0'0'5347'0'0,"244"0"-5267"0"0,-161 0-64 0 0,-1 0-320 0 0,-9 0-961 0 0,-15 0-1040 0 0,-17 0-272 0 0,-13 2-112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7.4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 1 4610 0 0,'-3'6'9675'0'0,"-1"14"-9089"0"0,4-16-599 0 0,5 119 326 0 0,-4-109-263 0 0,1 0 1 0 0,1 0-1 0 0,1 0 0 0 0,0 0 0 0 0,1-1 0 0 0,10 21 0 0 0,1-14-339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7.83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141 50 12054 0 0,'0'0'7683'0'0,"-117"-49"-7587"0"0,104 49-64 0 0,9 0-96 0 0,-3 3-976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28.28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293 1 7155 0 0,'0'0'4896'0'0,"-3"0"-4392"0"0,-23 3-390 0 0,-1 1 0 0 0,0 2 1 0 0,1 1-1 0 0,0 1 0 0 0,1 1 0 0 0,-28 13 0 0 0,23-9 18 0 0,-11 10-191 0 0,40-22 54 0 0,1-1-1 0 0,-1 1 1 0 0,0 0-1 0 0,1-1 1 0 0,-1 1-1 0 0,1 0 1 0 0,-1-1-1 0 0,1 1 1 0 0,-1 0-1 0 0,1 0 1 0 0,-1-1-1 0 0,1 1 1 0 0,-1 0-1 0 0,1 0 1 0 0,0 0-1 0 0,0 0 1 0 0,-1-1-1 0 0,1 1 1 0 0,0 0-1 0 0,0 1 1 0 0,0-1 4 0 0,1 0 0 0 0,-1 0 0 0 0,1 0 0 0 0,0 0 0 0 0,-1 0 0 0 0,1 0 1 0 0,0-1-1 0 0,-1 1 0 0 0,1 0 0 0 0,0 0 0 0 0,0-1 0 0 0,0 1 0 0 0,0 0 0 0 0,-1-1 0 0 0,1 1 1 0 0,0-1-1 0 0,0 1 0 0 0,0-1 0 0 0,0 0 0 0 0,0 1 0 0 0,0-1 0 0 0,2 0 0 0 0,101 29 315 0 0,-50-15-337 0 0,54 21 1 0 0,-93-29 66 0 0,-1 0 0 0 0,0 1 1 0 0,-1 0-1 0 0,0 1 0 0 0,0 1 0 0 0,-1 0 1 0 0,0 1-1 0 0,17 17 0 0 0,-26-24-22 0 0,0 1-1 0 0,0-1 1 0 0,0 1-1 0 0,0 0 1 0 0,-1 0-1 0 0,1 0 1 0 0,-1 0-1 0 0,-1 0 1 0 0,1 1-1 0 0,0-1 1 0 0,-1 0-1 0 0,0 1 1 0 0,0-1-1 0 0,0 1 1 0 0,-1 0-1 0 0,1-1 1 0 0,-1 1-1 0 0,0 0 1 0 0,0-1-1 0 0,-1 1 1 0 0,0-1-1 0 0,1 1 1 0 0,-2-1-1 0 0,1 1 1 0 0,0-1-1 0 0,-1 1 1 0 0,0-1-1 0 0,0 0 1 0 0,0 0-1 0 0,0 0 1 0 0,-1 0-1 0 0,0 0 0 0 0,1 0 1 0 0,-2-1-1 0 0,1 0 1 0 0,-6 6-1 0 0,-3-2-2 0 0,0-1 0 0 0,-1 0 0 0 0,1-1 0 0 0,-1 0-1 0 0,0-1 1 0 0,0 0 0 0 0,0-1 0 0 0,-19 2 0 0 0,-111 1-2167 0 0,140-6 2019 0 0,-50-3-4236 0 0,18-14-2251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30.51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435 67 304 0 0,'-4'-2'1033'0'0,"-40"-17"2819"0"0,-67-21 0 0 0,103 38-3846 0 0,0 0 0 0 0,0 1 0 0 0,0 1 0 0 0,0-1 0 0 0,-1 1 0 0 0,1 1 0 0 0,0-1 0 0 0,0 2-1 0 0,0-1 1 0 0,0 1 0 0 0,0 0 0 0 0,0 0 0 0 0,0 1 0 0 0,1 0 0 0 0,-1 1 0 0 0,1 0-1 0 0,0 0 1 0 0,0 0 0 0 0,0 1 0 0 0,1 0 0 0 0,-1 0 0 0 0,-10 12 0 0 0,8-8 83 0 0,1 0 0 0 0,0 1 0 0 0,0 0 0 0 0,1 0 0 0 0,0 1 0 0 0,1 0 0 0 0,0 0 0 0 0,1 0 0 0 0,0 1 0 0 0,0-1 0 0 0,2 1 0 0 0,-1 0 0 0 0,2 1-1 0 0,-3 16 1 0 0,5-24-59 0 0,-1 2 8 0 0,1 0 0 0 0,0 0 1 0 0,0 0-1 0 0,1 0 0 0 0,0 0 1 0 0,2 10-1 0 0,-2-15-33 0 0,0 0 0 0 0,0 1 0 0 0,1-1 0 0 0,-1 0-1 0 0,1 0 1 0 0,-1 0 0 0 0,1 0 0 0 0,0 0 0 0 0,0 0 0 0 0,0-1 0 0 0,0 1 0 0 0,0 0 0 0 0,0-1-1 0 0,0 0 1 0 0,0 1 0 0 0,1-1 0 0 0,-1 0 0 0 0,1 0 0 0 0,-1-1 0 0 0,4 2 0 0 0,11 2-46 0 0,0 0 1 0 0,0-1 0 0 0,0-1 0 0 0,0 0-1 0 0,0-2 1 0 0,0 0 0 0 0,0-1 0 0 0,0 0-1 0 0,1-1 1 0 0,-2-1 0 0 0,18-6 0 0 0,-12 3-717 0 0,0-2 0 0 0,-1 0 0 0 0,-1-1 0 0 0,1-2 0 0 0,-1 0 0 0 0,-1 0 0 0 0,32-27 0 0 0,-46 34 455 0 0,0 0-1 0 0,0-1 1 0 0,0 0 0 0 0,-1 0 0 0 0,1 0 0 0 0,-1 0 0 0 0,0-1-1 0 0,-1 1 1 0 0,0-1 0 0 0,0 0 0 0 0,0 0 0 0 0,3-10 0 0 0,-4 5 1185 0 0,0 1 0 0 0,0-1 0 0 0,-1 1 1 0 0,-1-13-1 0 0,0 22-796 0 0,0 1 0 0 0,0-1 0 0 0,0 1 1 0 0,0-1-1 0 0,0 1 0 0 0,0-1 0 0 0,0 1 0 0 0,0-1 0 0 0,0 0 0 0 0,0 1 1 0 0,0-1-1 0 0,-1 1 0 0 0,1-1 0 0 0,0 1 0 0 0,0-1 0 0 0,-1 1 1 0 0,1-1-1 0 0,0 1 0 0 0,0 0 0 0 0,-2-2 262 0 0,2 2-262 0 0,-1-1 0 0 0,1 1 0 0 0,-1 0 0 0 0,1-1 1 0 0,-1 1-1 0 0,1 0 0 0 0,-1 0 0 0 0,1-1 0 0 0,-1 1 0 0 0,1 0 1 0 0,-1 0-1 0 0,1 0 0 0 0,-1 0 0 0 0,1 0 0 0 0,-1 0 0 0 0,1 0 0 0 0,-1 0 1 0 0,1 0-1 0 0,-1 0 0 0 0,0 0 0 0 0,1 0 0 0 0,-1 0 0 0 0,0 1 1 0 0,0-1-48 0 0,-1 0 0 0 0,1 1 0 0 0,0 0 0 0 0,0-1 0 0 0,0 1 0 0 0,-1 0 0 0 0,1-1 0 0 0,0 1 0 0 0,0 0 0 0 0,0 0 0 0 0,0 0 0 0 0,0 0 0 0 0,0 0 0 0 0,1 0 0 0 0,-1 1 0 0 0,0-1 0 0 0,0 0 0 0 0,1 0 0 0 0,-1 0 0 0 0,0 2 0 0 0,-3 11 71 0 0,1 0 1 0 0,1 0-1 0 0,0 1 1 0 0,1-1 0 0 0,1 0-1 0 0,0 1 1 0 0,1-1-1 0 0,0 0 1 0 0,1 1 0 0 0,1-1-1 0 0,0 0 1 0 0,1-1-1 0 0,0 1 1 0 0,1 0 0 0 0,1-1-1 0 0,0 0 1 0 0,11 16-1 0 0,63 60-7 0 0,-51-59-599 0 0,27 35 1 0 0,-54-60 312 0 0,1-1 0 0 0,-1 1 0 0 0,0 0 0 0 0,0 0 0 0 0,-1 0 0 0 0,0 0 0 0 0,1 0 0 0 0,-1 0 0 0 0,-1 0 0 0 0,1 0 0 0 0,-1 0 0 0 0,0 0 0 0 0,-1 10 0 0 0,0 3-2094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31.97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467 167 3506 0 0,'0'0'2009'0'0,"0"-55"2734"0"0,0 53-4713 0 0,-1 0-1 0 0,0 0 1 0 0,1 1 0 0 0,-1-1 0 0 0,0 0-1 0 0,0 0 1 0 0,0 1 0 0 0,0-1 0 0 0,0 1-1 0 0,-1-1 1 0 0,1 1 0 0 0,0-1-1 0 0,-1 1 1 0 0,1 0 0 0 0,-1-1 0 0 0,0 1-1 0 0,1 0 1 0 0,-3-1 0 0 0,-39-21-151 0 0,33 18 157 0 0,-11-5-50 0 0,0 2-1 0 0,-1 0 0 0 0,0 1 1 0 0,-1 1-1 0 0,1 1 0 0 0,-1 1 1 0 0,0 1-1 0 0,-1 2 0 0 0,-27 0 1 0 0,45 1-8 0 0,0 1 1 0 0,1-1 0 0 0,-1 1 0 0 0,0 0 0 0 0,1 1 0 0 0,0-1 0 0 0,-1 1 0 0 0,1 0 0 0 0,0 0 0 0 0,0 1 0 0 0,0 0 0 0 0,0 0 0 0 0,0 0 0 0 0,1 0 0 0 0,-1 1 0 0 0,1 0 0 0 0,0 0 0 0 0,0 0 0 0 0,0 0 0 0 0,1 0 0 0 0,0 1 0 0 0,-5 7 0 0 0,5-6 17 0 0,-1 1 0 0 0,1 0 0 0 0,0 0 0 0 0,1 0 0 0 0,0 1 0 0 0,0-1 0 0 0,0 1 0 0 0,1-1 0 0 0,0 1 0 0 0,1 0 0 0 0,-1-1 0 0 0,2 1-1 0 0,-1 0 1 0 0,1-1 0 0 0,0 1 0 0 0,3 9 0 0 0,-1-11 31 0 0,-1 0 0 0 0,2 0 0 0 0,-1 0 0 0 0,1-1 0 0 0,0 1 0 0 0,0-1-1 0 0,0 0 1 0 0,1 0 0 0 0,-1-1 0 0 0,1 1 0 0 0,0-1 0 0 0,1 0 0 0 0,-1 0 0 0 0,1-1 0 0 0,0 1-1 0 0,10 3 1 0 0,4 2 28 0 0,1-1 1 0 0,1 0-1 0 0,34 6 0 0 0,-28-8-4 0 0,0-1 1 0 0,1-2-1 0 0,0-1 1 0 0,0-1-1 0 0,0-1 1 0 0,35-5-1 0 0,-60 4-58 0 0,0-1-1 0 0,1 1 1 0 0,-1-1 0 0 0,0 0-1 0 0,0 0 1 0 0,0 0-1 0 0,0-1 1 0 0,-1 0 0 0 0,1 1-1 0 0,-1-1 1 0 0,1-1 0 0 0,-1 1-1 0 0,0 0 1 0 0,0-1-1 0 0,0 1 1 0 0,-1-1 0 0 0,1 0-1 0 0,-1 0 1 0 0,0 0 0 0 0,0 0-1 0 0,-1 0 1 0 0,1-1-1 0 0,-1 1 1 0 0,0 0 0 0 0,0-1-1 0 0,0 1 1 0 0,0-1 0 0 0,-1 1-1 0 0,0-1 1 0 0,0 0-1 0 0,0 1 1 0 0,-1-1 0 0 0,-1-6-1 0 0,10 29-80 0 0,0-1-1 0 0,1-1 0 0 0,22 32 1 0 0,-23-38 122 0 0,0 1 1 0 0,-1 1 0 0 0,0-1-1 0 0,-1 1 1 0 0,0 0 0 0 0,-1 1-1 0 0,0 0 1 0 0,-1-1 0 0 0,0 1-1 0 0,2 18 1 0 0,-4-11 272 0 0,-1-1 0 0 0,-1 1 0 0 0,-1-1 1 0 0,-3 22-1 0 0,2-32-261 0 0,0-1 1 0 0,0 0-1 0 0,-1 0 1 0 0,0 0 0 0 0,0 0-1 0 0,-1-1 1 0 0,0 1-1 0 0,0-1 1 0 0,-1 0-1 0 0,0 0 1 0 0,-11 12-1 0 0,1-4-12 0 0,-1-1 0 0 0,0-1 0 0 0,-1 0 0 0 0,-1-1 0 0 0,0 0 0 0 0,-1-2 0 0 0,0 0 0 0 0,-32 11 0 0 0,21-11 45 0 0,1-3-1 0 0,-1 0 1 0 0,-1-2-1 0 0,1-1 0 0 0,-43 0 1 0 0,-9-3-306 0 0,51-1-4922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32.56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77 294 4018 0 0,'0'0'2804'0'0,"-1"12"-2604"0"0,-2 37-56 0 0,-2-21 1143 0 0,1-43 291 0 0,-1-11-1436 0 0,1 14-133 0 0,-37-118 43 0 0,37 114-86 0 0,0-1 1 0 0,2 0-1 0 0,0 0 1 0 0,1 0-1 0 0,1 0 1 0 0,2-17-1 0 0,-2 32 27 0 0,1-1 0 0 0,0 0 0 0 0,0 1 0 0 0,1-1 0 0 0,-1 1 0 0 0,1-1 0 0 0,-1 1-1 0 0,1-1 1 0 0,0 1 0 0 0,0 0 0 0 0,0 0 0 0 0,0 0 0 0 0,0 0 0 0 0,0 0 0 0 0,0 1 0 0 0,1-1 0 0 0,-1 1 0 0 0,1-1-1 0 0,-1 1 1 0 0,1 0 0 0 0,0 0 0 0 0,-1 0 0 0 0,1 0 0 0 0,0 0 0 0 0,3 0 0 0 0,12-3-33 0 0,0 1 1 0 0,31-2 0 0 0,-42 5 26 0 0,53-4-117 0 0,114 6-1 0 0,-130 8 207 0 0,-43-10-159 0 0,1 0 0 0 0,-1 1-1 0 0,0-1 1 0 0,1 1 0 0 0,-1-1-1 0 0,0 1 1 0 0,1 0 0 0 0,-1-1 0 0 0,0 1-1 0 0,0 0 1 0 0,1 0 0 0 0,-1 0 0 0 0,0 0-1 0 0,0 0 1 0 0,0 0 0 0 0,0 0-1 0 0,0 0 1 0 0,0 0 0 0 0,-1 1 0 0 0,1-1-1 0 0,0 0 1 0 0,-1 1 0 0 0,1-1 0 0 0,0 0-1 0 0,-1 3 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33.12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54 210 4946 0 0,'0'0'4581'0'0,"31"0"-4304"0"0,98-2-111 0 0,-121 2-156 0 0,0-1 0 0 0,0 0 0 0 0,0 0 0 0 0,0 0 0 0 0,0-1 0 0 0,0 0 0 0 0,-1-1 0 0 0,1 0-1 0 0,-1 0 1 0 0,0 0 0 0 0,0-1 0 0 0,0 0 0 0 0,11-9 0 0 0,1 0 27 0 0,-15 11 55 0 0,0-1 1 0 0,0 1 0 0 0,0-1-1 0 0,0 0 1 0 0,-1 0-1 0 0,1 0 1 0 0,-1 0-1 0 0,0-1 1 0 0,0 1-1 0 0,0-1 1 0 0,-1 0-1 0 0,1 1 1 0 0,-1-1-1 0 0,0-1 1 0 0,0 1-1 0 0,0 0 1 0 0,-1 0-1 0 0,1-1 1 0 0,-1 1-1 0 0,0-1 1 0 0,0 1-1 0 0,-1-1 1 0 0,1 1 0 0 0,-1-9-1 0 0,-1 11-79 0 0,0-1-1 0 0,1 1 1 0 0,-1 0 0 0 0,0 0-1 0 0,0 0 1 0 0,0 0-1 0 0,-1 0 1 0 0,1 0 0 0 0,0 0-1 0 0,-1 0 1 0 0,1 1-1 0 0,-1-1 1 0 0,0 0 0 0 0,0 1-1 0 0,1 0 1 0 0,-1-1 0 0 0,0 1-1 0 0,0 0 1 0 0,0 0-1 0 0,0 0 1 0 0,-1 0 0 0 0,1 0-1 0 0,0 0 1 0 0,0 1-1 0 0,-1-1 1 0 0,-2 0 0 0 0,-7-2-5 0 0,-1 1 0 0 0,1-1 0 0 0,-21 1 1 0 0,21 1-22 0 0,-1 1 1 0 0,1 0 0 0 0,0 1-1 0 0,0 1 1 0 0,0 0 0 0 0,0 1-1 0 0,0 0 1 0 0,0 0 0 0 0,1 1 0 0 0,-1 1-1 0 0,1 0 1 0 0,0 1 0 0 0,1 0-1 0 0,-1 0 1 0 0,1 1 0 0 0,1 1 0 0 0,-1-1-1 0 0,1 2 1 0 0,0-1 0 0 0,1 1-1 0 0,0 1 1 0 0,-11 16 0 0 0,13-14 180 0 0,1-1 0 0 0,0 1 0 0 0,1 0 0 0 0,1 0 0 0 0,-1 0 0 0 0,2 0 0 0 0,0 1 0 0 0,0-1 0 0 0,1 1 1 0 0,1-1-1 0 0,0 1 0 0 0,4 24 0 0 0,-3-31-140 0 0,0-1 0 0 0,1 1 1 0 0,0-1-1 0 0,0 1 0 0 0,1-1 0 0 0,-1 0 1 0 0,1 0-1 0 0,0 0 0 0 0,1 0 0 0 0,-1 0 1 0 0,1-1-1 0 0,0 0 0 0 0,0 0 0 0 0,0 0 1 0 0,0 0-1 0 0,1 0 0 0 0,0-1 0 0 0,0 0 1 0 0,0 0-1 0 0,0 0 0 0 0,0 0 0 0 0,1-1 1 0 0,7 2-1 0 0,7 3-30 0 0,0-1 0 0 0,0-1 0 0 0,0-1 0 0 0,0-1 1 0 0,30 1-1 0 0,-35-3-300 0 0,-1-1 0 0 0,1-1 1 0 0,0-1-1 0 0,18-3 1 0 0,-24 2-351 0 0,0 1 1 0 0,0-1 0 0 0,0-1 0 0 0,-1 0 0 0 0,0 0-1 0 0,0 0 1 0 0,14-11 0 0 0,18-21-5776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12:52:33.69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256 57 5090 0 0,'0'0'3466'0'0,"-8"-9"-3375"0"0,5 6-90 0 0,1-1 36 0 0,-1 1 0 0 0,1 0 1 0 0,-1 0-1 0 0,0-1 0 0 0,0 2 0 0 0,0-1 0 0 0,-1 0 0 0 0,1 1 1 0 0,0-1-1 0 0,-1 1 0 0 0,0 0 0 0 0,0 0 0 0 0,0 1 0 0 0,1-1 1 0 0,-1 1-1 0 0,-1 0 0 0 0,1 0 0 0 0,0 0 0 0 0,0 0 0 0 0,0 1 0 0 0,-7 0 1 0 0,5-1 41 0 0,-1 1 0 0 0,1 1 0 0 0,-1-1 0 0 0,1 1 0 0 0,-1 0 0 0 0,1 1 0 0 0,-1 0 0 0 0,1 0 0 0 0,0 0 0 0 0,0 0 0 0 0,0 1 0 0 0,0 0 0 0 0,0 1 0 0 0,1-1 0 0 0,-1 1 0 0 0,1 0 0 0 0,0 0 0 0 0,0 1 1 0 0,1-1-1 0 0,-1 1 0 0 0,1 0 0 0 0,0 1 0 0 0,0-1 0 0 0,1 1 0 0 0,-1-1 0 0 0,1 1 0 0 0,0 0 0 0 0,1 0 0 0 0,0 0 0 0 0,0 1 0 0 0,0-1 0 0 0,1 1 0 0 0,0-1 0 0 0,-1 10 0 0 0,2-13-61 0 0,1-1 0 0 0,-1 1 0 0 0,1-1-1 0 0,0 1 1 0 0,-1-1 0 0 0,1 1 0 0 0,0-1 0 0 0,1 0 0 0 0,-1 1-1 0 0,0-1 1 0 0,1 0 0 0 0,-1 0 0 0 0,1 0 0 0 0,-1 0-1 0 0,1 0 1 0 0,0 0 0 0 0,0 0 0 0 0,0-1 0 0 0,0 1-1 0 0,0-1 1 0 0,1 0 0 0 0,-1 1 0 0 0,0-1 0 0 0,1 0-1 0 0,-1 0 1 0 0,3 0 0 0 0,12 5 195 0 0,0-1 1 0 0,33 6-1 0 0,-24-6 104 0 0,-10-2-228 0 0,1 0 1 0 0,-1-1-1 0 0,18 1 0 0 0,-29-3-73 0 0,1 0 1 0 0,-1-1-1 0 0,0 0 1 0 0,1 1-1 0 0,-1-2 1 0 0,0 1-1 0 0,1-1 1 0 0,-1 0-1 0 0,0 0 1 0 0,0 0-1 0 0,0 0 1 0 0,9-7-1 0 0,-2-1-254 0 0,-8 6 161 0 0,0 1-1 0 0,0-1 1 0 0,0 1-1 0 0,0 0 1 0 0,0 1-1 0 0,1-1 0 0 0,-1 1 1 0 0,1 0-1 0 0,0 0 1 0 0,-1 0-1 0 0,11-2 1 0 0,-11 7 37 0 0,0 0 1 0 0,0 1 0 0 0,0 0-1 0 0,-1-1 1 0 0,1 1 0 0 0,-1 0 0 0 0,0 1-1 0 0,0-1 1 0 0,-1 0 0 0 0,1 1-1 0 0,1 5 1 0 0,0-3 41 0 0,15 24-1411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1B29-2467-22C2-D0AD-73DF8C578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7E015-5333-64F8-0579-8414AA0F1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4BE15-4CF2-158E-DF54-B2801DAC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AA53-2AEF-4F62-A70B-0F7CA41A40EC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E361-9327-34EF-C3AC-B4027B8E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06366-EAE9-7CC1-E84C-2A3E87EF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A4CC-41E5-459D-BE09-F0E0946AF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43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2CD6-6DAE-AF10-FFB6-A82950FE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5CB0E-5727-BDED-186D-400D913FA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CB418-AC64-58D6-D07C-FC92E7C1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AA53-2AEF-4F62-A70B-0F7CA41A40EC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82A36-6966-6AA1-4E13-382377A7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7FDB5-848A-5791-F1B5-0AF7FCBA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A4CC-41E5-459D-BE09-F0E0946AF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85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FD5AF-19B0-9923-FF44-A3EC1AA21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0BD49-217A-1EA3-DA52-5334F60F6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E83E9-3CD2-DC79-CA9C-880A2042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AA53-2AEF-4F62-A70B-0F7CA41A40EC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ABCC-2B01-23E7-974C-407F41F9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FE872-BEA9-DD56-A5BC-A6C0D816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A4CC-41E5-459D-BE09-F0E0946AF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47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C468-44EF-6A50-2654-B1534C65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3E92D-AA45-FF74-B092-AA72EC052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28C41-A09F-93C9-35F5-4ECE36A6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AA53-2AEF-4F62-A70B-0F7CA41A40EC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B6DF5-51D4-FEA2-8D59-850DFB93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8256F-641B-B1FA-3CE0-3E51C8D7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A4CC-41E5-459D-BE09-F0E0946AF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86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CB99-7581-59D4-519D-018CD96E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F5747-4C71-E644-3524-0577FA738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26EF6-FC05-82E1-D1E8-E7A4E168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AA53-2AEF-4F62-A70B-0F7CA41A40EC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073BD-ED3D-C597-81D9-9DECAB46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C25F0-4291-57AC-04D2-D5FD52E7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A4CC-41E5-459D-BE09-F0E0946AF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8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69D3-B75B-583E-837E-062F4465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B6FA5-746A-C235-21D1-998AFE333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01B29-C99A-FE07-8CC5-F4D52B6A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9C3C3-91CE-B91F-2625-7813CD10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AA53-2AEF-4F62-A70B-0F7CA41A40EC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29F81-1F3B-8D44-C1B3-64FD3665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61B76-6D42-977F-4A64-BA535F79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A4CC-41E5-459D-BE09-F0E0946AF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78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BF07-31E4-BF8F-B9C9-D5C2DECF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E9C01-0992-8DF2-2751-D919E7C4F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CA039-1E3C-2EA1-EAAB-261FC2C7F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B9BE4-F803-6D17-6295-D789FC1AC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7F08D-5CA2-467C-8145-3C77B8397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4238B-34B4-FE98-E1F9-711F8016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AA53-2AEF-4F62-A70B-0F7CA41A40EC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096F0-11F2-C1BE-B85A-9879D2CB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E559E-A48A-60C6-A112-B784B9E7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A4CC-41E5-459D-BE09-F0E0946AF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33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A978-4F7C-9982-2FE4-B4EF4195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BC6FD-CF1C-5A6B-7935-B80719D1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AA53-2AEF-4F62-A70B-0F7CA41A40EC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C28F0-464B-B8CB-901F-3B9E7B17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92AC5-E518-821E-E255-20738260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A4CC-41E5-459D-BE09-F0E0946AF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1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F29CE-5F41-4E9B-55D6-D3EC68FB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AA53-2AEF-4F62-A70B-0F7CA41A40EC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D3DEF-B3B6-E92A-1158-695F72DE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97382-9766-47DC-886A-F611B636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A4CC-41E5-459D-BE09-F0E0946AF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08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3D24-D049-2218-C698-A5458D5E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5EF7E-CFE2-AC99-EBCB-FBEAF23E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41F7C-636D-AC39-2034-4B8DF4F28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19857-4450-69BD-F3DF-9780C5D5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AA53-2AEF-4F62-A70B-0F7CA41A40EC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B7850-803F-2753-0067-BBF64CF9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E7B40-4E91-4096-9552-BB33DFCE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A4CC-41E5-459D-BE09-F0E0946AF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16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99F2-3F58-C62F-17D0-D37F5EAA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FBC6C-FE72-F100-4153-486DA66D2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27994-3C4C-0CDF-C15F-420526EFD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0B652-2956-3422-4E61-839F599A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AA53-2AEF-4F62-A70B-0F7CA41A40EC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0B489-DC59-DDAA-6130-45A7BC91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2CD2F-E46D-78B5-3EC8-976C5D7D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A4CC-41E5-459D-BE09-F0E0946AF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6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E8B97-7D7C-5798-1DBD-48588F7B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F0265-707D-CEB0-6887-BE00C92BB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D84C8-8730-9733-97A1-8CEED3614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4AA53-2AEF-4F62-A70B-0F7CA41A40EC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25907-D13E-C424-132C-65FF26E62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773AC-B186-14B5-F528-37A77A9C0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A4CC-41E5-459D-BE09-F0E0946AF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20.png"/><Relationship Id="rId21" Type="http://schemas.openxmlformats.org/officeDocument/2006/relationships/customXml" Target="../ink/ink141.xml"/><Relationship Id="rId42" Type="http://schemas.openxmlformats.org/officeDocument/2006/relationships/image" Target="../media/image120.png"/><Relationship Id="rId47" Type="http://schemas.openxmlformats.org/officeDocument/2006/relationships/customXml" Target="../ink/ink154.xml"/><Relationship Id="rId63" Type="http://schemas.openxmlformats.org/officeDocument/2006/relationships/customXml" Target="../ink/ink162.xml"/><Relationship Id="rId68" Type="http://schemas.openxmlformats.org/officeDocument/2006/relationships/image" Target="../media/image133.png"/><Relationship Id="rId84" Type="http://schemas.openxmlformats.org/officeDocument/2006/relationships/image" Target="../media/image141.png"/><Relationship Id="rId89" Type="http://schemas.openxmlformats.org/officeDocument/2006/relationships/customXml" Target="../ink/ink175.xml"/><Relationship Id="rId16" Type="http://schemas.openxmlformats.org/officeDocument/2006/relationships/image" Target="../media/image1070.png"/><Relationship Id="rId11" Type="http://schemas.openxmlformats.org/officeDocument/2006/relationships/customXml" Target="../ink/ink136.xml"/><Relationship Id="rId32" Type="http://schemas.openxmlformats.org/officeDocument/2006/relationships/image" Target="../media/image1150.png"/><Relationship Id="rId37" Type="http://schemas.openxmlformats.org/officeDocument/2006/relationships/customXml" Target="../ink/ink149.xml"/><Relationship Id="rId53" Type="http://schemas.openxmlformats.org/officeDocument/2006/relationships/customXml" Target="../ink/ink157.xml"/><Relationship Id="rId58" Type="http://schemas.openxmlformats.org/officeDocument/2006/relationships/image" Target="../media/image128.png"/><Relationship Id="rId74" Type="http://schemas.openxmlformats.org/officeDocument/2006/relationships/image" Target="../media/image136.png"/><Relationship Id="rId79" Type="http://schemas.openxmlformats.org/officeDocument/2006/relationships/customXml" Target="../ink/ink170.xml"/><Relationship Id="rId5" Type="http://schemas.openxmlformats.org/officeDocument/2006/relationships/customXml" Target="../ink/ink133.xml"/><Relationship Id="rId90" Type="http://schemas.openxmlformats.org/officeDocument/2006/relationships/image" Target="../media/image144.png"/><Relationship Id="rId22" Type="http://schemas.openxmlformats.org/officeDocument/2006/relationships/image" Target="../media/image1100.png"/><Relationship Id="rId27" Type="http://schemas.openxmlformats.org/officeDocument/2006/relationships/customXml" Target="../ink/ink144.xml"/><Relationship Id="rId43" Type="http://schemas.openxmlformats.org/officeDocument/2006/relationships/customXml" Target="../ink/ink152.xml"/><Relationship Id="rId48" Type="http://schemas.openxmlformats.org/officeDocument/2006/relationships/image" Target="../media/image123.png"/><Relationship Id="rId64" Type="http://schemas.openxmlformats.org/officeDocument/2006/relationships/image" Target="../media/image131.png"/><Relationship Id="rId69" Type="http://schemas.openxmlformats.org/officeDocument/2006/relationships/customXml" Target="../ink/ink165.xml"/><Relationship Id="rId8" Type="http://schemas.openxmlformats.org/officeDocument/2006/relationships/image" Target="../media/image1030.png"/><Relationship Id="rId51" Type="http://schemas.openxmlformats.org/officeDocument/2006/relationships/customXml" Target="../ink/ink156.xml"/><Relationship Id="rId72" Type="http://schemas.openxmlformats.org/officeDocument/2006/relationships/image" Target="../media/image135.png"/><Relationship Id="rId80" Type="http://schemas.openxmlformats.org/officeDocument/2006/relationships/image" Target="../media/image139.png"/><Relationship Id="rId85" Type="http://schemas.openxmlformats.org/officeDocument/2006/relationships/customXml" Target="../ink/ink173.xml"/><Relationship Id="rId93" Type="http://schemas.openxmlformats.org/officeDocument/2006/relationships/customXml" Target="../ink/ink177.xml"/><Relationship Id="rId3" Type="http://schemas.openxmlformats.org/officeDocument/2006/relationships/customXml" Target="../ink/ink132.xml"/><Relationship Id="rId12" Type="http://schemas.openxmlformats.org/officeDocument/2006/relationships/image" Target="../media/image1050.png"/><Relationship Id="rId17" Type="http://schemas.openxmlformats.org/officeDocument/2006/relationships/customXml" Target="../ink/ink139.xml"/><Relationship Id="rId25" Type="http://schemas.openxmlformats.org/officeDocument/2006/relationships/customXml" Target="../ink/ink143.xml"/><Relationship Id="rId33" Type="http://schemas.openxmlformats.org/officeDocument/2006/relationships/customXml" Target="../ink/ink147.xml"/><Relationship Id="rId38" Type="http://schemas.openxmlformats.org/officeDocument/2006/relationships/image" Target="../media/image1180.png"/><Relationship Id="rId46" Type="http://schemas.openxmlformats.org/officeDocument/2006/relationships/image" Target="../media/image122.png"/><Relationship Id="rId59" Type="http://schemas.openxmlformats.org/officeDocument/2006/relationships/customXml" Target="../ink/ink160.xml"/><Relationship Id="rId67" Type="http://schemas.openxmlformats.org/officeDocument/2006/relationships/customXml" Target="../ink/ink164.xml"/><Relationship Id="rId20" Type="http://schemas.openxmlformats.org/officeDocument/2006/relationships/image" Target="../media/image1090.png"/><Relationship Id="rId41" Type="http://schemas.openxmlformats.org/officeDocument/2006/relationships/customXml" Target="../ink/ink151.xml"/><Relationship Id="rId54" Type="http://schemas.openxmlformats.org/officeDocument/2006/relationships/image" Target="../media/image126.png"/><Relationship Id="rId62" Type="http://schemas.openxmlformats.org/officeDocument/2006/relationships/image" Target="../media/image130.png"/><Relationship Id="rId70" Type="http://schemas.openxmlformats.org/officeDocument/2006/relationships/image" Target="../media/image134.png"/><Relationship Id="rId75" Type="http://schemas.openxmlformats.org/officeDocument/2006/relationships/customXml" Target="../ink/ink168.xml"/><Relationship Id="rId83" Type="http://schemas.openxmlformats.org/officeDocument/2006/relationships/customXml" Target="../ink/ink172.xml"/><Relationship Id="rId88" Type="http://schemas.openxmlformats.org/officeDocument/2006/relationships/image" Target="../media/image143.png"/><Relationship Id="rId91" Type="http://schemas.openxmlformats.org/officeDocument/2006/relationships/customXml" Target="../ink/ink17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0.png"/><Relationship Id="rId15" Type="http://schemas.openxmlformats.org/officeDocument/2006/relationships/customXml" Target="../ink/ink138.xml"/><Relationship Id="rId23" Type="http://schemas.openxmlformats.org/officeDocument/2006/relationships/customXml" Target="../ink/ink142.xml"/><Relationship Id="rId28" Type="http://schemas.openxmlformats.org/officeDocument/2006/relationships/image" Target="../media/image1130.png"/><Relationship Id="rId36" Type="http://schemas.openxmlformats.org/officeDocument/2006/relationships/image" Target="../media/image1170.png"/><Relationship Id="rId49" Type="http://schemas.openxmlformats.org/officeDocument/2006/relationships/customXml" Target="../ink/ink155.xml"/><Relationship Id="rId57" Type="http://schemas.openxmlformats.org/officeDocument/2006/relationships/customXml" Target="../ink/ink159.xml"/><Relationship Id="rId10" Type="http://schemas.openxmlformats.org/officeDocument/2006/relationships/image" Target="../media/image1040.png"/><Relationship Id="rId31" Type="http://schemas.openxmlformats.org/officeDocument/2006/relationships/customXml" Target="../ink/ink146.xml"/><Relationship Id="rId44" Type="http://schemas.openxmlformats.org/officeDocument/2006/relationships/image" Target="../media/image121.png"/><Relationship Id="rId52" Type="http://schemas.openxmlformats.org/officeDocument/2006/relationships/image" Target="../media/image125.png"/><Relationship Id="rId60" Type="http://schemas.openxmlformats.org/officeDocument/2006/relationships/image" Target="../media/image129.png"/><Relationship Id="rId65" Type="http://schemas.openxmlformats.org/officeDocument/2006/relationships/customXml" Target="../ink/ink163.xml"/><Relationship Id="rId73" Type="http://schemas.openxmlformats.org/officeDocument/2006/relationships/customXml" Target="../ink/ink167.xml"/><Relationship Id="rId78" Type="http://schemas.openxmlformats.org/officeDocument/2006/relationships/image" Target="../media/image138.png"/><Relationship Id="rId81" Type="http://schemas.openxmlformats.org/officeDocument/2006/relationships/customXml" Target="../ink/ink171.xml"/><Relationship Id="rId86" Type="http://schemas.openxmlformats.org/officeDocument/2006/relationships/image" Target="../media/image142.png"/><Relationship Id="rId94" Type="http://schemas.openxmlformats.org/officeDocument/2006/relationships/image" Target="../media/image146.png"/><Relationship Id="rId4" Type="http://schemas.openxmlformats.org/officeDocument/2006/relationships/image" Target="../media/image1010.png"/><Relationship Id="rId9" Type="http://schemas.openxmlformats.org/officeDocument/2006/relationships/customXml" Target="../ink/ink135.xml"/><Relationship Id="rId13" Type="http://schemas.openxmlformats.org/officeDocument/2006/relationships/customXml" Target="../ink/ink137.xml"/><Relationship Id="rId18" Type="http://schemas.openxmlformats.org/officeDocument/2006/relationships/image" Target="../media/image1080.png"/><Relationship Id="rId39" Type="http://schemas.openxmlformats.org/officeDocument/2006/relationships/customXml" Target="../ink/ink150.xml"/><Relationship Id="rId34" Type="http://schemas.openxmlformats.org/officeDocument/2006/relationships/image" Target="../media/image1160.png"/><Relationship Id="rId50" Type="http://schemas.openxmlformats.org/officeDocument/2006/relationships/image" Target="../media/image124.png"/><Relationship Id="rId55" Type="http://schemas.openxmlformats.org/officeDocument/2006/relationships/customXml" Target="../ink/ink158.xml"/><Relationship Id="rId76" Type="http://schemas.openxmlformats.org/officeDocument/2006/relationships/image" Target="../media/image137.png"/><Relationship Id="rId7" Type="http://schemas.openxmlformats.org/officeDocument/2006/relationships/customXml" Target="../ink/ink134.xml"/><Relationship Id="rId71" Type="http://schemas.openxmlformats.org/officeDocument/2006/relationships/customXml" Target="../ink/ink166.xml"/><Relationship Id="rId92" Type="http://schemas.openxmlformats.org/officeDocument/2006/relationships/image" Target="../media/image145.png"/><Relationship Id="rId2" Type="http://schemas.openxmlformats.org/officeDocument/2006/relationships/image" Target="../media/image117.png"/><Relationship Id="rId29" Type="http://schemas.openxmlformats.org/officeDocument/2006/relationships/customXml" Target="../ink/ink145.xml"/><Relationship Id="rId24" Type="http://schemas.openxmlformats.org/officeDocument/2006/relationships/image" Target="../media/image1110.png"/><Relationship Id="rId40" Type="http://schemas.openxmlformats.org/officeDocument/2006/relationships/image" Target="../media/image119.png"/><Relationship Id="rId45" Type="http://schemas.openxmlformats.org/officeDocument/2006/relationships/customXml" Target="../ink/ink153.xml"/><Relationship Id="rId66" Type="http://schemas.openxmlformats.org/officeDocument/2006/relationships/image" Target="../media/image132.png"/><Relationship Id="rId87" Type="http://schemas.openxmlformats.org/officeDocument/2006/relationships/customXml" Target="../ink/ink174.xml"/><Relationship Id="rId61" Type="http://schemas.openxmlformats.org/officeDocument/2006/relationships/customXml" Target="../ink/ink161.xml"/><Relationship Id="rId82" Type="http://schemas.openxmlformats.org/officeDocument/2006/relationships/image" Target="../media/image140.png"/><Relationship Id="rId19" Type="http://schemas.openxmlformats.org/officeDocument/2006/relationships/customXml" Target="../ink/ink140.xml"/><Relationship Id="rId14" Type="http://schemas.openxmlformats.org/officeDocument/2006/relationships/image" Target="../media/image1060.png"/><Relationship Id="rId30" Type="http://schemas.openxmlformats.org/officeDocument/2006/relationships/image" Target="../media/image1140.png"/><Relationship Id="rId35" Type="http://schemas.openxmlformats.org/officeDocument/2006/relationships/customXml" Target="../ink/ink148.xml"/><Relationship Id="rId56" Type="http://schemas.openxmlformats.org/officeDocument/2006/relationships/image" Target="../media/image127.png"/><Relationship Id="rId77" Type="http://schemas.openxmlformats.org/officeDocument/2006/relationships/customXml" Target="../ink/ink169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0.xml"/><Relationship Id="rId117" Type="http://schemas.openxmlformats.org/officeDocument/2006/relationships/customXml" Target="../ink/ink236.xml"/><Relationship Id="rId21" Type="http://schemas.openxmlformats.org/officeDocument/2006/relationships/image" Target="../media/image156.png"/><Relationship Id="rId42" Type="http://schemas.openxmlformats.org/officeDocument/2006/relationships/customXml" Target="../ink/ink198.xml"/><Relationship Id="rId47" Type="http://schemas.openxmlformats.org/officeDocument/2006/relationships/image" Target="../media/image169.png"/><Relationship Id="rId63" Type="http://schemas.openxmlformats.org/officeDocument/2006/relationships/image" Target="../media/image176.png"/><Relationship Id="rId68" Type="http://schemas.openxmlformats.org/officeDocument/2006/relationships/customXml" Target="../ink/ink211.xml"/><Relationship Id="rId84" Type="http://schemas.openxmlformats.org/officeDocument/2006/relationships/customXml" Target="../ink/ink219.xml"/><Relationship Id="rId89" Type="http://schemas.openxmlformats.org/officeDocument/2006/relationships/image" Target="../media/image189.png"/><Relationship Id="rId112" Type="http://schemas.openxmlformats.org/officeDocument/2006/relationships/customXml" Target="../ink/ink233.xml"/><Relationship Id="rId16" Type="http://schemas.openxmlformats.org/officeDocument/2006/relationships/customXml" Target="../ink/ink185.xml"/><Relationship Id="rId107" Type="http://schemas.openxmlformats.org/officeDocument/2006/relationships/image" Target="../media/image198.png"/><Relationship Id="rId11" Type="http://schemas.openxmlformats.org/officeDocument/2006/relationships/image" Target="../media/image151.png"/><Relationship Id="rId32" Type="http://schemas.openxmlformats.org/officeDocument/2006/relationships/customXml" Target="../ink/ink193.xml"/><Relationship Id="rId37" Type="http://schemas.openxmlformats.org/officeDocument/2006/relationships/image" Target="../media/image164.png"/><Relationship Id="rId53" Type="http://schemas.openxmlformats.org/officeDocument/2006/relationships/image" Target="../media/image172.png"/><Relationship Id="rId58" Type="http://schemas.openxmlformats.org/officeDocument/2006/relationships/customXml" Target="../ink/ink206.xml"/><Relationship Id="rId74" Type="http://schemas.openxmlformats.org/officeDocument/2006/relationships/customXml" Target="../ink/ink214.xml"/><Relationship Id="rId79" Type="http://schemas.openxmlformats.org/officeDocument/2006/relationships/image" Target="../media/image184.png"/><Relationship Id="rId102" Type="http://schemas.openxmlformats.org/officeDocument/2006/relationships/customXml" Target="../ink/ink228.xml"/><Relationship Id="rId123" Type="http://schemas.openxmlformats.org/officeDocument/2006/relationships/image" Target="../media/image205.png"/><Relationship Id="rId5" Type="http://schemas.openxmlformats.org/officeDocument/2006/relationships/image" Target="../media/image148.png"/><Relationship Id="rId90" Type="http://schemas.openxmlformats.org/officeDocument/2006/relationships/customXml" Target="../ink/ink222.xml"/><Relationship Id="rId95" Type="http://schemas.openxmlformats.org/officeDocument/2006/relationships/image" Target="../media/image192.png"/><Relationship Id="rId22" Type="http://schemas.openxmlformats.org/officeDocument/2006/relationships/customXml" Target="../ink/ink188.xml"/><Relationship Id="rId27" Type="http://schemas.openxmlformats.org/officeDocument/2006/relationships/image" Target="../media/image159.png"/><Relationship Id="rId43" Type="http://schemas.openxmlformats.org/officeDocument/2006/relationships/image" Target="../media/image167.png"/><Relationship Id="rId48" Type="http://schemas.openxmlformats.org/officeDocument/2006/relationships/customXml" Target="../ink/ink201.xml"/><Relationship Id="rId64" Type="http://schemas.openxmlformats.org/officeDocument/2006/relationships/customXml" Target="../ink/ink209.xml"/><Relationship Id="rId69" Type="http://schemas.openxmlformats.org/officeDocument/2006/relationships/image" Target="../media/image179.png"/><Relationship Id="rId113" Type="http://schemas.openxmlformats.org/officeDocument/2006/relationships/customXml" Target="../ink/ink234.xml"/><Relationship Id="rId118" Type="http://schemas.openxmlformats.org/officeDocument/2006/relationships/image" Target="../media/image203.png"/><Relationship Id="rId80" Type="http://schemas.openxmlformats.org/officeDocument/2006/relationships/customXml" Target="../ink/ink217.xml"/><Relationship Id="rId85" Type="http://schemas.openxmlformats.org/officeDocument/2006/relationships/image" Target="../media/image187.png"/><Relationship Id="rId12" Type="http://schemas.openxmlformats.org/officeDocument/2006/relationships/customXml" Target="../ink/ink183.xml"/><Relationship Id="rId17" Type="http://schemas.openxmlformats.org/officeDocument/2006/relationships/image" Target="../media/image154.png"/><Relationship Id="rId33" Type="http://schemas.openxmlformats.org/officeDocument/2006/relationships/image" Target="../media/image162.png"/><Relationship Id="rId38" Type="http://schemas.openxmlformats.org/officeDocument/2006/relationships/customXml" Target="../ink/ink196.xml"/><Relationship Id="rId59" Type="http://schemas.openxmlformats.org/officeDocument/2006/relationships/image" Target="../media/image174.png"/><Relationship Id="rId103" Type="http://schemas.openxmlformats.org/officeDocument/2006/relationships/image" Target="../media/image196.png"/><Relationship Id="rId108" Type="http://schemas.openxmlformats.org/officeDocument/2006/relationships/customXml" Target="../ink/ink231.xml"/><Relationship Id="rId124" Type="http://schemas.openxmlformats.org/officeDocument/2006/relationships/customXml" Target="../ink/ink240.xml"/><Relationship Id="rId54" Type="http://schemas.openxmlformats.org/officeDocument/2006/relationships/customXml" Target="../ink/ink204.xml"/><Relationship Id="rId70" Type="http://schemas.openxmlformats.org/officeDocument/2006/relationships/customXml" Target="../ink/ink212.xml"/><Relationship Id="rId75" Type="http://schemas.openxmlformats.org/officeDocument/2006/relationships/image" Target="../media/image182.png"/><Relationship Id="rId91" Type="http://schemas.openxmlformats.org/officeDocument/2006/relationships/image" Target="../media/image190.png"/><Relationship Id="rId96" Type="http://schemas.openxmlformats.org/officeDocument/2006/relationships/customXml" Target="../ink/ink22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0.xml"/><Relationship Id="rId23" Type="http://schemas.openxmlformats.org/officeDocument/2006/relationships/image" Target="../media/image157.png"/><Relationship Id="rId28" Type="http://schemas.openxmlformats.org/officeDocument/2006/relationships/customXml" Target="../ink/ink191.xml"/><Relationship Id="rId49" Type="http://schemas.openxmlformats.org/officeDocument/2006/relationships/image" Target="../media/image170.png"/><Relationship Id="rId114" Type="http://schemas.openxmlformats.org/officeDocument/2006/relationships/image" Target="../media/image201.png"/><Relationship Id="rId119" Type="http://schemas.openxmlformats.org/officeDocument/2006/relationships/customXml" Target="../ink/ink237.xml"/><Relationship Id="rId44" Type="http://schemas.openxmlformats.org/officeDocument/2006/relationships/customXml" Target="../ink/ink199.xml"/><Relationship Id="rId60" Type="http://schemas.openxmlformats.org/officeDocument/2006/relationships/customXml" Target="../ink/ink207.xml"/><Relationship Id="rId65" Type="http://schemas.openxmlformats.org/officeDocument/2006/relationships/image" Target="../media/image177.png"/><Relationship Id="rId81" Type="http://schemas.openxmlformats.org/officeDocument/2006/relationships/image" Target="../media/image185.png"/><Relationship Id="rId86" Type="http://schemas.openxmlformats.org/officeDocument/2006/relationships/customXml" Target="../ink/ink220.xml"/><Relationship Id="rId13" Type="http://schemas.openxmlformats.org/officeDocument/2006/relationships/image" Target="../media/image152.png"/><Relationship Id="rId18" Type="http://schemas.openxmlformats.org/officeDocument/2006/relationships/customXml" Target="../ink/ink186.xml"/><Relationship Id="rId39" Type="http://schemas.openxmlformats.org/officeDocument/2006/relationships/image" Target="../media/image165.png"/><Relationship Id="rId109" Type="http://schemas.openxmlformats.org/officeDocument/2006/relationships/image" Target="../media/image199.png"/><Relationship Id="rId34" Type="http://schemas.openxmlformats.org/officeDocument/2006/relationships/customXml" Target="../ink/ink194.xml"/><Relationship Id="rId50" Type="http://schemas.openxmlformats.org/officeDocument/2006/relationships/customXml" Target="../ink/ink202.xml"/><Relationship Id="rId55" Type="http://schemas.openxmlformats.org/officeDocument/2006/relationships/image" Target="../media/image173.png"/><Relationship Id="rId76" Type="http://schemas.openxmlformats.org/officeDocument/2006/relationships/customXml" Target="../ink/ink215.xml"/><Relationship Id="rId97" Type="http://schemas.openxmlformats.org/officeDocument/2006/relationships/image" Target="../media/image193.png"/><Relationship Id="rId104" Type="http://schemas.openxmlformats.org/officeDocument/2006/relationships/customXml" Target="../ink/ink229.xml"/><Relationship Id="rId120" Type="http://schemas.openxmlformats.org/officeDocument/2006/relationships/customXml" Target="../ink/ink238.xml"/><Relationship Id="rId125" Type="http://schemas.openxmlformats.org/officeDocument/2006/relationships/image" Target="../media/image206.png"/><Relationship Id="rId7" Type="http://schemas.openxmlformats.org/officeDocument/2006/relationships/image" Target="../media/image149.png"/><Relationship Id="rId71" Type="http://schemas.openxmlformats.org/officeDocument/2006/relationships/image" Target="../media/image180.png"/><Relationship Id="rId92" Type="http://schemas.openxmlformats.org/officeDocument/2006/relationships/customXml" Target="../ink/ink223.xml"/><Relationship Id="rId2" Type="http://schemas.openxmlformats.org/officeDocument/2006/relationships/customXml" Target="../ink/ink178.xml"/><Relationship Id="rId29" Type="http://schemas.openxmlformats.org/officeDocument/2006/relationships/image" Target="../media/image160.png"/><Relationship Id="rId24" Type="http://schemas.openxmlformats.org/officeDocument/2006/relationships/customXml" Target="../ink/ink189.xml"/><Relationship Id="rId40" Type="http://schemas.openxmlformats.org/officeDocument/2006/relationships/customXml" Target="../ink/ink197.xml"/><Relationship Id="rId45" Type="http://schemas.openxmlformats.org/officeDocument/2006/relationships/image" Target="../media/image168.png"/><Relationship Id="rId66" Type="http://schemas.openxmlformats.org/officeDocument/2006/relationships/customXml" Target="../ink/ink210.xml"/><Relationship Id="rId87" Type="http://schemas.openxmlformats.org/officeDocument/2006/relationships/image" Target="../media/image188.png"/><Relationship Id="rId110" Type="http://schemas.openxmlformats.org/officeDocument/2006/relationships/customXml" Target="../ink/ink232.xml"/><Relationship Id="rId115" Type="http://schemas.openxmlformats.org/officeDocument/2006/relationships/customXml" Target="../ink/ink235.xml"/><Relationship Id="rId61" Type="http://schemas.openxmlformats.org/officeDocument/2006/relationships/image" Target="../media/image175.png"/><Relationship Id="rId82" Type="http://schemas.openxmlformats.org/officeDocument/2006/relationships/customXml" Target="../ink/ink218.xml"/><Relationship Id="rId19" Type="http://schemas.openxmlformats.org/officeDocument/2006/relationships/image" Target="../media/image155.png"/><Relationship Id="rId14" Type="http://schemas.openxmlformats.org/officeDocument/2006/relationships/customXml" Target="../ink/ink184.xml"/><Relationship Id="rId30" Type="http://schemas.openxmlformats.org/officeDocument/2006/relationships/customXml" Target="../ink/ink192.xml"/><Relationship Id="rId35" Type="http://schemas.openxmlformats.org/officeDocument/2006/relationships/image" Target="../media/image163.png"/><Relationship Id="rId56" Type="http://schemas.openxmlformats.org/officeDocument/2006/relationships/customXml" Target="../ink/ink205.xml"/><Relationship Id="rId77" Type="http://schemas.openxmlformats.org/officeDocument/2006/relationships/image" Target="../media/image183.png"/><Relationship Id="rId100" Type="http://schemas.openxmlformats.org/officeDocument/2006/relationships/customXml" Target="../ink/ink227.xml"/><Relationship Id="rId105" Type="http://schemas.openxmlformats.org/officeDocument/2006/relationships/image" Target="../media/image197.png"/><Relationship Id="rId126" Type="http://schemas.openxmlformats.org/officeDocument/2006/relationships/customXml" Target="../ink/ink241.xml"/><Relationship Id="rId8" Type="http://schemas.openxmlformats.org/officeDocument/2006/relationships/customXml" Target="../ink/ink181.xml"/><Relationship Id="rId51" Type="http://schemas.openxmlformats.org/officeDocument/2006/relationships/image" Target="../media/image171.png"/><Relationship Id="rId72" Type="http://schemas.openxmlformats.org/officeDocument/2006/relationships/customXml" Target="../ink/ink213.xml"/><Relationship Id="rId93" Type="http://schemas.openxmlformats.org/officeDocument/2006/relationships/image" Target="../media/image191.png"/><Relationship Id="rId98" Type="http://schemas.openxmlformats.org/officeDocument/2006/relationships/customXml" Target="../ink/ink226.xml"/><Relationship Id="rId121" Type="http://schemas.openxmlformats.org/officeDocument/2006/relationships/image" Target="../media/image204.png"/><Relationship Id="rId3" Type="http://schemas.openxmlformats.org/officeDocument/2006/relationships/image" Target="../media/image147.png"/><Relationship Id="rId25" Type="http://schemas.openxmlformats.org/officeDocument/2006/relationships/image" Target="../media/image158.png"/><Relationship Id="rId46" Type="http://schemas.openxmlformats.org/officeDocument/2006/relationships/customXml" Target="../ink/ink200.xml"/><Relationship Id="rId67" Type="http://schemas.openxmlformats.org/officeDocument/2006/relationships/image" Target="../media/image178.png"/><Relationship Id="rId116" Type="http://schemas.openxmlformats.org/officeDocument/2006/relationships/image" Target="../media/image202.png"/><Relationship Id="rId20" Type="http://schemas.openxmlformats.org/officeDocument/2006/relationships/customXml" Target="../ink/ink187.xml"/><Relationship Id="rId41" Type="http://schemas.openxmlformats.org/officeDocument/2006/relationships/image" Target="../media/image166.png"/><Relationship Id="rId62" Type="http://schemas.openxmlformats.org/officeDocument/2006/relationships/customXml" Target="../ink/ink208.xml"/><Relationship Id="rId83" Type="http://schemas.openxmlformats.org/officeDocument/2006/relationships/image" Target="../media/image186.png"/><Relationship Id="rId88" Type="http://schemas.openxmlformats.org/officeDocument/2006/relationships/customXml" Target="../ink/ink221.xml"/><Relationship Id="rId111" Type="http://schemas.openxmlformats.org/officeDocument/2006/relationships/image" Target="../media/image200.png"/><Relationship Id="rId15" Type="http://schemas.openxmlformats.org/officeDocument/2006/relationships/image" Target="../media/image153.png"/><Relationship Id="rId36" Type="http://schemas.openxmlformats.org/officeDocument/2006/relationships/customXml" Target="../ink/ink195.xml"/><Relationship Id="rId57" Type="http://schemas.openxmlformats.org/officeDocument/2006/relationships/image" Target="../media/image39.png"/><Relationship Id="rId106" Type="http://schemas.openxmlformats.org/officeDocument/2006/relationships/customXml" Target="../ink/ink230.xml"/><Relationship Id="rId127" Type="http://schemas.openxmlformats.org/officeDocument/2006/relationships/image" Target="../media/image207.png"/><Relationship Id="rId10" Type="http://schemas.openxmlformats.org/officeDocument/2006/relationships/customXml" Target="../ink/ink182.xml"/><Relationship Id="rId31" Type="http://schemas.openxmlformats.org/officeDocument/2006/relationships/image" Target="../media/image161.png"/><Relationship Id="rId52" Type="http://schemas.openxmlformats.org/officeDocument/2006/relationships/customXml" Target="../ink/ink203.xml"/><Relationship Id="rId73" Type="http://schemas.openxmlformats.org/officeDocument/2006/relationships/image" Target="../media/image181.png"/><Relationship Id="rId78" Type="http://schemas.openxmlformats.org/officeDocument/2006/relationships/customXml" Target="../ink/ink216.xml"/><Relationship Id="rId94" Type="http://schemas.openxmlformats.org/officeDocument/2006/relationships/customXml" Target="../ink/ink224.xml"/><Relationship Id="rId99" Type="http://schemas.openxmlformats.org/officeDocument/2006/relationships/image" Target="../media/image194.png"/><Relationship Id="rId101" Type="http://schemas.openxmlformats.org/officeDocument/2006/relationships/image" Target="../media/image195.png"/><Relationship Id="rId122" Type="http://schemas.openxmlformats.org/officeDocument/2006/relationships/customXml" Target="../ink/ink239.xml"/><Relationship Id="rId4" Type="http://schemas.openxmlformats.org/officeDocument/2006/relationships/customXml" Target="../ink/ink179.xml"/><Relationship Id="rId9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.xml"/><Relationship Id="rId18" Type="http://schemas.openxmlformats.org/officeDocument/2006/relationships/image" Target="../media/image1011.png"/><Relationship Id="rId26" Type="http://schemas.openxmlformats.org/officeDocument/2006/relationships/image" Target="../media/image14.png"/><Relationship Id="rId39" Type="http://schemas.openxmlformats.org/officeDocument/2006/relationships/customXml" Target="../ink/ink28.xml"/><Relationship Id="rId21" Type="http://schemas.openxmlformats.org/officeDocument/2006/relationships/customXml" Target="../ink/ink19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32.xml"/><Relationship Id="rId50" Type="http://schemas.openxmlformats.org/officeDocument/2006/relationships/image" Target="../media/image26.png"/><Relationship Id="rId7" Type="http://schemas.openxmlformats.org/officeDocument/2006/relationships/customXml" Target="../ink/ink12.xml"/><Relationship Id="rId2" Type="http://schemas.openxmlformats.org/officeDocument/2006/relationships/image" Target="../media/image11.png"/><Relationship Id="rId16" Type="http://schemas.openxmlformats.org/officeDocument/2006/relationships/image" Target="../media/image910.png"/><Relationship Id="rId29" Type="http://schemas.openxmlformats.org/officeDocument/2006/relationships/customXml" Target="../ink/ink23.xml"/><Relationship Id="rId11" Type="http://schemas.openxmlformats.org/officeDocument/2006/relationships/customXml" Target="../ink/ink14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27.xml"/><Relationship Id="rId40" Type="http://schemas.openxmlformats.org/officeDocument/2006/relationships/image" Target="../media/image21.png"/><Relationship Id="rId45" Type="http://schemas.openxmlformats.org/officeDocument/2006/relationships/customXml" Target="../ink/ink31.xml"/><Relationship Id="rId53" Type="http://schemas.openxmlformats.org/officeDocument/2006/relationships/customXml" Target="../ink/ink35.xml"/><Relationship Id="rId5" Type="http://schemas.openxmlformats.org/officeDocument/2006/relationships/customXml" Target="../ink/ink11.xml"/><Relationship Id="rId10" Type="http://schemas.openxmlformats.org/officeDocument/2006/relationships/image" Target="../media/image610.png"/><Relationship Id="rId19" Type="http://schemas.openxmlformats.org/officeDocument/2006/relationships/customXml" Target="../ink/ink18.xml"/><Relationship Id="rId31" Type="http://schemas.openxmlformats.org/officeDocument/2006/relationships/customXml" Target="../ink/ink24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4" Type="http://schemas.openxmlformats.org/officeDocument/2006/relationships/image" Target="../media/image310.png"/><Relationship Id="rId9" Type="http://schemas.openxmlformats.org/officeDocument/2006/relationships/customXml" Target="../ink/ink13.xml"/><Relationship Id="rId14" Type="http://schemas.openxmlformats.org/officeDocument/2006/relationships/image" Target="../media/image810.png"/><Relationship Id="rId22" Type="http://schemas.openxmlformats.org/officeDocument/2006/relationships/image" Target="../media/image12.png"/><Relationship Id="rId27" Type="http://schemas.openxmlformats.org/officeDocument/2006/relationships/customXml" Target="../ink/ink22.xml"/><Relationship Id="rId30" Type="http://schemas.openxmlformats.org/officeDocument/2006/relationships/image" Target="../media/image16.png"/><Relationship Id="rId35" Type="http://schemas.openxmlformats.org/officeDocument/2006/relationships/customXml" Target="../ink/ink26.xml"/><Relationship Id="rId43" Type="http://schemas.openxmlformats.org/officeDocument/2006/relationships/customXml" Target="../ink/ink30.xml"/><Relationship Id="rId48" Type="http://schemas.openxmlformats.org/officeDocument/2006/relationships/image" Target="../media/image25.png"/><Relationship Id="rId8" Type="http://schemas.openxmlformats.org/officeDocument/2006/relationships/image" Target="../media/image510.png"/><Relationship Id="rId51" Type="http://schemas.openxmlformats.org/officeDocument/2006/relationships/customXml" Target="../ink/ink34.xml"/><Relationship Id="rId3" Type="http://schemas.openxmlformats.org/officeDocument/2006/relationships/customXml" Target="../ink/ink10.xml"/><Relationship Id="rId12" Type="http://schemas.openxmlformats.org/officeDocument/2006/relationships/image" Target="../media/image710.png"/><Relationship Id="rId17" Type="http://schemas.openxmlformats.org/officeDocument/2006/relationships/customXml" Target="../ink/ink17.xml"/><Relationship Id="rId25" Type="http://schemas.openxmlformats.org/officeDocument/2006/relationships/customXml" Target="../ink/ink21.xml"/><Relationship Id="rId33" Type="http://schemas.openxmlformats.org/officeDocument/2006/relationships/customXml" Target="../ink/ink25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image" Target="../media/image118.png"/><Relationship Id="rId41" Type="http://schemas.openxmlformats.org/officeDocument/2006/relationships/customXml" Target="../ink/ink29.xml"/><Relationship Id="rId54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3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0.png"/><Relationship Id="rId18" Type="http://schemas.openxmlformats.org/officeDocument/2006/relationships/customXml" Target="../ink/ink44.xml"/><Relationship Id="rId26" Type="http://schemas.openxmlformats.org/officeDocument/2006/relationships/customXml" Target="../ink/ink48.xml"/><Relationship Id="rId39" Type="http://schemas.openxmlformats.org/officeDocument/2006/relationships/image" Target="../media/image38.png"/><Relationship Id="rId21" Type="http://schemas.openxmlformats.org/officeDocument/2006/relationships/image" Target="../media/image29.png"/><Relationship Id="rId34" Type="http://schemas.openxmlformats.org/officeDocument/2006/relationships/customXml" Target="../ink/ink52.xml"/><Relationship Id="rId42" Type="http://schemas.openxmlformats.org/officeDocument/2006/relationships/customXml" Target="../ink/ink56.xml"/><Relationship Id="rId47" Type="http://schemas.openxmlformats.org/officeDocument/2006/relationships/image" Target="../media/image42.png"/><Relationship Id="rId50" Type="http://schemas.openxmlformats.org/officeDocument/2006/relationships/customXml" Target="../ink/ink60.xml"/><Relationship Id="rId55" Type="http://schemas.openxmlformats.org/officeDocument/2006/relationships/image" Target="../media/image46.png"/><Relationship Id="rId63" Type="http://schemas.openxmlformats.org/officeDocument/2006/relationships/image" Target="../media/image50.png"/><Relationship Id="rId7" Type="http://schemas.openxmlformats.org/officeDocument/2006/relationships/image" Target="../media/image220.png"/><Relationship Id="rId2" Type="http://schemas.openxmlformats.org/officeDocument/2006/relationships/customXml" Target="../ink/ink36.xml"/><Relationship Id="rId16" Type="http://schemas.openxmlformats.org/officeDocument/2006/relationships/customXml" Target="../ink/ink43.xml"/><Relationship Id="rId29" Type="http://schemas.openxmlformats.org/officeDocument/2006/relationships/image" Target="../media/image33.png"/><Relationship Id="rId11" Type="http://schemas.openxmlformats.org/officeDocument/2006/relationships/image" Target="../media/image240.png"/><Relationship Id="rId24" Type="http://schemas.openxmlformats.org/officeDocument/2006/relationships/customXml" Target="../ink/ink47.xml"/><Relationship Id="rId32" Type="http://schemas.openxmlformats.org/officeDocument/2006/relationships/customXml" Target="../ink/ink51.xml"/><Relationship Id="rId37" Type="http://schemas.openxmlformats.org/officeDocument/2006/relationships/image" Target="../media/image37.png"/><Relationship Id="rId40" Type="http://schemas.openxmlformats.org/officeDocument/2006/relationships/customXml" Target="../ink/ink55.xml"/><Relationship Id="rId45" Type="http://schemas.openxmlformats.org/officeDocument/2006/relationships/image" Target="../media/image41.png"/><Relationship Id="rId53" Type="http://schemas.openxmlformats.org/officeDocument/2006/relationships/image" Target="../media/image45.png"/><Relationship Id="rId58" Type="http://schemas.openxmlformats.org/officeDocument/2006/relationships/customXml" Target="../ink/ink64.xml"/><Relationship Id="rId5" Type="http://schemas.openxmlformats.org/officeDocument/2006/relationships/image" Target="../media/image210.png"/><Relationship Id="rId61" Type="http://schemas.openxmlformats.org/officeDocument/2006/relationships/image" Target="../media/image49.png"/><Relationship Id="rId19" Type="http://schemas.openxmlformats.org/officeDocument/2006/relationships/image" Target="../media/image280.png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32.png"/><Relationship Id="rId30" Type="http://schemas.openxmlformats.org/officeDocument/2006/relationships/customXml" Target="../ink/ink50.xml"/><Relationship Id="rId35" Type="http://schemas.openxmlformats.org/officeDocument/2006/relationships/image" Target="../media/image36.png"/><Relationship Id="rId43" Type="http://schemas.openxmlformats.org/officeDocument/2006/relationships/image" Target="../media/image40.png"/><Relationship Id="rId48" Type="http://schemas.openxmlformats.org/officeDocument/2006/relationships/customXml" Target="../ink/ink59.xml"/><Relationship Id="rId56" Type="http://schemas.openxmlformats.org/officeDocument/2006/relationships/customXml" Target="../ink/ink63.xml"/><Relationship Id="rId8" Type="http://schemas.openxmlformats.org/officeDocument/2006/relationships/customXml" Target="../ink/ink39.xml"/><Relationship Id="rId51" Type="http://schemas.openxmlformats.org/officeDocument/2006/relationships/image" Target="../media/image44.png"/><Relationship Id="rId3" Type="http://schemas.openxmlformats.org/officeDocument/2006/relationships/image" Target="../media/image208.png"/><Relationship Id="rId12" Type="http://schemas.openxmlformats.org/officeDocument/2006/relationships/customXml" Target="../ink/ink41.xml"/><Relationship Id="rId17" Type="http://schemas.openxmlformats.org/officeDocument/2006/relationships/image" Target="../media/image270.png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38" Type="http://schemas.openxmlformats.org/officeDocument/2006/relationships/customXml" Target="../ink/ink54.xml"/><Relationship Id="rId46" Type="http://schemas.openxmlformats.org/officeDocument/2006/relationships/customXml" Target="../ink/ink58.xml"/><Relationship Id="rId59" Type="http://schemas.openxmlformats.org/officeDocument/2006/relationships/image" Target="../media/image48.png"/><Relationship Id="rId20" Type="http://schemas.openxmlformats.org/officeDocument/2006/relationships/customXml" Target="../ink/ink45.xml"/><Relationship Id="rId41" Type="http://schemas.openxmlformats.org/officeDocument/2006/relationships/image" Target="../media/image39.png"/><Relationship Id="rId54" Type="http://schemas.openxmlformats.org/officeDocument/2006/relationships/customXml" Target="../ink/ink62.xml"/><Relationship Id="rId62" Type="http://schemas.openxmlformats.org/officeDocument/2006/relationships/customXml" Target="../ink/ink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.xml"/><Relationship Id="rId15" Type="http://schemas.openxmlformats.org/officeDocument/2006/relationships/image" Target="../media/image260.png"/><Relationship Id="rId23" Type="http://schemas.openxmlformats.org/officeDocument/2006/relationships/image" Target="../media/image30.png"/><Relationship Id="rId28" Type="http://schemas.openxmlformats.org/officeDocument/2006/relationships/customXml" Target="../ink/ink49.xml"/><Relationship Id="rId36" Type="http://schemas.openxmlformats.org/officeDocument/2006/relationships/customXml" Target="../ink/ink53.xml"/><Relationship Id="rId49" Type="http://schemas.openxmlformats.org/officeDocument/2006/relationships/image" Target="../media/image43.png"/><Relationship Id="rId57" Type="http://schemas.openxmlformats.org/officeDocument/2006/relationships/image" Target="../media/image47.png"/><Relationship Id="rId10" Type="http://schemas.openxmlformats.org/officeDocument/2006/relationships/customXml" Target="../ink/ink40.xml"/><Relationship Id="rId31" Type="http://schemas.openxmlformats.org/officeDocument/2006/relationships/image" Target="../media/image34.png"/><Relationship Id="rId44" Type="http://schemas.openxmlformats.org/officeDocument/2006/relationships/customXml" Target="../ink/ink57.xml"/><Relationship Id="rId52" Type="http://schemas.openxmlformats.org/officeDocument/2006/relationships/customXml" Target="../ink/ink61.xml"/><Relationship Id="rId60" Type="http://schemas.openxmlformats.org/officeDocument/2006/relationships/customXml" Target="../ink/ink65.xml"/><Relationship Id="rId4" Type="http://schemas.openxmlformats.org/officeDocument/2006/relationships/customXml" Target="../ink/ink37.xml"/><Relationship Id="rId9" Type="http://schemas.openxmlformats.org/officeDocument/2006/relationships/image" Target="../media/image2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9.png"/><Relationship Id="rId21" Type="http://schemas.openxmlformats.org/officeDocument/2006/relationships/image" Target="../media/image61.png"/><Relationship Id="rId42" Type="http://schemas.openxmlformats.org/officeDocument/2006/relationships/customXml" Target="../ink/ink87.xml"/><Relationship Id="rId47" Type="http://schemas.openxmlformats.org/officeDocument/2006/relationships/image" Target="../media/image74.png"/><Relationship Id="rId63" Type="http://schemas.openxmlformats.org/officeDocument/2006/relationships/image" Target="../media/image82.png"/><Relationship Id="rId68" Type="http://schemas.openxmlformats.org/officeDocument/2006/relationships/customXml" Target="../ink/ink100.xml"/><Relationship Id="rId84" Type="http://schemas.openxmlformats.org/officeDocument/2006/relationships/customXml" Target="../ink/ink108.xml"/><Relationship Id="rId89" Type="http://schemas.openxmlformats.org/officeDocument/2006/relationships/image" Target="../media/image95.png"/><Relationship Id="rId112" Type="http://schemas.openxmlformats.org/officeDocument/2006/relationships/customXml" Target="../ink/ink122.xml"/><Relationship Id="rId16" Type="http://schemas.openxmlformats.org/officeDocument/2006/relationships/customXml" Target="../ink/ink74.xml"/><Relationship Id="rId107" Type="http://schemas.openxmlformats.org/officeDocument/2006/relationships/image" Target="../media/image104.png"/><Relationship Id="rId11" Type="http://schemas.openxmlformats.org/officeDocument/2006/relationships/image" Target="../media/image56.png"/><Relationship Id="rId32" Type="http://schemas.openxmlformats.org/officeDocument/2006/relationships/customXml" Target="../ink/ink82.xml"/><Relationship Id="rId37" Type="http://schemas.openxmlformats.org/officeDocument/2006/relationships/image" Target="../media/image69.png"/><Relationship Id="rId53" Type="http://schemas.openxmlformats.org/officeDocument/2006/relationships/image" Target="../media/image77.png"/><Relationship Id="rId58" Type="http://schemas.openxmlformats.org/officeDocument/2006/relationships/customXml" Target="../ink/ink95.xml"/><Relationship Id="rId74" Type="http://schemas.openxmlformats.org/officeDocument/2006/relationships/customXml" Target="../ink/ink103.xml"/><Relationship Id="rId79" Type="http://schemas.openxmlformats.org/officeDocument/2006/relationships/image" Target="../media/image90.png"/><Relationship Id="rId102" Type="http://schemas.openxmlformats.org/officeDocument/2006/relationships/customXml" Target="../ink/ink117.xml"/><Relationship Id="rId123" Type="http://schemas.openxmlformats.org/officeDocument/2006/relationships/image" Target="../media/image112.png"/><Relationship Id="rId128" Type="http://schemas.openxmlformats.org/officeDocument/2006/relationships/customXml" Target="../ink/ink130.xml"/><Relationship Id="rId5" Type="http://schemas.openxmlformats.org/officeDocument/2006/relationships/image" Target="../media/image53.png"/><Relationship Id="rId90" Type="http://schemas.openxmlformats.org/officeDocument/2006/relationships/customXml" Target="../ink/ink111.xml"/><Relationship Id="rId95" Type="http://schemas.openxmlformats.org/officeDocument/2006/relationships/image" Target="../media/image98.png"/><Relationship Id="rId22" Type="http://schemas.openxmlformats.org/officeDocument/2006/relationships/customXml" Target="../ink/ink77.xml"/><Relationship Id="rId27" Type="http://schemas.openxmlformats.org/officeDocument/2006/relationships/image" Target="../media/image64.png"/><Relationship Id="rId43" Type="http://schemas.openxmlformats.org/officeDocument/2006/relationships/image" Target="../media/image72.png"/><Relationship Id="rId48" Type="http://schemas.openxmlformats.org/officeDocument/2006/relationships/customXml" Target="../ink/ink90.xml"/><Relationship Id="rId64" Type="http://schemas.openxmlformats.org/officeDocument/2006/relationships/customXml" Target="../ink/ink98.xml"/><Relationship Id="rId69" Type="http://schemas.openxmlformats.org/officeDocument/2006/relationships/image" Target="../media/image85.png"/><Relationship Id="rId113" Type="http://schemas.openxmlformats.org/officeDocument/2006/relationships/image" Target="../media/image107.png"/><Relationship Id="rId118" Type="http://schemas.openxmlformats.org/officeDocument/2006/relationships/customXml" Target="../ink/ink125.xml"/><Relationship Id="rId80" Type="http://schemas.openxmlformats.org/officeDocument/2006/relationships/customXml" Target="../ink/ink106.xml"/><Relationship Id="rId85" Type="http://schemas.openxmlformats.org/officeDocument/2006/relationships/image" Target="../media/image93.png"/><Relationship Id="rId12" Type="http://schemas.openxmlformats.org/officeDocument/2006/relationships/customXml" Target="../ink/ink72.xml"/><Relationship Id="rId17" Type="http://schemas.openxmlformats.org/officeDocument/2006/relationships/image" Target="../media/image59.png"/><Relationship Id="rId33" Type="http://schemas.openxmlformats.org/officeDocument/2006/relationships/image" Target="../media/image67.png"/><Relationship Id="rId38" Type="http://schemas.openxmlformats.org/officeDocument/2006/relationships/customXml" Target="../ink/ink85.xml"/><Relationship Id="rId59" Type="http://schemas.openxmlformats.org/officeDocument/2006/relationships/image" Target="../media/image80.png"/><Relationship Id="rId103" Type="http://schemas.openxmlformats.org/officeDocument/2006/relationships/image" Target="../media/image102.png"/><Relationship Id="rId108" Type="http://schemas.openxmlformats.org/officeDocument/2006/relationships/customXml" Target="../ink/ink120.xml"/><Relationship Id="rId124" Type="http://schemas.openxmlformats.org/officeDocument/2006/relationships/customXml" Target="../ink/ink128.xml"/><Relationship Id="rId129" Type="http://schemas.openxmlformats.org/officeDocument/2006/relationships/image" Target="../media/image115.png"/><Relationship Id="rId54" Type="http://schemas.openxmlformats.org/officeDocument/2006/relationships/customXml" Target="../ink/ink93.xml"/><Relationship Id="rId70" Type="http://schemas.openxmlformats.org/officeDocument/2006/relationships/customXml" Target="../ink/ink101.xml"/><Relationship Id="rId75" Type="http://schemas.openxmlformats.org/officeDocument/2006/relationships/image" Target="../media/image88.png"/><Relationship Id="rId91" Type="http://schemas.openxmlformats.org/officeDocument/2006/relationships/image" Target="../media/image96.png"/><Relationship Id="rId96" Type="http://schemas.openxmlformats.org/officeDocument/2006/relationships/customXml" Target="../ink/ink1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.xml"/><Relationship Id="rId23" Type="http://schemas.openxmlformats.org/officeDocument/2006/relationships/image" Target="../media/image62.png"/><Relationship Id="rId28" Type="http://schemas.openxmlformats.org/officeDocument/2006/relationships/customXml" Target="../ink/ink80.xml"/><Relationship Id="rId49" Type="http://schemas.openxmlformats.org/officeDocument/2006/relationships/image" Target="../media/image75.png"/><Relationship Id="rId114" Type="http://schemas.openxmlformats.org/officeDocument/2006/relationships/customXml" Target="../ink/ink123.xml"/><Relationship Id="rId119" Type="http://schemas.openxmlformats.org/officeDocument/2006/relationships/image" Target="../media/image110.png"/><Relationship Id="rId44" Type="http://schemas.openxmlformats.org/officeDocument/2006/relationships/customXml" Target="../ink/ink88.xml"/><Relationship Id="rId60" Type="http://schemas.openxmlformats.org/officeDocument/2006/relationships/customXml" Target="../ink/ink96.xml"/><Relationship Id="rId65" Type="http://schemas.openxmlformats.org/officeDocument/2006/relationships/image" Target="../media/image83.png"/><Relationship Id="rId81" Type="http://schemas.openxmlformats.org/officeDocument/2006/relationships/image" Target="../media/image91.png"/><Relationship Id="rId86" Type="http://schemas.openxmlformats.org/officeDocument/2006/relationships/customXml" Target="../ink/ink109.xml"/><Relationship Id="rId130" Type="http://schemas.openxmlformats.org/officeDocument/2006/relationships/customXml" Target="../ink/ink131.xml"/><Relationship Id="rId13" Type="http://schemas.openxmlformats.org/officeDocument/2006/relationships/image" Target="../media/image57.png"/><Relationship Id="rId18" Type="http://schemas.openxmlformats.org/officeDocument/2006/relationships/customXml" Target="../ink/ink75.xml"/><Relationship Id="rId39" Type="http://schemas.openxmlformats.org/officeDocument/2006/relationships/image" Target="../media/image70.png"/><Relationship Id="rId109" Type="http://schemas.openxmlformats.org/officeDocument/2006/relationships/image" Target="../media/image105.png"/><Relationship Id="rId34" Type="http://schemas.openxmlformats.org/officeDocument/2006/relationships/customXml" Target="../ink/ink83.xml"/><Relationship Id="rId50" Type="http://schemas.openxmlformats.org/officeDocument/2006/relationships/customXml" Target="../ink/ink91.xml"/><Relationship Id="rId55" Type="http://schemas.openxmlformats.org/officeDocument/2006/relationships/image" Target="../media/image78.png"/><Relationship Id="rId76" Type="http://schemas.openxmlformats.org/officeDocument/2006/relationships/customXml" Target="../ink/ink104.xml"/><Relationship Id="rId97" Type="http://schemas.openxmlformats.org/officeDocument/2006/relationships/image" Target="../media/image99.png"/><Relationship Id="rId104" Type="http://schemas.openxmlformats.org/officeDocument/2006/relationships/customXml" Target="../ink/ink118.xml"/><Relationship Id="rId120" Type="http://schemas.openxmlformats.org/officeDocument/2006/relationships/customXml" Target="../ink/ink126.xml"/><Relationship Id="rId125" Type="http://schemas.openxmlformats.org/officeDocument/2006/relationships/image" Target="../media/image113.png"/><Relationship Id="rId7" Type="http://schemas.openxmlformats.org/officeDocument/2006/relationships/image" Target="../media/image54.png"/><Relationship Id="rId71" Type="http://schemas.openxmlformats.org/officeDocument/2006/relationships/image" Target="../media/image86.png"/><Relationship Id="rId92" Type="http://schemas.openxmlformats.org/officeDocument/2006/relationships/customXml" Target="../ink/ink112.xml"/><Relationship Id="rId2" Type="http://schemas.openxmlformats.org/officeDocument/2006/relationships/customXml" Target="../ink/ink67.xml"/><Relationship Id="rId29" Type="http://schemas.openxmlformats.org/officeDocument/2006/relationships/image" Target="../media/image65.png"/><Relationship Id="rId24" Type="http://schemas.openxmlformats.org/officeDocument/2006/relationships/customXml" Target="../ink/ink78.xml"/><Relationship Id="rId40" Type="http://schemas.openxmlformats.org/officeDocument/2006/relationships/customXml" Target="../ink/ink86.xml"/><Relationship Id="rId45" Type="http://schemas.openxmlformats.org/officeDocument/2006/relationships/image" Target="../media/image73.png"/><Relationship Id="rId66" Type="http://schemas.openxmlformats.org/officeDocument/2006/relationships/customXml" Target="../ink/ink99.xml"/><Relationship Id="rId87" Type="http://schemas.openxmlformats.org/officeDocument/2006/relationships/image" Target="../media/image94.png"/><Relationship Id="rId110" Type="http://schemas.openxmlformats.org/officeDocument/2006/relationships/customXml" Target="../ink/ink121.xml"/><Relationship Id="rId115" Type="http://schemas.openxmlformats.org/officeDocument/2006/relationships/image" Target="../media/image108.png"/><Relationship Id="rId131" Type="http://schemas.openxmlformats.org/officeDocument/2006/relationships/image" Target="../media/image116.png"/><Relationship Id="rId61" Type="http://schemas.openxmlformats.org/officeDocument/2006/relationships/image" Target="../media/image81.png"/><Relationship Id="rId82" Type="http://schemas.openxmlformats.org/officeDocument/2006/relationships/customXml" Target="../ink/ink107.xml"/><Relationship Id="rId19" Type="http://schemas.openxmlformats.org/officeDocument/2006/relationships/image" Target="../media/image60.png"/><Relationship Id="rId14" Type="http://schemas.openxmlformats.org/officeDocument/2006/relationships/customXml" Target="../ink/ink73.xml"/><Relationship Id="rId30" Type="http://schemas.openxmlformats.org/officeDocument/2006/relationships/customXml" Target="../ink/ink81.xml"/><Relationship Id="rId35" Type="http://schemas.openxmlformats.org/officeDocument/2006/relationships/image" Target="../media/image68.png"/><Relationship Id="rId56" Type="http://schemas.openxmlformats.org/officeDocument/2006/relationships/customXml" Target="../ink/ink94.xml"/><Relationship Id="rId77" Type="http://schemas.openxmlformats.org/officeDocument/2006/relationships/image" Target="../media/image89.png"/><Relationship Id="rId100" Type="http://schemas.openxmlformats.org/officeDocument/2006/relationships/customXml" Target="../ink/ink116.xml"/><Relationship Id="rId105" Type="http://schemas.openxmlformats.org/officeDocument/2006/relationships/image" Target="../media/image103.png"/><Relationship Id="rId126" Type="http://schemas.openxmlformats.org/officeDocument/2006/relationships/customXml" Target="../ink/ink129.xml"/><Relationship Id="rId8" Type="http://schemas.openxmlformats.org/officeDocument/2006/relationships/customXml" Target="../ink/ink70.xml"/><Relationship Id="rId51" Type="http://schemas.openxmlformats.org/officeDocument/2006/relationships/image" Target="../media/image76.png"/><Relationship Id="rId72" Type="http://schemas.openxmlformats.org/officeDocument/2006/relationships/customXml" Target="../ink/ink102.xml"/><Relationship Id="rId93" Type="http://schemas.openxmlformats.org/officeDocument/2006/relationships/image" Target="../media/image97.png"/><Relationship Id="rId98" Type="http://schemas.openxmlformats.org/officeDocument/2006/relationships/customXml" Target="../ink/ink115.xml"/><Relationship Id="rId121" Type="http://schemas.openxmlformats.org/officeDocument/2006/relationships/image" Target="../media/image111.png"/><Relationship Id="rId3" Type="http://schemas.openxmlformats.org/officeDocument/2006/relationships/image" Target="../media/image52.png"/><Relationship Id="rId25" Type="http://schemas.openxmlformats.org/officeDocument/2006/relationships/image" Target="../media/image63.png"/><Relationship Id="rId46" Type="http://schemas.openxmlformats.org/officeDocument/2006/relationships/customXml" Target="../ink/ink89.xml"/><Relationship Id="rId67" Type="http://schemas.openxmlformats.org/officeDocument/2006/relationships/image" Target="../media/image84.png"/><Relationship Id="rId116" Type="http://schemas.openxmlformats.org/officeDocument/2006/relationships/customXml" Target="../ink/ink124.xml"/><Relationship Id="rId20" Type="http://schemas.openxmlformats.org/officeDocument/2006/relationships/customXml" Target="../ink/ink76.xml"/><Relationship Id="rId41" Type="http://schemas.openxmlformats.org/officeDocument/2006/relationships/image" Target="../media/image71.png"/><Relationship Id="rId62" Type="http://schemas.openxmlformats.org/officeDocument/2006/relationships/customXml" Target="../ink/ink97.xml"/><Relationship Id="rId83" Type="http://schemas.openxmlformats.org/officeDocument/2006/relationships/image" Target="../media/image92.png"/><Relationship Id="rId88" Type="http://schemas.openxmlformats.org/officeDocument/2006/relationships/customXml" Target="../ink/ink110.xml"/><Relationship Id="rId111" Type="http://schemas.openxmlformats.org/officeDocument/2006/relationships/image" Target="../media/image106.png"/><Relationship Id="rId15" Type="http://schemas.openxmlformats.org/officeDocument/2006/relationships/image" Target="../media/image58.png"/><Relationship Id="rId36" Type="http://schemas.openxmlformats.org/officeDocument/2006/relationships/customXml" Target="../ink/ink84.xml"/><Relationship Id="rId57" Type="http://schemas.openxmlformats.org/officeDocument/2006/relationships/image" Target="../media/image79.png"/><Relationship Id="rId106" Type="http://schemas.openxmlformats.org/officeDocument/2006/relationships/customXml" Target="../ink/ink119.xml"/><Relationship Id="rId127" Type="http://schemas.openxmlformats.org/officeDocument/2006/relationships/image" Target="../media/image114.png"/><Relationship Id="rId10" Type="http://schemas.openxmlformats.org/officeDocument/2006/relationships/customXml" Target="../ink/ink71.xml"/><Relationship Id="rId31" Type="http://schemas.openxmlformats.org/officeDocument/2006/relationships/image" Target="../media/image66.png"/><Relationship Id="rId52" Type="http://schemas.openxmlformats.org/officeDocument/2006/relationships/customXml" Target="../ink/ink92.xml"/><Relationship Id="rId73" Type="http://schemas.openxmlformats.org/officeDocument/2006/relationships/image" Target="../media/image87.png"/><Relationship Id="rId78" Type="http://schemas.openxmlformats.org/officeDocument/2006/relationships/customXml" Target="../ink/ink105.xml"/><Relationship Id="rId94" Type="http://schemas.openxmlformats.org/officeDocument/2006/relationships/customXml" Target="../ink/ink113.xml"/><Relationship Id="rId99" Type="http://schemas.openxmlformats.org/officeDocument/2006/relationships/image" Target="../media/image100.png"/><Relationship Id="rId101" Type="http://schemas.openxmlformats.org/officeDocument/2006/relationships/image" Target="../media/image101.png"/><Relationship Id="rId122" Type="http://schemas.openxmlformats.org/officeDocument/2006/relationships/customXml" Target="../ink/ink127.xml"/><Relationship Id="rId4" Type="http://schemas.openxmlformats.org/officeDocument/2006/relationships/customXml" Target="../ink/ink68.xml"/><Relationship Id="rId9" Type="http://schemas.openxmlformats.org/officeDocument/2006/relationships/image" Target="../media/image55.png"/><Relationship Id="rId26" Type="http://schemas.openxmlformats.org/officeDocument/2006/relationships/customXml" Target="../ink/ink7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playground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?model=gpt-4" TargetMode="External"/><Relationship Id="rId2" Type="http://schemas.openxmlformats.org/officeDocument/2006/relationships/hyperlink" Target="https://platform.openai.com/playground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ard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6ACD2F-4E43-694A-DE07-5E6CC8FE94D4}"/>
              </a:ext>
            </a:extLst>
          </p:cNvPr>
          <p:cNvSpPr txBox="1"/>
          <p:nvPr/>
        </p:nvSpPr>
        <p:spPr>
          <a:xfrm>
            <a:off x="1292894" y="761290"/>
            <a:ext cx="94574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Using </a:t>
            </a:r>
            <a:r>
              <a:rPr lang="en-GB" sz="4800" b="1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ChatGPT</a:t>
            </a:r>
            <a:r>
              <a:rPr lang="en-GB" sz="4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to support data analysis - some experimental results</a:t>
            </a:r>
            <a:endParaRPr lang="en-GB" sz="4800" b="1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6FAAF-5EE0-A4DF-121D-FB2F1516F71C}"/>
              </a:ext>
            </a:extLst>
          </p:cNvPr>
          <p:cNvSpPr txBox="1"/>
          <p:nvPr/>
        </p:nvSpPr>
        <p:spPr>
          <a:xfrm>
            <a:off x="5001393" y="4633415"/>
            <a:ext cx="1617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Ed Harris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HARUG!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2023-05-24</a:t>
            </a:r>
            <a:endParaRPr lang="en-GB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18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0BED22-7F00-D298-7626-2DB8B72AE899}"/>
              </a:ext>
            </a:extLst>
          </p:cNvPr>
          <p:cNvSpPr txBox="1"/>
          <p:nvPr/>
        </p:nvSpPr>
        <p:spPr>
          <a:xfrm>
            <a:off x="4253059" y="0"/>
            <a:ext cx="3685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Structure of LLMs like GPT-4</a:t>
            </a:r>
          </a:p>
          <a:p>
            <a:pPr algn="ctr"/>
            <a:r>
              <a:rPr lang="en-GB" dirty="0"/>
              <a:t>"Generative pre-trained transformer"</a:t>
            </a:r>
          </a:p>
        </p:txBody>
      </p:sp>
      <p:pic>
        <p:nvPicPr>
          <p:cNvPr id="2050" name="Picture 2" descr="Large Language Models: Complete Guide in 2023">
            <a:extLst>
              <a:ext uri="{FF2B5EF4-FFF2-40B4-BE49-F238E27FC236}">
                <a16:creationId xmlns:a16="http://schemas.microsoft.com/office/drawing/2014/main" id="{90EDA671-D574-9B45-8E68-1B8CAE21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10" y="1055059"/>
            <a:ext cx="6026053" cy="523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149B8838-FD70-A21D-70C2-32162C821B70}"/>
              </a:ext>
            </a:extLst>
          </p:cNvPr>
          <p:cNvGrpSpPr/>
          <p:nvPr/>
        </p:nvGrpSpPr>
        <p:grpSpPr>
          <a:xfrm>
            <a:off x="344976" y="2942766"/>
            <a:ext cx="5372280" cy="3381120"/>
            <a:chOff x="344976" y="2942766"/>
            <a:chExt cx="5372280" cy="338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C3C631A-34CD-5581-27E6-E82C2EEDAE5E}"/>
                    </a:ext>
                  </a:extLst>
                </p14:cNvPr>
                <p14:cNvContentPartPr/>
                <p14:nvPr/>
              </p14:nvContentPartPr>
              <p14:xfrm>
                <a:off x="3282216" y="4401846"/>
                <a:ext cx="2435040" cy="1922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C3C631A-34CD-5581-27E6-E82C2EEDAE5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46216" y="4366206"/>
                  <a:ext cx="2506680" cy="19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16CCBC2-54F9-B629-4BD6-EB20DA744185}"/>
                    </a:ext>
                  </a:extLst>
                </p14:cNvPr>
                <p14:cNvContentPartPr/>
                <p14:nvPr/>
              </p14:nvContentPartPr>
              <p14:xfrm>
                <a:off x="1340376" y="3925566"/>
                <a:ext cx="1999800" cy="102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16CCBC2-54F9-B629-4BD6-EB20DA74418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04736" y="3889566"/>
                  <a:ext cx="2071440" cy="10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2FDB84-E377-86DE-1998-05F0EC1AF945}"/>
                    </a:ext>
                  </a:extLst>
                </p14:cNvPr>
                <p14:cNvContentPartPr/>
                <p14:nvPr/>
              </p14:nvContentPartPr>
              <p14:xfrm>
                <a:off x="668616" y="3053646"/>
                <a:ext cx="270720" cy="266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2FDB84-E377-86DE-1998-05F0EC1AF9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2616" y="3018006"/>
                  <a:ext cx="3423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88C58A4-77B8-B240-27F4-370C0670AEE8}"/>
                    </a:ext>
                  </a:extLst>
                </p14:cNvPr>
                <p14:cNvContentPartPr/>
                <p14:nvPr/>
              </p14:nvContentPartPr>
              <p14:xfrm>
                <a:off x="987216" y="3103326"/>
                <a:ext cx="184320" cy="20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88C58A4-77B8-B240-27F4-370C0670AE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1576" y="3067326"/>
                  <a:ext cx="2559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51C6E23-6935-0388-F005-28A568774544}"/>
                    </a:ext>
                  </a:extLst>
                </p14:cNvPr>
                <p14:cNvContentPartPr/>
                <p14:nvPr/>
              </p14:nvContentPartPr>
              <p14:xfrm>
                <a:off x="1288176" y="3043206"/>
                <a:ext cx="221040" cy="222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51C6E23-6935-0388-F005-28A56877454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52176" y="3007566"/>
                  <a:ext cx="2926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10B7A9B-976D-31A7-8C8D-B99DD8CC721A}"/>
                    </a:ext>
                  </a:extLst>
                </p14:cNvPr>
                <p14:cNvContentPartPr/>
                <p14:nvPr/>
              </p14:nvContentPartPr>
              <p14:xfrm>
                <a:off x="1283496" y="3160926"/>
                <a:ext cx="474840" cy="341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10B7A9B-976D-31A7-8C8D-B99DD8CC721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47496" y="3125286"/>
                  <a:ext cx="5464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03EF188-6302-7CA6-1156-97F6830C74B5}"/>
                    </a:ext>
                  </a:extLst>
                </p14:cNvPr>
                <p14:cNvContentPartPr/>
                <p14:nvPr/>
              </p14:nvContentPartPr>
              <p14:xfrm>
                <a:off x="2144976" y="2942766"/>
                <a:ext cx="78840" cy="438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03EF188-6302-7CA6-1156-97F6830C74B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09336" y="2907126"/>
                  <a:ext cx="1504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883A5AB-F99A-08AB-E30E-4D71C8B87BC7}"/>
                    </a:ext>
                  </a:extLst>
                </p14:cNvPr>
                <p14:cNvContentPartPr/>
                <p14:nvPr/>
              </p14:nvContentPartPr>
              <p14:xfrm>
                <a:off x="2317776" y="3234366"/>
                <a:ext cx="159120" cy="140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883A5AB-F99A-08AB-E30E-4D71C8B87BC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81776" y="3198366"/>
                  <a:ext cx="2307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3B78AB9-28EF-B02A-D64C-83BB277223B7}"/>
                    </a:ext>
                  </a:extLst>
                </p14:cNvPr>
                <p14:cNvContentPartPr/>
                <p14:nvPr/>
              </p14:nvContentPartPr>
              <p14:xfrm>
                <a:off x="2567616" y="3232566"/>
                <a:ext cx="124560" cy="152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3B78AB9-28EF-B02A-D64C-83BB277223B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31616" y="3196926"/>
                  <a:ext cx="196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17B82FC-CF8E-08EE-9E6E-7EB0CC12580A}"/>
                    </a:ext>
                  </a:extLst>
                </p14:cNvPr>
                <p14:cNvContentPartPr/>
                <p14:nvPr/>
              </p14:nvContentPartPr>
              <p14:xfrm>
                <a:off x="2631336" y="3286566"/>
                <a:ext cx="187560" cy="318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17B82FC-CF8E-08EE-9E6E-7EB0CC12580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95336" y="3250926"/>
                  <a:ext cx="2592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BD7F5E2-1894-027E-9B7F-CF2908FA5295}"/>
                    </a:ext>
                  </a:extLst>
                </p14:cNvPr>
                <p14:cNvContentPartPr/>
                <p14:nvPr/>
              </p14:nvContentPartPr>
              <p14:xfrm>
                <a:off x="2864256" y="3302046"/>
                <a:ext cx="344520" cy="205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BD7F5E2-1894-027E-9B7F-CF2908FA529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28256" y="3266046"/>
                  <a:ext cx="416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3472C7-7A55-BC24-1A2C-6E7475882A7E}"/>
                    </a:ext>
                  </a:extLst>
                </p14:cNvPr>
                <p14:cNvContentPartPr/>
                <p14:nvPr/>
              </p14:nvContentPartPr>
              <p14:xfrm>
                <a:off x="344976" y="3545766"/>
                <a:ext cx="29520" cy="39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3472C7-7A55-BC24-1A2C-6E7475882A7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8976" y="3509766"/>
                  <a:ext cx="101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D7B15F-5AF2-510C-156D-8418AC29590A}"/>
                    </a:ext>
                  </a:extLst>
                </p14:cNvPr>
                <p14:cNvContentPartPr/>
                <p14:nvPr/>
              </p14:nvContentPartPr>
              <p14:xfrm>
                <a:off x="428496" y="3534966"/>
                <a:ext cx="10440" cy="6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D7B15F-5AF2-510C-156D-8418AC29590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2856" y="3499326"/>
                  <a:ext cx="82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C1BF55B-E751-EFF2-7F76-F29784590292}"/>
                    </a:ext>
                  </a:extLst>
                </p14:cNvPr>
                <p14:cNvContentPartPr/>
                <p14:nvPr/>
              </p14:nvContentPartPr>
              <p14:xfrm>
                <a:off x="595176" y="3542886"/>
                <a:ext cx="19800" cy="210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C1BF55B-E751-EFF2-7F76-F2978459029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9176" y="3507246"/>
                  <a:ext cx="914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A882CEB-E693-4508-C146-777704B85751}"/>
                    </a:ext>
                  </a:extLst>
                </p14:cNvPr>
                <p14:cNvContentPartPr/>
                <p14:nvPr/>
              </p14:nvContentPartPr>
              <p14:xfrm>
                <a:off x="779856" y="3692646"/>
                <a:ext cx="6120" cy="94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A882CEB-E693-4508-C146-777704B8575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3856" y="3656646"/>
                  <a:ext cx="777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0DB069-34BA-47F7-5E80-95DB51F239FA}"/>
                    </a:ext>
                  </a:extLst>
                </p14:cNvPr>
                <p14:cNvContentPartPr/>
                <p14:nvPr/>
              </p14:nvContentPartPr>
              <p14:xfrm>
                <a:off x="779856" y="3552246"/>
                <a:ext cx="360" cy="1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0DB069-34BA-47F7-5E80-95DB51F239F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43856" y="3516606"/>
                  <a:ext cx="72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987C329-AC44-1665-82B6-530A16C8D25E}"/>
                    </a:ext>
                  </a:extLst>
                </p14:cNvPr>
                <p14:cNvContentPartPr/>
                <p14:nvPr/>
              </p14:nvContentPartPr>
              <p14:xfrm>
                <a:off x="904416" y="3529926"/>
                <a:ext cx="149040" cy="290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987C329-AC44-1665-82B6-530A16C8D25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8776" y="3494286"/>
                  <a:ext cx="2206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19AC198-ABA4-3B06-333C-30AA1CFF41E5}"/>
                    </a:ext>
                  </a:extLst>
                </p14:cNvPr>
                <p14:cNvContentPartPr/>
                <p14:nvPr/>
              </p14:nvContentPartPr>
              <p14:xfrm>
                <a:off x="1168296" y="3689046"/>
                <a:ext cx="115200" cy="112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19AC198-ABA4-3B06-333C-30AA1CFF41E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32656" y="3653046"/>
                  <a:ext cx="186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0979F36-AB0D-A4EB-A19A-019A95F3F580}"/>
                    </a:ext>
                  </a:extLst>
                </p14:cNvPr>
                <p14:cNvContentPartPr/>
                <p14:nvPr/>
              </p14:nvContentPartPr>
              <p14:xfrm>
                <a:off x="1407696" y="3711726"/>
                <a:ext cx="128160" cy="88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979F36-AB0D-A4EB-A19A-019A95F3F58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72056" y="3675726"/>
                  <a:ext cx="199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D849472-20DC-7013-8B67-C6BD6618DF14}"/>
                    </a:ext>
                  </a:extLst>
                </p14:cNvPr>
                <p14:cNvContentPartPr/>
                <p14:nvPr/>
              </p14:nvContentPartPr>
              <p14:xfrm>
                <a:off x="1656456" y="3703086"/>
                <a:ext cx="136080" cy="111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D849472-20DC-7013-8B67-C6BD6618DF1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620816" y="3667446"/>
                  <a:ext cx="207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151D654-DAAD-522A-E0A5-E44F211F101A}"/>
                    </a:ext>
                  </a:extLst>
                </p14:cNvPr>
                <p14:cNvContentPartPr/>
                <p14:nvPr/>
              </p14:nvContentPartPr>
              <p14:xfrm>
                <a:off x="1906656" y="3786246"/>
                <a:ext cx="186120" cy="282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151D654-DAAD-522A-E0A5-E44F211F101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870656" y="3750246"/>
                  <a:ext cx="2577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C7716DE-E38E-DD6C-0942-917C755770CD}"/>
                    </a:ext>
                  </a:extLst>
                </p14:cNvPr>
                <p14:cNvContentPartPr/>
                <p14:nvPr/>
              </p14:nvContentPartPr>
              <p14:xfrm>
                <a:off x="2258376" y="3645126"/>
                <a:ext cx="75960" cy="90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C7716DE-E38E-DD6C-0942-917C755770C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222736" y="3609126"/>
                  <a:ext cx="147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441F288-4C6E-F422-1F59-5178E02535CD}"/>
                    </a:ext>
                  </a:extLst>
                </p14:cNvPr>
                <p14:cNvContentPartPr/>
                <p14:nvPr/>
              </p14:nvContentPartPr>
              <p14:xfrm>
                <a:off x="2348016" y="3691206"/>
                <a:ext cx="63360" cy="81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441F288-4C6E-F422-1F59-5178E02535C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12016" y="3655206"/>
                  <a:ext cx="13500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819DD07-3181-B009-A0DE-E5AAE068CC4F}"/>
                  </a:ext>
                </a:extLst>
              </p14:cNvPr>
              <p14:cNvContentPartPr/>
              <p14:nvPr/>
            </p14:nvContentPartPr>
            <p14:xfrm>
              <a:off x="6448416" y="4412646"/>
              <a:ext cx="2591640" cy="194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819DD07-3181-B009-A0DE-E5AAE068CC4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412416" y="4377006"/>
                <a:ext cx="2663280" cy="202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902939A-C607-DE0E-C3D2-B14C3F6212B6}"/>
              </a:ext>
            </a:extLst>
          </p:cNvPr>
          <p:cNvGrpSpPr/>
          <p:nvPr/>
        </p:nvGrpSpPr>
        <p:grpSpPr>
          <a:xfrm>
            <a:off x="9311496" y="4308606"/>
            <a:ext cx="1893240" cy="495720"/>
            <a:chOff x="9311496" y="4308606"/>
            <a:chExt cx="1893240" cy="49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C24B72D-A931-3151-CB7B-981EE0F6F38B}"/>
                    </a:ext>
                  </a:extLst>
                </p14:cNvPr>
                <p14:cNvContentPartPr/>
                <p14:nvPr/>
              </p14:nvContentPartPr>
              <p14:xfrm>
                <a:off x="9311496" y="4367286"/>
                <a:ext cx="302400" cy="312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C24B72D-A931-3151-CB7B-981EE0F6F38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75496" y="4331646"/>
                  <a:ext cx="3740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B4034E2-6A58-F41D-19EF-9EEAFAB91F11}"/>
                    </a:ext>
                  </a:extLst>
                </p14:cNvPr>
                <p14:cNvContentPartPr/>
                <p14:nvPr/>
              </p14:nvContentPartPr>
              <p14:xfrm>
                <a:off x="9748896" y="4389606"/>
                <a:ext cx="61560" cy="295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B4034E2-6A58-F41D-19EF-9EEAFAB91F1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712896" y="4353966"/>
                  <a:ext cx="1332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6E2FB3C-78C0-F63D-BB25-E11769ED4497}"/>
                    </a:ext>
                  </a:extLst>
                </p14:cNvPr>
                <p14:cNvContentPartPr/>
                <p14:nvPr/>
              </p14:nvContentPartPr>
              <p14:xfrm>
                <a:off x="9819456" y="4526406"/>
                <a:ext cx="138600" cy="147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6E2FB3C-78C0-F63D-BB25-E11769ED449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783456" y="4490766"/>
                  <a:ext cx="2102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973C35-C4D9-E040-FADC-2D136454AB31}"/>
                    </a:ext>
                  </a:extLst>
                </p14:cNvPr>
                <p14:cNvContentPartPr/>
                <p14:nvPr/>
              </p14:nvContentPartPr>
              <p14:xfrm>
                <a:off x="10092696" y="4308606"/>
                <a:ext cx="219960" cy="495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973C35-C4D9-E040-FADC-2D136454AB3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056696" y="4272606"/>
                  <a:ext cx="29160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E82AC99-F9CA-41DB-63D5-5A0F85E6429A}"/>
                    </a:ext>
                  </a:extLst>
                </p14:cNvPr>
                <p14:cNvContentPartPr/>
                <p14:nvPr/>
              </p14:nvContentPartPr>
              <p14:xfrm>
                <a:off x="10266216" y="4473846"/>
                <a:ext cx="156600" cy="218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E82AC99-F9CA-41DB-63D5-5A0F85E6429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30216" y="4437846"/>
                  <a:ext cx="2282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480121B-9665-24CE-C48B-D1103BEF13B5}"/>
                    </a:ext>
                  </a:extLst>
                </p14:cNvPr>
                <p14:cNvContentPartPr/>
                <p14:nvPr/>
              </p14:nvContentPartPr>
              <p14:xfrm>
                <a:off x="10499856" y="4501206"/>
                <a:ext cx="151200" cy="215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480121B-9665-24CE-C48B-D1103BEF13B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463856" y="4465566"/>
                  <a:ext cx="2228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06FD27-0B0F-89CC-F8B6-35FC330A3A0E}"/>
                    </a:ext>
                  </a:extLst>
                </p14:cNvPr>
                <p14:cNvContentPartPr/>
                <p14:nvPr/>
              </p14:nvContentPartPr>
              <p14:xfrm>
                <a:off x="10758336" y="4479606"/>
                <a:ext cx="36000" cy="215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06FD27-0B0F-89CC-F8B6-35FC330A3A0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722336" y="4443966"/>
                  <a:ext cx="1076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81D52E7-A0B1-3006-DBD5-1DF7243CF1E8}"/>
                    </a:ext>
                  </a:extLst>
                </p14:cNvPr>
                <p14:cNvContentPartPr/>
                <p14:nvPr/>
              </p14:nvContentPartPr>
              <p14:xfrm>
                <a:off x="10790736" y="4554486"/>
                <a:ext cx="149400" cy="128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81D52E7-A0B1-3006-DBD5-1DF7243CF1E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754736" y="4518846"/>
                  <a:ext cx="221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1DA0AE7-8CC3-0019-1FB5-BEA0977FFC83}"/>
                    </a:ext>
                  </a:extLst>
                </p14:cNvPr>
                <p14:cNvContentPartPr/>
                <p14:nvPr/>
              </p14:nvContentPartPr>
              <p14:xfrm>
                <a:off x="10983696" y="4388166"/>
                <a:ext cx="221040" cy="414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1DA0AE7-8CC3-0019-1FB5-BEA0977FFC8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48056" y="4352526"/>
                  <a:ext cx="292680" cy="48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193E7CB-F0A2-7FE8-0CEE-CDAFFC6E2853}"/>
              </a:ext>
            </a:extLst>
          </p:cNvPr>
          <p:cNvGrpSpPr/>
          <p:nvPr/>
        </p:nvGrpSpPr>
        <p:grpSpPr>
          <a:xfrm>
            <a:off x="9667176" y="5005206"/>
            <a:ext cx="1417680" cy="329760"/>
            <a:chOff x="9667176" y="5005206"/>
            <a:chExt cx="141768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B7326B-7AFE-E681-465B-A5497EF3AEA5}"/>
                    </a:ext>
                  </a:extLst>
                </p14:cNvPr>
                <p14:cNvContentPartPr/>
                <p14:nvPr/>
              </p14:nvContentPartPr>
              <p14:xfrm>
                <a:off x="9667176" y="5061006"/>
                <a:ext cx="354240" cy="160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B7326B-7AFE-E681-465B-A5497EF3AEA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631536" y="5025006"/>
                  <a:ext cx="425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017814-5CFA-3938-C7F3-86C1DF76D74D}"/>
                    </a:ext>
                  </a:extLst>
                </p14:cNvPr>
                <p14:cNvContentPartPr/>
                <p14:nvPr/>
              </p14:nvContentPartPr>
              <p14:xfrm>
                <a:off x="10122936" y="5081886"/>
                <a:ext cx="155160" cy="149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B017814-5CFA-3938-C7F3-86C1DF76D74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087296" y="5045886"/>
                  <a:ext cx="226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3BD4A29-E2A9-DDB9-705D-D3FC1D22B61A}"/>
                    </a:ext>
                  </a:extLst>
                </p14:cNvPr>
                <p14:cNvContentPartPr/>
                <p14:nvPr/>
              </p14:nvContentPartPr>
              <p14:xfrm>
                <a:off x="10346856" y="5126526"/>
                <a:ext cx="181440" cy="111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3BD4A29-E2A9-DDB9-705D-D3FC1D22B61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310856" y="5090526"/>
                  <a:ext cx="2530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EA6DD05-A58B-DDCD-DDCA-70F71E117019}"/>
                    </a:ext>
                  </a:extLst>
                </p14:cNvPr>
                <p14:cNvContentPartPr/>
                <p14:nvPr/>
              </p14:nvContentPartPr>
              <p14:xfrm>
                <a:off x="10579056" y="5005206"/>
                <a:ext cx="174600" cy="269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EA6DD05-A58B-DDCD-DDCA-70F71E11701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543416" y="4969206"/>
                  <a:ext cx="2462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D7A4DE-3DCD-25DC-F42D-85B53A27AC6F}"/>
                    </a:ext>
                  </a:extLst>
                </p14:cNvPr>
                <p14:cNvContentPartPr/>
                <p14:nvPr/>
              </p14:nvContentPartPr>
              <p14:xfrm>
                <a:off x="10835376" y="5139486"/>
                <a:ext cx="249480" cy="195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D7A4DE-3DCD-25DC-F42D-85B53A27AC6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799736" y="5103486"/>
                  <a:ext cx="32112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C04747-88C4-6A5E-23BD-9ED4CD549B12}"/>
              </a:ext>
            </a:extLst>
          </p:cNvPr>
          <p:cNvGrpSpPr/>
          <p:nvPr/>
        </p:nvGrpSpPr>
        <p:grpSpPr>
          <a:xfrm>
            <a:off x="9893976" y="5554926"/>
            <a:ext cx="1080360" cy="269280"/>
            <a:chOff x="9893976" y="5554926"/>
            <a:chExt cx="108036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A9E4790-ABCF-43A1-F382-AFF3BBD761F4}"/>
                    </a:ext>
                  </a:extLst>
                </p14:cNvPr>
                <p14:cNvContentPartPr/>
                <p14:nvPr/>
              </p14:nvContentPartPr>
              <p14:xfrm>
                <a:off x="9893976" y="5554926"/>
                <a:ext cx="455040" cy="123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A9E4790-ABCF-43A1-F382-AFF3BBD761F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858336" y="5518926"/>
                  <a:ext cx="526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9E63B8-F513-8A8F-8AE2-5107F3AB20FB}"/>
                    </a:ext>
                  </a:extLst>
                </p14:cNvPr>
                <p14:cNvContentPartPr/>
                <p14:nvPr/>
              </p14:nvContentPartPr>
              <p14:xfrm>
                <a:off x="10481496" y="5621526"/>
                <a:ext cx="213120" cy="131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9E63B8-F513-8A8F-8AE2-5107F3AB20F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445856" y="5585526"/>
                  <a:ext cx="2847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4692DA-457D-83EA-6AFB-38BAE168E264}"/>
                    </a:ext>
                  </a:extLst>
                </p14:cNvPr>
                <p14:cNvContentPartPr/>
                <p14:nvPr/>
              </p14:nvContentPartPr>
              <p14:xfrm>
                <a:off x="10822776" y="5661846"/>
                <a:ext cx="75960" cy="86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4692DA-457D-83EA-6AFB-38BAE168E26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87136" y="5625846"/>
                  <a:ext cx="147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F332EC1-BA19-3179-688E-64A1F101AA95}"/>
                    </a:ext>
                  </a:extLst>
                </p14:cNvPr>
                <p14:cNvContentPartPr/>
                <p14:nvPr/>
              </p14:nvContentPartPr>
              <p14:xfrm>
                <a:off x="10737456" y="5628726"/>
                <a:ext cx="236880" cy="195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F332EC1-BA19-3179-688E-64A1F101AA9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701816" y="5592726"/>
                  <a:ext cx="30852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CD5E73C-53F0-54DF-5C3D-5DA624B2FB55}"/>
              </a:ext>
            </a:extLst>
          </p:cNvPr>
          <p:cNvGrpSpPr/>
          <p:nvPr/>
        </p:nvGrpSpPr>
        <p:grpSpPr>
          <a:xfrm>
            <a:off x="9453336" y="4893246"/>
            <a:ext cx="102600" cy="95760"/>
            <a:chOff x="9453336" y="4893246"/>
            <a:chExt cx="10260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42C4F28-3DB0-501F-E1AA-6F81F7CEF84B}"/>
                    </a:ext>
                  </a:extLst>
                </p14:cNvPr>
                <p14:cNvContentPartPr/>
                <p14:nvPr/>
              </p14:nvContentPartPr>
              <p14:xfrm>
                <a:off x="9453336" y="4893246"/>
                <a:ext cx="48240" cy="95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42C4F28-3DB0-501F-E1AA-6F81F7CEF84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17336" y="4857606"/>
                  <a:ext cx="119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6E67719-06A2-AA3A-3719-65ADF2E45B12}"/>
                    </a:ext>
                  </a:extLst>
                </p14:cNvPr>
                <p14:cNvContentPartPr/>
                <p14:nvPr/>
              </p14:nvContentPartPr>
              <p14:xfrm>
                <a:off x="9555576" y="4932126"/>
                <a:ext cx="360" cy="52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6E67719-06A2-AA3A-3719-65ADF2E45B1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519576" y="4896486"/>
                  <a:ext cx="7200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33443C3-D587-B92C-DAFB-E29D9C5FAB04}"/>
              </a:ext>
            </a:extLst>
          </p:cNvPr>
          <p:cNvGrpSpPr/>
          <p:nvPr/>
        </p:nvGrpSpPr>
        <p:grpSpPr>
          <a:xfrm>
            <a:off x="11217696" y="5011326"/>
            <a:ext cx="151200" cy="98280"/>
            <a:chOff x="11217696" y="5011326"/>
            <a:chExt cx="151200" cy="9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7CCEBF6-4661-7074-B1A9-9A4682C92CCE}"/>
                    </a:ext>
                  </a:extLst>
                </p14:cNvPr>
                <p14:cNvContentPartPr/>
                <p14:nvPr/>
              </p14:nvContentPartPr>
              <p14:xfrm>
                <a:off x="11217696" y="5018166"/>
                <a:ext cx="15840" cy="73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7CCEBF6-4661-7074-B1A9-9A4682C92CC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181696" y="4982166"/>
                  <a:ext cx="87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93E9878-141D-3F5A-CA6B-E8E13303C030}"/>
                    </a:ext>
                  </a:extLst>
                </p14:cNvPr>
                <p14:cNvContentPartPr/>
                <p14:nvPr/>
              </p14:nvContentPartPr>
              <p14:xfrm>
                <a:off x="11339016" y="5011326"/>
                <a:ext cx="29880" cy="98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93E9878-141D-3F5A-CA6B-E8E13303C03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303376" y="4975686"/>
                  <a:ext cx="101520" cy="16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151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0BED22-7F00-D298-7626-2DB8B72AE899}"/>
              </a:ext>
            </a:extLst>
          </p:cNvPr>
          <p:cNvSpPr txBox="1"/>
          <p:nvPr/>
        </p:nvSpPr>
        <p:spPr>
          <a:xfrm>
            <a:off x="4253380" y="253338"/>
            <a:ext cx="368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"</a:t>
            </a:r>
            <a:r>
              <a:rPr lang="en-GB" dirty="0" err="1"/>
              <a:t>LangChain</a:t>
            </a:r>
            <a:r>
              <a:rPr lang="en-GB" dirty="0"/>
              <a:t>" - what is the innovation?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F7E0D-F7F8-FBD9-A056-92EE867E9F76}"/>
              </a:ext>
            </a:extLst>
          </p:cNvPr>
          <p:cNvSpPr/>
          <p:nvPr/>
        </p:nvSpPr>
        <p:spPr>
          <a:xfrm>
            <a:off x="1371600" y="1482811"/>
            <a:ext cx="1970903" cy="22056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GPT-4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A1168-D0F4-7AD9-F87F-477123AABEF8}"/>
              </a:ext>
            </a:extLst>
          </p:cNvPr>
          <p:cNvSpPr/>
          <p:nvPr/>
        </p:nvSpPr>
        <p:spPr>
          <a:xfrm>
            <a:off x="3198341" y="4726459"/>
            <a:ext cx="1481347" cy="17320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websites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73E56A-B043-F0B9-1504-3E2C58032E09}"/>
              </a:ext>
            </a:extLst>
          </p:cNvPr>
          <p:cNvSpPr/>
          <p:nvPr/>
        </p:nvSpPr>
        <p:spPr>
          <a:xfrm>
            <a:off x="5378793" y="5071904"/>
            <a:ext cx="1434413" cy="13211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B12C11-EC9B-71E0-F66A-3F75E0C38E0B}"/>
              </a:ext>
            </a:extLst>
          </p:cNvPr>
          <p:cNvSpPr/>
          <p:nvPr/>
        </p:nvSpPr>
        <p:spPr>
          <a:xfrm>
            <a:off x="4442254" y="4639962"/>
            <a:ext cx="1328352" cy="14066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Pdf library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4B092B5-5CCE-FE60-A14A-7CE86E28E38D}"/>
              </a:ext>
            </a:extLst>
          </p:cNvPr>
          <p:cNvSpPr/>
          <p:nvPr/>
        </p:nvSpPr>
        <p:spPr>
          <a:xfrm>
            <a:off x="4312023" y="3249372"/>
            <a:ext cx="3458508" cy="73286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LangChain</a:t>
            </a:r>
            <a:r>
              <a:rPr lang="en-GB" dirty="0"/>
              <a:t> + Storage</a:t>
            </a:r>
          </a:p>
        </p:txBody>
      </p: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7AAF85B3-7951-8B31-4FDA-EFD538A935DA}"/>
              </a:ext>
            </a:extLst>
          </p:cNvPr>
          <p:cNvGrpSpPr/>
          <p:nvPr/>
        </p:nvGrpSpPr>
        <p:grpSpPr>
          <a:xfrm>
            <a:off x="4056639" y="4103153"/>
            <a:ext cx="1536120" cy="470160"/>
            <a:chOff x="4056639" y="4103153"/>
            <a:chExt cx="1536120" cy="47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C716EB9-BD4B-26A9-82BF-CAE414955F43}"/>
                    </a:ext>
                  </a:extLst>
                </p14:cNvPr>
                <p14:cNvContentPartPr/>
                <p14:nvPr/>
              </p14:nvContentPartPr>
              <p14:xfrm>
                <a:off x="4056639" y="4193873"/>
                <a:ext cx="627120" cy="379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C716EB9-BD4B-26A9-82BF-CAE414955F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20999" y="4158233"/>
                  <a:ext cx="6987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5B913F-8923-C853-4462-EEC11FFCC182}"/>
                    </a:ext>
                  </a:extLst>
                </p14:cNvPr>
                <p14:cNvContentPartPr/>
                <p14:nvPr/>
              </p14:nvContentPartPr>
              <p14:xfrm>
                <a:off x="4543719" y="4107473"/>
                <a:ext cx="261360" cy="145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5B913F-8923-C853-4462-EEC11FFCC1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07719" y="4071473"/>
                  <a:ext cx="333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B19F230-7F53-5251-28AD-6AFB4DDF158F}"/>
                    </a:ext>
                  </a:extLst>
                </p14:cNvPr>
                <p14:cNvContentPartPr/>
                <p14:nvPr/>
              </p14:nvContentPartPr>
              <p14:xfrm>
                <a:off x="5219439" y="4204313"/>
                <a:ext cx="228600" cy="315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B19F230-7F53-5251-28AD-6AFB4DDF15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83799" y="4168673"/>
                  <a:ext cx="3002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9572F65-2D03-C962-B44B-9C1732A93D2A}"/>
                    </a:ext>
                  </a:extLst>
                </p14:cNvPr>
                <p14:cNvContentPartPr/>
                <p14:nvPr/>
              </p14:nvContentPartPr>
              <p14:xfrm>
                <a:off x="5290719" y="4103153"/>
                <a:ext cx="302040" cy="156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9572F65-2D03-C962-B44B-9C1732A93D2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54719" y="4067153"/>
                  <a:ext cx="37368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76E85993-C22D-E16E-15F2-EADEE4F07B77}"/>
              </a:ext>
            </a:extLst>
          </p:cNvPr>
          <p:cNvGrpSpPr/>
          <p:nvPr/>
        </p:nvGrpSpPr>
        <p:grpSpPr>
          <a:xfrm>
            <a:off x="6248679" y="4156433"/>
            <a:ext cx="302760" cy="721440"/>
            <a:chOff x="6248679" y="4156433"/>
            <a:chExt cx="302760" cy="72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0A7CE80B-98F0-FE35-AB16-FFC90B3F4E02}"/>
                    </a:ext>
                  </a:extLst>
                </p14:cNvPr>
                <p14:cNvContentPartPr/>
                <p14:nvPr/>
              </p14:nvContentPartPr>
              <p14:xfrm>
                <a:off x="6277119" y="4204673"/>
                <a:ext cx="274320" cy="673200"/>
              </p14:xfrm>
            </p:contentPart>
          </mc:Choice>
          <mc:Fallback xmlns=""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0A7CE80B-98F0-FE35-AB16-FFC90B3F4E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41119" y="4168673"/>
                  <a:ext cx="34596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51" name="Ink 2050">
                  <a:extLst>
                    <a:ext uri="{FF2B5EF4-FFF2-40B4-BE49-F238E27FC236}">
                      <a16:creationId xmlns:a16="http://schemas.microsoft.com/office/drawing/2014/main" id="{906F4ADD-FDD0-2EA5-EDDA-1C34217937E3}"/>
                    </a:ext>
                  </a:extLst>
                </p14:cNvPr>
                <p14:cNvContentPartPr/>
                <p14:nvPr/>
              </p14:nvContentPartPr>
              <p14:xfrm>
                <a:off x="6248679" y="4156433"/>
                <a:ext cx="268920" cy="128520"/>
              </p14:xfrm>
            </p:contentPart>
          </mc:Choice>
          <mc:Fallback xmlns="">
            <p:pic>
              <p:nvPicPr>
                <p:cNvPr id="2051" name="Ink 2050">
                  <a:extLst>
                    <a:ext uri="{FF2B5EF4-FFF2-40B4-BE49-F238E27FC236}">
                      <a16:creationId xmlns:a16="http://schemas.microsoft.com/office/drawing/2014/main" id="{906F4ADD-FDD0-2EA5-EDDA-1C34217937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13039" y="4120793"/>
                  <a:ext cx="34056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A2D79BE-A26D-82BF-DD40-95D819818741}"/>
              </a:ext>
            </a:extLst>
          </p:cNvPr>
          <p:cNvGrpSpPr/>
          <p:nvPr/>
        </p:nvGrpSpPr>
        <p:grpSpPr>
          <a:xfrm>
            <a:off x="3482079" y="2434553"/>
            <a:ext cx="2031480" cy="685440"/>
            <a:chOff x="3482079" y="2434553"/>
            <a:chExt cx="2031480" cy="68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126ADA3E-84AE-B24E-E04B-AC64AE83371B}"/>
                    </a:ext>
                  </a:extLst>
                </p14:cNvPr>
                <p14:cNvContentPartPr/>
                <p14:nvPr/>
              </p14:nvContentPartPr>
              <p14:xfrm>
                <a:off x="3660639" y="2828393"/>
                <a:ext cx="1216800" cy="288720"/>
              </p14:xfrm>
            </p:contentPart>
          </mc:Choice>
          <mc:Fallback xmlns=""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126ADA3E-84AE-B24E-E04B-AC64AE8337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24999" y="2792753"/>
                  <a:ext cx="12884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54" name="Ink 2053">
                  <a:extLst>
                    <a:ext uri="{FF2B5EF4-FFF2-40B4-BE49-F238E27FC236}">
                      <a16:creationId xmlns:a16="http://schemas.microsoft.com/office/drawing/2014/main" id="{428B0951-476E-6A82-51F4-1B67DEE1C9DB}"/>
                    </a:ext>
                  </a:extLst>
                </p14:cNvPr>
                <p14:cNvContentPartPr/>
                <p14:nvPr/>
              </p14:nvContentPartPr>
              <p14:xfrm>
                <a:off x="3626079" y="2668553"/>
                <a:ext cx="1490400" cy="391320"/>
              </p14:xfrm>
            </p:contentPart>
          </mc:Choice>
          <mc:Fallback xmlns="">
            <p:pic>
              <p:nvPicPr>
                <p:cNvPr id="2054" name="Ink 2053">
                  <a:extLst>
                    <a:ext uri="{FF2B5EF4-FFF2-40B4-BE49-F238E27FC236}">
                      <a16:creationId xmlns:a16="http://schemas.microsoft.com/office/drawing/2014/main" id="{428B0951-476E-6A82-51F4-1B67DEE1C9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90079" y="2632553"/>
                  <a:ext cx="15620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56" name="Ink 2055">
                  <a:extLst>
                    <a:ext uri="{FF2B5EF4-FFF2-40B4-BE49-F238E27FC236}">
                      <a16:creationId xmlns:a16="http://schemas.microsoft.com/office/drawing/2014/main" id="{C52EEC0A-42ED-55A1-5035-0442670A2F41}"/>
                    </a:ext>
                  </a:extLst>
                </p14:cNvPr>
                <p14:cNvContentPartPr/>
                <p14:nvPr/>
              </p14:nvContentPartPr>
              <p14:xfrm>
                <a:off x="3487479" y="2575313"/>
                <a:ext cx="2026080" cy="544680"/>
              </p14:xfrm>
            </p:contentPart>
          </mc:Choice>
          <mc:Fallback xmlns="">
            <p:pic>
              <p:nvPicPr>
                <p:cNvPr id="2056" name="Ink 2055">
                  <a:extLst>
                    <a:ext uri="{FF2B5EF4-FFF2-40B4-BE49-F238E27FC236}">
                      <a16:creationId xmlns:a16="http://schemas.microsoft.com/office/drawing/2014/main" id="{C52EEC0A-42ED-55A1-5035-0442670A2F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51839" y="2539313"/>
                  <a:ext cx="2097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57" name="Ink 2056">
                  <a:extLst>
                    <a:ext uri="{FF2B5EF4-FFF2-40B4-BE49-F238E27FC236}">
                      <a16:creationId xmlns:a16="http://schemas.microsoft.com/office/drawing/2014/main" id="{407FD9E8-E594-0DB4-344A-70D2457187ED}"/>
                    </a:ext>
                  </a:extLst>
                </p14:cNvPr>
                <p14:cNvContentPartPr/>
                <p14:nvPr/>
              </p14:nvContentPartPr>
              <p14:xfrm>
                <a:off x="3482079" y="2434553"/>
                <a:ext cx="470520" cy="550080"/>
              </p14:xfrm>
            </p:contentPart>
          </mc:Choice>
          <mc:Fallback xmlns="">
            <p:pic>
              <p:nvPicPr>
                <p:cNvPr id="2057" name="Ink 2056">
                  <a:extLst>
                    <a:ext uri="{FF2B5EF4-FFF2-40B4-BE49-F238E27FC236}">
                      <a16:creationId xmlns:a16="http://schemas.microsoft.com/office/drawing/2014/main" id="{407FD9E8-E594-0DB4-344A-70D2457187E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46439" y="2398553"/>
                  <a:ext cx="542160" cy="62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0" name="Group 2069">
            <a:extLst>
              <a:ext uri="{FF2B5EF4-FFF2-40B4-BE49-F238E27FC236}">
                <a16:creationId xmlns:a16="http://schemas.microsoft.com/office/drawing/2014/main" id="{1C5302AC-41A0-C7E1-D2C7-C2F235421E9B}"/>
              </a:ext>
            </a:extLst>
          </p:cNvPr>
          <p:cNvGrpSpPr/>
          <p:nvPr/>
        </p:nvGrpSpPr>
        <p:grpSpPr>
          <a:xfrm>
            <a:off x="9978639" y="1078793"/>
            <a:ext cx="1522440" cy="1699200"/>
            <a:chOff x="9978639" y="1078793"/>
            <a:chExt cx="1522440" cy="169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B6C9A995-0347-D8F7-BDAF-B07BE8257A4A}"/>
                    </a:ext>
                  </a:extLst>
                </p14:cNvPr>
                <p14:cNvContentPartPr/>
                <p14:nvPr/>
              </p14:nvContentPartPr>
              <p14:xfrm>
                <a:off x="9978639" y="2405753"/>
                <a:ext cx="347040" cy="364680"/>
              </p14:xfrm>
            </p:contentPart>
          </mc:Choice>
          <mc:Fallback xmlns=""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B6C9A995-0347-D8F7-BDAF-B07BE8257A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60999" y="2388113"/>
                  <a:ext cx="3826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60" name="Ink 2059">
                  <a:extLst>
                    <a:ext uri="{FF2B5EF4-FFF2-40B4-BE49-F238E27FC236}">
                      <a16:creationId xmlns:a16="http://schemas.microsoft.com/office/drawing/2014/main" id="{424094E1-BB2D-7794-316E-230F6113A923}"/>
                    </a:ext>
                  </a:extLst>
                </p14:cNvPr>
                <p14:cNvContentPartPr/>
                <p14:nvPr/>
              </p14:nvContentPartPr>
              <p14:xfrm>
                <a:off x="10612599" y="2415833"/>
                <a:ext cx="21960" cy="362160"/>
              </p14:xfrm>
            </p:contentPart>
          </mc:Choice>
          <mc:Fallback xmlns="">
            <p:pic>
              <p:nvPicPr>
                <p:cNvPr id="2060" name="Ink 2059">
                  <a:extLst>
                    <a:ext uri="{FF2B5EF4-FFF2-40B4-BE49-F238E27FC236}">
                      <a16:creationId xmlns:a16="http://schemas.microsoft.com/office/drawing/2014/main" id="{424094E1-BB2D-7794-316E-230F6113A9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94599" y="2397833"/>
                  <a:ext cx="576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D676A0DB-3263-6047-D30D-985679E52894}"/>
                    </a:ext>
                  </a:extLst>
                </p14:cNvPr>
                <p14:cNvContentPartPr/>
                <p14:nvPr/>
              </p14:nvContentPartPr>
              <p14:xfrm>
                <a:off x="10491279" y="1727873"/>
                <a:ext cx="421920" cy="637560"/>
              </p14:xfrm>
            </p:contentPart>
          </mc:Choice>
          <mc:Fallback xmlns=""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D676A0DB-3263-6047-D30D-985679E5289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73279" y="1709873"/>
                  <a:ext cx="45756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6945EB83-3B82-1C78-E524-284495415251}"/>
                    </a:ext>
                  </a:extLst>
                </p14:cNvPr>
                <p14:cNvContentPartPr/>
                <p14:nvPr/>
              </p14:nvContentPartPr>
              <p14:xfrm>
                <a:off x="10395519" y="1769273"/>
                <a:ext cx="267120" cy="36360"/>
              </p14:xfrm>
            </p:contentPart>
          </mc:Choice>
          <mc:Fallback xmlns=""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6945EB83-3B82-1C78-E524-2844954152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77519" y="1751273"/>
                  <a:ext cx="302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64" name="Ink 2063">
                  <a:extLst>
                    <a:ext uri="{FF2B5EF4-FFF2-40B4-BE49-F238E27FC236}">
                      <a16:creationId xmlns:a16="http://schemas.microsoft.com/office/drawing/2014/main" id="{54A65B57-9D87-5D7E-DAA8-36CBDA700FEB}"/>
                    </a:ext>
                  </a:extLst>
                </p14:cNvPr>
                <p14:cNvContentPartPr/>
                <p14:nvPr/>
              </p14:nvContentPartPr>
              <p14:xfrm>
                <a:off x="11104359" y="1862153"/>
                <a:ext cx="46080" cy="180360"/>
              </p14:xfrm>
            </p:contentPart>
          </mc:Choice>
          <mc:Fallback xmlns="">
            <p:pic>
              <p:nvPicPr>
                <p:cNvPr id="2064" name="Ink 2063">
                  <a:extLst>
                    <a:ext uri="{FF2B5EF4-FFF2-40B4-BE49-F238E27FC236}">
                      <a16:creationId xmlns:a16="http://schemas.microsoft.com/office/drawing/2014/main" id="{54A65B57-9D87-5D7E-DAA8-36CBDA700F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086359" y="1844153"/>
                  <a:ext cx="81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26C20462-857E-10CB-F1F1-CE3419FADA89}"/>
                    </a:ext>
                  </a:extLst>
                </p14:cNvPr>
                <p14:cNvContentPartPr/>
                <p14:nvPr/>
              </p14:nvContentPartPr>
              <p14:xfrm>
                <a:off x="10657239" y="1078793"/>
                <a:ext cx="843840" cy="523080"/>
              </p14:xfrm>
            </p:contentPart>
          </mc:Choice>
          <mc:Fallback xmlns=""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26C20462-857E-10CB-F1F1-CE3419FADA8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39239" y="1061153"/>
                  <a:ext cx="87948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66" name="Ink 2065">
                  <a:extLst>
                    <a:ext uri="{FF2B5EF4-FFF2-40B4-BE49-F238E27FC236}">
                      <a16:creationId xmlns:a16="http://schemas.microsoft.com/office/drawing/2014/main" id="{3DD87E18-E955-0714-2E76-EE5D9E6AA6DC}"/>
                    </a:ext>
                  </a:extLst>
                </p14:cNvPr>
                <p14:cNvContentPartPr/>
                <p14:nvPr/>
              </p14:nvContentPartPr>
              <p14:xfrm>
                <a:off x="10953519" y="1304153"/>
                <a:ext cx="15120" cy="23400"/>
              </p14:xfrm>
            </p:contentPart>
          </mc:Choice>
          <mc:Fallback xmlns="">
            <p:pic>
              <p:nvPicPr>
                <p:cNvPr id="2066" name="Ink 2065">
                  <a:extLst>
                    <a:ext uri="{FF2B5EF4-FFF2-40B4-BE49-F238E27FC236}">
                      <a16:creationId xmlns:a16="http://schemas.microsoft.com/office/drawing/2014/main" id="{3DD87E18-E955-0714-2E76-EE5D9E6AA6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935519" y="1286153"/>
                  <a:ext cx="50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67" name="Ink 2066">
                  <a:extLst>
                    <a:ext uri="{FF2B5EF4-FFF2-40B4-BE49-F238E27FC236}">
                      <a16:creationId xmlns:a16="http://schemas.microsoft.com/office/drawing/2014/main" id="{737A4DEC-5B64-1750-EBA1-494859E50CFF}"/>
                    </a:ext>
                  </a:extLst>
                </p14:cNvPr>
                <p14:cNvContentPartPr/>
                <p14:nvPr/>
              </p14:nvContentPartPr>
              <p14:xfrm>
                <a:off x="11269959" y="1344473"/>
                <a:ext cx="39600" cy="28800"/>
              </p14:xfrm>
            </p:contentPart>
          </mc:Choice>
          <mc:Fallback xmlns="">
            <p:pic>
              <p:nvPicPr>
                <p:cNvPr id="2067" name="Ink 2066">
                  <a:extLst>
                    <a:ext uri="{FF2B5EF4-FFF2-40B4-BE49-F238E27FC236}">
                      <a16:creationId xmlns:a16="http://schemas.microsoft.com/office/drawing/2014/main" id="{737A4DEC-5B64-1750-EBA1-494859E50CF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52319" y="1326473"/>
                  <a:ext cx="752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A7446538-CE67-EF6A-910E-A4E7101FD323}"/>
                    </a:ext>
                  </a:extLst>
                </p14:cNvPr>
                <p14:cNvContentPartPr/>
                <p14:nvPr/>
              </p14:nvContentPartPr>
              <p14:xfrm>
                <a:off x="10916439" y="1407473"/>
                <a:ext cx="286560" cy="94680"/>
              </p14:xfrm>
            </p:contentPart>
          </mc:Choice>
          <mc:Fallback xmlns=""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A7446538-CE67-EF6A-910E-A4E7101FD3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898799" y="1389833"/>
                  <a:ext cx="32220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2" name="Group 2081">
            <a:extLst>
              <a:ext uri="{FF2B5EF4-FFF2-40B4-BE49-F238E27FC236}">
                <a16:creationId xmlns:a16="http://schemas.microsoft.com/office/drawing/2014/main" id="{722E79A9-7ADB-DA8F-9871-17A0DA45438E}"/>
              </a:ext>
            </a:extLst>
          </p:cNvPr>
          <p:cNvGrpSpPr/>
          <p:nvPr/>
        </p:nvGrpSpPr>
        <p:grpSpPr>
          <a:xfrm>
            <a:off x="8262159" y="1689353"/>
            <a:ext cx="3271320" cy="1947600"/>
            <a:chOff x="8262159" y="1689353"/>
            <a:chExt cx="3271320" cy="194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71" name="Ink 2070">
                  <a:extLst>
                    <a:ext uri="{FF2B5EF4-FFF2-40B4-BE49-F238E27FC236}">
                      <a16:creationId xmlns:a16="http://schemas.microsoft.com/office/drawing/2014/main" id="{97AEF9B7-ACD5-254F-9E28-A2ADC11ED3AE}"/>
                    </a:ext>
                  </a:extLst>
                </p14:cNvPr>
                <p14:cNvContentPartPr/>
                <p14:nvPr/>
              </p14:nvContentPartPr>
              <p14:xfrm>
                <a:off x="8262159" y="1689353"/>
                <a:ext cx="3271320" cy="1947600"/>
              </p14:xfrm>
            </p:contentPart>
          </mc:Choice>
          <mc:Fallback xmlns="">
            <p:pic>
              <p:nvPicPr>
                <p:cNvPr id="2071" name="Ink 2070">
                  <a:extLst>
                    <a:ext uri="{FF2B5EF4-FFF2-40B4-BE49-F238E27FC236}">
                      <a16:creationId xmlns:a16="http://schemas.microsoft.com/office/drawing/2014/main" id="{97AEF9B7-ACD5-254F-9E28-A2ADC11ED3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26519" y="1653713"/>
                  <a:ext cx="3342960" cy="20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72" name="Ink 2071">
                  <a:extLst>
                    <a:ext uri="{FF2B5EF4-FFF2-40B4-BE49-F238E27FC236}">
                      <a16:creationId xmlns:a16="http://schemas.microsoft.com/office/drawing/2014/main" id="{8933D4DD-37BF-118C-02D0-4C17FCDF04C9}"/>
                    </a:ext>
                  </a:extLst>
                </p14:cNvPr>
                <p14:cNvContentPartPr/>
                <p14:nvPr/>
              </p14:nvContentPartPr>
              <p14:xfrm>
                <a:off x="9202839" y="3147353"/>
                <a:ext cx="186480" cy="227520"/>
              </p14:xfrm>
            </p:contentPart>
          </mc:Choice>
          <mc:Fallback xmlns="">
            <p:pic>
              <p:nvPicPr>
                <p:cNvPr id="2072" name="Ink 2071">
                  <a:extLst>
                    <a:ext uri="{FF2B5EF4-FFF2-40B4-BE49-F238E27FC236}">
                      <a16:creationId xmlns:a16="http://schemas.microsoft.com/office/drawing/2014/main" id="{8933D4DD-37BF-118C-02D0-4C17FCDF04C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67199" y="3111353"/>
                  <a:ext cx="2581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73" name="Ink 2072">
                  <a:extLst>
                    <a:ext uri="{FF2B5EF4-FFF2-40B4-BE49-F238E27FC236}">
                      <a16:creationId xmlns:a16="http://schemas.microsoft.com/office/drawing/2014/main" id="{5673630E-D66F-5BBE-4C85-5752F7BC9E8B}"/>
                    </a:ext>
                  </a:extLst>
                </p14:cNvPr>
                <p14:cNvContentPartPr/>
                <p14:nvPr/>
              </p14:nvContentPartPr>
              <p14:xfrm>
                <a:off x="9491199" y="3202433"/>
                <a:ext cx="157680" cy="87840"/>
              </p14:xfrm>
            </p:contentPart>
          </mc:Choice>
          <mc:Fallback xmlns="">
            <p:pic>
              <p:nvPicPr>
                <p:cNvPr id="2073" name="Ink 2072">
                  <a:extLst>
                    <a:ext uri="{FF2B5EF4-FFF2-40B4-BE49-F238E27FC236}">
                      <a16:creationId xmlns:a16="http://schemas.microsoft.com/office/drawing/2014/main" id="{5673630E-D66F-5BBE-4C85-5752F7BC9E8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55559" y="3166433"/>
                  <a:ext cx="229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074" name="Ink 2073">
                  <a:extLst>
                    <a:ext uri="{FF2B5EF4-FFF2-40B4-BE49-F238E27FC236}">
                      <a16:creationId xmlns:a16="http://schemas.microsoft.com/office/drawing/2014/main" id="{7D5E68A4-2844-D2FE-8C45-F3A1FF95BEFB}"/>
                    </a:ext>
                  </a:extLst>
                </p14:cNvPr>
                <p14:cNvContentPartPr/>
                <p14:nvPr/>
              </p14:nvContentPartPr>
              <p14:xfrm>
                <a:off x="9735279" y="3193073"/>
                <a:ext cx="112320" cy="120240"/>
              </p14:xfrm>
            </p:contentPart>
          </mc:Choice>
          <mc:Fallback xmlns="">
            <p:pic>
              <p:nvPicPr>
                <p:cNvPr id="2074" name="Ink 2073">
                  <a:extLst>
                    <a:ext uri="{FF2B5EF4-FFF2-40B4-BE49-F238E27FC236}">
                      <a16:creationId xmlns:a16="http://schemas.microsoft.com/office/drawing/2014/main" id="{7D5E68A4-2844-D2FE-8C45-F3A1FF95BE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99279" y="3157433"/>
                  <a:ext cx="183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75" name="Ink 2074">
                  <a:extLst>
                    <a:ext uri="{FF2B5EF4-FFF2-40B4-BE49-F238E27FC236}">
                      <a16:creationId xmlns:a16="http://schemas.microsoft.com/office/drawing/2014/main" id="{FB5FCE4D-9058-8861-F17B-A6E370C8F9EA}"/>
                    </a:ext>
                  </a:extLst>
                </p14:cNvPr>
                <p14:cNvContentPartPr/>
                <p14:nvPr/>
              </p14:nvContentPartPr>
              <p14:xfrm>
                <a:off x="9924639" y="3190553"/>
                <a:ext cx="158400" cy="145080"/>
              </p14:xfrm>
            </p:contentPart>
          </mc:Choice>
          <mc:Fallback xmlns="">
            <p:pic>
              <p:nvPicPr>
                <p:cNvPr id="2075" name="Ink 2074">
                  <a:extLst>
                    <a:ext uri="{FF2B5EF4-FFF2-40B4-BE49-F238E27FC236}">
                      <a16:creationId xmlns:a16="http://schemas.microsoft.com/office/drawing/2014/main" id="{FB5FCE4D-9058-8861-F17B-A6E370C8F9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88999" y="3154913"/>
                  <a:ext cx="2300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076" name="Ink 2075">
                  <a:extLst>
                    <a:ext uri="{FF2B5EF4-FFF2-40B4-BE49-F238E27FC236}">
                      <a16:creationId xmlns:a16="http://schemas.microsoft.com/office/drawing/2014/main" id="{B502EB45-A4F3-77EF-79E9-A918ED84D792}"/>
                    </a:ext>
                  </a:extLst>
                </p14:cNvPr>
                <p14:cNvContentPartPr/>
                <p14:nvPr/>
              </p14:nvContentPartPr>
              <p14:xfrm>
                <a:off x="10225599" y="3161393"/>
                <a:ext cx="58320" cy="159120"/>
              </p14:xfrm>
            </p:contentPart>
          </mc:Choice>
          <mc:Fallback xmlns="">
            <p:pic>
              <p:nvPicPr>
                <p:cNvPr id="2076" name="Ink 2075">
                  <a:extLst>
                    <a:ext uri="{FF2B5EF4-FFF2-40B4-BE49-F238E27FC236}">
                      <a16:creationId xmlns:a16="http://schemas.microsoft.com/office/drawing/2014/main" id="{B502EB45-A4F3-77EF-79E9-A918ED84D79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89959" y="3125393"/>
                  <a:ext cx="1299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77" name="Ink 2076">
                  <a:extLst>
                    <a:ext uri="{FF2B5EF4-FFF2-40B4-BE49-F238E27FC236}">
                      <a16:creationId xmlns:a16="http://schemas.microsoft.com/office/drawing/2014/main" id="{269D16BF-7D89-8C21-39E0-AC3005826782}"/>
                    </a:ext>
                  </a:extLst>
                </p14:cNvPr>
                <p14:cNvContentPartPr/>
                <p14:nvPr/>
              </p14:nvContentPartPr>
              <p14:xfrm>
                <a:off x="10187799" y="3263273"/>
                <a:ext cx="158040" cy="6480"/>
              </p14:xfrm>
            </p:contentPart>
          </mc:Choice>
          <mc:Fallback xmlns="">
            <p:pic>
              <p:nvPicPr>
                <p:cNvPr id="2077" name="Ink 2076">
                  <a:extLst>
                    <a:ext uri="{FF2B5EF4-FFF2-40B4-BE49-F238E27FC236}">
                      <a16:creationId xmlns:a16="http://schemas.microsoft.com/office/drawing/2014/main" id="{269D16BF-7D89-8C21-39E0-AC300582678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52159" y="3227273"/>
                  <a:ext cx="2296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78" name="Ink 2077">
                  <a:extLst>
                    <a:ext uri="{FF2B5EF4-FFF2-40B4-BE49-F238E27FC236}">
                      <a16:creationId xmlns:a16="http://schemas.microsoft.com/office/drawing/2014/main" id="{D96CC7BD-AFC1-9149-3479-77FD458465FA}"/>
                    </a:ext>
                  </a:extLst>
                </p14:cNvPr>
                <p14:cNvContentPartPr/>
                <p14:nvPr/>
              </p14:nvContentPartPr>
              <p14:xfrm>
                <a:off x="10419639" y="3290993"/>
                <a:ext cx="7200" cy="50400"/>
              </p14:xfrm>
            </p:contentPart>
          </mc:Choice>
          <mc:Fallback xmlns="">
            <p:pic>
              <p:nvPicPr>
                <p:cNvPr id="2078" name="Ink 2077">
                  <a:extLst>
                    <a:ext uri="{FF2B5EF4-FFF2-40B4-BE49-F238E27FC236}">
                      <a16:creationId xmlns:a16="http://schemas.microsoft.com/office/drawing/2014/main" id="{D96CC7BD-AFC1-9149-3479-77FD458465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83999" y="3254993"/>
                  <a:ext cx="78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79" name="Ink 2078">
                  <a:extLst>
                    <a:ext uri="{FF2B5EF4-FFF2-40B4-BE49-F238E27FC236}">
                      <a16:creationId xmlns:a16="http://schemas.microsoft.com/office/drawing/2014/main" id="{4ED3685E-5B1D-7C0F-1AD5-432177F7FED2}"/>
                    </a:ext>
                  </a:extLst>
                </p14:cNvPr>
                <p14:cNvContentPartPr/>
                <p14:nvPr/>
              </p14:nvContentPartPr>
              <p14:xfrm>
                <a:off x="10485879" y="3169673"/>
                <a:ext cx="360" cy="360"/>
              </p14:xfrm>
            </p:contentPart>
          </mc:Choice>
          <mc:Fallback xmlns="">
            <p:pic>
              <p:nvPicPr>
                <p:cNvPr id="2079" name="Ink 2078">
                  <a:extLst>
                    <a:ext uri="{FF2B5EF4-FFF2-40B4-BE49-F238E27FC236}">
                      <a16:creationId xmlns:a16="http://schemas.microsoft.com/office/drawing/2014/main" id="{4ED3685E-5B1D-7C0F-1AD5-432177F7FE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49879" y="313403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80" name="Ink 2079">
                  <a:extLst>
                    <a:ext uri="{FF2B5EF4-FFF2-40B4-BE49-F238E27FC236}">
                      <a16:creationId xmlns:a16="http://schemas.microsoft.com/office/drawing/2014/main" id="{5774A3C4-F9DF-5BC5-178D-5F7BFED21F27}"/>
                    </a:ext>
                  </a:extLst>
                </p14:cNvPr>
                <p14:cNvContentPartPr/>
                <p14:nvPr/>
              </p14:nvContentPartPr>
              <p14:xfrm>
                <a:off x="10576959" y="3222233"/>
                <a:ext cx="119520" cy="98280"/>
              </p14:xfrm>
            </p:contentPart>
          </mc:Choice>
          <mc:Fallback xmlns="">
            <p:pic>
              <p:nvPicPr>
                <p:cNvPr id="2080" name="Ink 2079">
                  <a:extLst>
                    <a:ext uri="{FF2B5EF4-FFF2-40B4-BE49-F238E27FC236}">
                      <a16:creationId xmlns:a16="http://schemas.microsoft.com/office/drawing/2014/main" id="{5774A3C4-F9DF-5BC5-178D-5F7BFED21F2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41319" y="3186593"/>
                  <a:ext cx="191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81" name="Ink 2080">
                  <a:extLst>
                    <a:ext uri="{FF2B5EF4-FFF2-40B4-BE49-F238E27FC236}">
                      <a16:creationId xmlns:a16="http://schemas.microsoft.com/office/drawing/2014/main" id="{495634BF-C9B0-DA8A-29E2-701C484E49A9}"/>
                    </a:ext>
                  </a:extLst>
                </p14:cNvPr>
                <p14:cNvContentPartPr/>
                <p14:nvPr/>
              </p14:nvContentPartPr>
              <p14:xfrm>
                <a:off x="10791519" y="3211073"/>
                <a:ext cx="194760" cy="90000"/>
              </p14:xfrm>
            </p:contentPart>
          </mc:Choice>
          <mc:Fallback xmlns="">
            <p:pic>
              <p:nvPicPr>
                <p:cNvPr id="2081" name="Ink 2080">
                  <a:extLst>
                    <a:ext uri="{FF2B5EF4-FFF2-40B4-BE49-F238E27FC236}">
                      <a16:creationId xmlns:a16="http://schemas.microsoft.com/office/drawing/2014/main" id="{495634BF-C9B0-DA8A-29E2-701C484E49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55519" y="3175073"/>
                  <a:ext cx="26640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3" name="Group 2092">
            <a:extLst>
              <a:ext uri="{FF2B5EF4-FFF2-40B4-BE49-F238E27FC236}">
                <a16:creationId xmlns:a16="http://schemas.microsoft.com/office/drawing/2014/main" id="{450E2CDB-2D38-2E09-7F61-E3510C72A8AD}"/>
              </a:ext>
            </a:extLst>
          </p:cNvPr>
          <p:cNvGrpSpPr/>
          <p:nvPr/>
        </p:nvGrpSpPr>
        <p:grpSpPr>
          <a:xfrm>
            <a:off x="3452919" y="1337633"/>
            <a:ext cx="6510240" cy="564480"/>
            <a:chOff x="3452919" y="1337633"/>
            <a:chExt cx="6510240" cy="56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6CA165F4-91B8-7729-92D9-305232DC0C60}"/>
                    </a:ext>
                  </a:extLst>
                </p14:cNvPr>
                <p14:cNvContentPartPr/>
                <p14:nvPr/>
              </p14:nvContentPartPr>
              <p14:xfrm>
                <a:off x="3452919" y="1901393"/>
                <a:ext cx="2880" cy="360"/>
              </p14:xfrm>
            </p:contentPart>
          </mc:Choice>
          <mc:Fallback xmlns=""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6CA165F4-91B8-7729-92D9-305232DC0C6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17279" y="1865753"/>
                  <a:ext cx="74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A5B08298-64C6-8B06-7D9B-EB4448317640}"/>
                    </a:ext>
                  </a:extLst>
                </p14:cNvPr>
                <p14:cNvContentPartPr/>
                <p14:nvPr/>
              </p14:nvContentPartPr>
              <p14:xfrm>
                <a:off x="3452919" y="1337633"/>
                <a:ext cx="6510240" cy="564480"/>
              </p14:xfrm>
            </p:contentPart>
          </mc:Choice>
          <mc:Fallback xmlns=""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A5B08298-64C6-8B06-7D9B-EB44483176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17279" y="1301633"/>
                  <a:ext cx="658188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086" name="Ink 2085">
                  <a:extLst>
                    <a:ext uri="{FF2B5EF4-FFF2-40B4-BE49-F238E27FC236}">
                      <a16:creationId xmlns:a16="http://schemas.microsoft.com/office/drawing/2014/main" id="{243EC9BE-7F0B-868C-1B3A-4FC047B7DE16}"/>
                    </a:ext>
                  </a:extLst>
                </p14:cNvPr>
                <p14:cNvContentPartPr/>
                <p14:nvPr/>
              </p14:nvContentPartPr>
              <p14:xfrm>
                <a:off x="6092799" y="1681793"/>
                <a:ext cx="184680" cy="121320"/>
              </p14:xfrm>
            </p:contentPart>
          </mc:Choice>
          <mc:Fallback xmlns="">
            <p:pic>
              <p:nvPicPr>
                <p:cNvPr id="2086" name="Ink 2085">
                  <a:extLst>
                    <a:ext uri="{FF2B5EF4-FFF2-40B4-BE49-F238E27FC236}">
                      <a16:creationId xmlns:a16="http://schemas.microsoft.com/office/drawing/2014/main" id="{243EC9BE-7F0B-868C-1B3A-4FC047B7DE1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57159" y="1646153"/>
                  <a:ext cx="256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88" name="Ink 2087">
                  <a:extLst>
                    <a:ext uri="{FF2B5EF4-FFF2-40B4-BE49-F238E27FC236}">
                      <a16:creationId xmlns:a16="http://schemas.microsoft.com/office/drawing/2014/main" id="{E1D92AF4-423A-45F7-07B2-BD306F04B5D4}"/>
                    </a:ext>
                  </a:extLst>
                </p14:cNvPr>
                <p14:cNvContentPartPr/>
                <p14:nvPr/>
              </p14:nvContentPartPr>
              <p14:xfrm>
                <a:off x="6367839" y="1678553"/>
                <a:ext cx="199440" cy="103680"/>
              </p14:xfrm>
            </p:contentPart>
          </mc:Choice>
          <mc:Fallback xmlns="">
            <p:pic>
              <p:nvPicPr>
                <p:cNvPr id="2088" name="Ink 2087">
                  <a:extLst>
                    <a:ext uri="{FF2B5EF4-FFF2-40B4-BE49-F238E27FC236}">
                      <a16:creationId xmlns:a16="http://schemas.microsoft.com/office/drawing/2014/main" id="{E1D92AF4-423A-45F7-07B2-BD306F04B5D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31839" y="1642913"/>
                  <a:ext cx="271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089" name="Ink 2088">
                  <a:extLst>
                    <a:ext uri="{FF2B5EF4-FFF2-40B4-BE49-F238E27FC236}">
                      <a16:creationId xmlns:a16="http://schemas.microsoft.com/office/drawing/2014/main" id="{E3723C27-9AFA-6B05-F5AB-95882419E1F4}"/>
                    </a:ext>
                  </a:extLst>
                </p14:cNvPr>
                <p14:cNvContentPartPr/>
                <p14:nvPr/>
              </p14:nvContentPartPr>
              <p14:xfrm>
                <a:off x="6668439" y="1680353"/>
                <a:ext cx="173880" cy="199080"/>
              </p14:xfrm>
            </p:contentPart>
          </mc:Choice>
          <mc:Fallback xmlns="">
            <p:pic>
              <p:nvPicPr>
                <p:cNvPr id="2089" name="Ink 2088">
                  <a:extLst>
                    <a:ext uri="{FF2B5EF4-FFF2-40B4-BE49-F238E27FC236}">
                      <a16:creationId xmlns:a16="http://schemas.microsoft.com/office/drawing/2014/main" id="{E3723C27-9AFA-6B05-F5AB-95882419E1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32439" y="1644713"/>
                  <a:ext cx="2455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090" name="Ink 2089">
                  <a:extLst>
                    <a:ext uri="{FF2B5EF4-FFF2-40B4-BE49-F238E27FC236}">
                      <a16:creationId xmlns:a16="http://schemas.microsoft.com/office/drawing/2014/main" id="{92A7174B-B569-EE97-3069-695B27AF9905}"/>
                    </a:ext>
                  </a:extLst>
                </p14:cNvPr>
                <p14:cNvContentPartPr/>
                <p14:nvPr/>
              </p14:nvContentPartPr>
              <p14:xfrm>
                <a:off x="6936279" y="1708793"/>
                <a:ext cx="247680" cy="124200"/>
              </p14:xfrm>
            </p:contentPart>
          </mc:Choice>
          <mc:Fallback xmlns="">
            <p:pic>
              <p:nvPicPr>
                <p:cNvPr id="2090" name="Ink 2089">
                  <a:extLst>
                    <a:ext uri="{FF2B5EF4-FFF2-40B4-BE49-F238E27FC236}">
                      <a16:creationId xmlns:a16="http://schemas.microsoft.com/office/drawing/2014/main" id="{92A7174B-B569-EE97-3069-695B27AF99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00279" y="1673153"/>
                  <a:ext cx="3193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091" name="Ink 2090">
                  <a:extLst>
                    <a:ext uri="{FF2B5EF4-FFF2-40B4-BE49-F238E27FC236}">
                      <a16:creationId xmlns:a16="http://schemas.microsoft.com/office/drawing/2014/main" id="{A34D0390-8388-827B-3987-F9969F0337D5}"/>
                    </a:ext>
                  </a:extLst>
                </p14:cNvPr>
                <p14:cNvContentPartPr/>
                <p14:nvPr/>
              </p14:nvContentPartPr>
              <p14:xfrm>
                <a:off x="7277199" y="1720313"/>
                <a:ext cx="158040" cy="128880"/>
              </p14:xfrm>
            </p:contentPart>
          </mc:Choice>
          <mc:Fallback xmlns="">
            <p:pic>
              <p:nvPicPr>
                <p:cNvPr id="2091" name="Ink 2090">
                  <a:extLst>
                    <a:ext uri="{FF2B5EF4-FFF2-40B4-BE49-F238E27FC236}">
                      <a16:creationId xmlns:a16="http://schemas.microsoft.com/office/drawing/2014/main" id="{A34D0390-8388-827B-3987-F9969F0337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41559" y="1684313"/>
                  <a:ext cx="229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092" name="Ink 2091">
                  <a:extLst>
                    <a:ext uri="{FF2B5EF4-FFF2-40B4-BE49-F238E27FC236}">
                      <a16:creationId xmlns:a16="http://schemas.microsoft.com/office/drawing/2014/main" id="{03B98981-EEF8-D4E3-4A56-72C42E0F42C4}"/>
                    </a:ext>
                  </a:extLst>
                </p14:cNvPr>
                <p14:cNvContentPartPr/>
                <p14:nvPr/>
              </p14:nvContentPartPr>
              <p14:xfrm>
                <a:off x="7614159" y="1692593"/>
                <a:ext cx="190080" cy="147600"/>
              </p14:xfrm>
            </p:contentPart>
          </mc:Choice>
          <mc:Fallback xmlns="">
            <p:pic>
              <p:nvPicPr>
                <p:cNvPr id="2092" name="Ink 2091">
                  <a:extLst>
                    <a:ext uri="{FF2B5EF4-FFF2-40B4-BE49-F238E27FC236}">
                      <a16:creationId xmlns:a16="http://schemas.microsoft.com/office/drawing/2014/main" id="{03B98981-EEF8-D4E3-4A56-72C42E0F42C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78519" y="1656953"/>
                  <a:ext cx="261720" cy="21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094" name="Ink 2093">
                <a:extLst>
                  <a:ext uri="{FF2B5EF4-FFF2-40B4-BE49-F238E27FC236}">
                    <a16:creationId xmlns:a16="http://schemas.microsoft.com/office/drawing/2014/main" id="{8B14CA27-606E-4397-1D5A-7848E4D9BDCB}"/>
                  </a:ext>
                </a:extLst>
              </p14:cNvPr>
              <p14:cNvContentPartPr/>
              <p14:nvPr/>
            </p14:nvContentPartPr>
            <p14:xfrm>
              <a:off x="7068759" y="4811993"/>
              <a:ext cx="363960" cy="1489680"/>
            </p14:xfrm>
          </p:contentPart>
        </mc:Choice>
        <mc:Fallback xmlns="">
          <p:pic>
            <p:nvPicPr>
              <p:cNvPr id="2094" name="Ink 2093">
                <a:extLst>
                  <a:ext uri="{FF2B5EF4-FFF2-40B4-BE49-F238E27FC236}">
                    <a16:creationId xmlns:a16="http://schemas.microsoft.com/office/drawing/2014/main" id="{8B14CA27-606E-4397-1D5A-7848E4D9BDC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032759" y="4776353"/>
                <a:ext cx="435600" cy="156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5" name="Group 2104">
            <a:extLst>
              <a:ext uri="{FF2B5EF4-FFF2-40B4-BE49-F238E27FC236}">
                <a16:creationId xmlns:a16="http://schemas.microsoft.com/office/drawing/2014/main" id="{BD5D901E-07A4-EF8D-0950-7F1BC9B107A8}"/>
              </a:ext>
            </a:extLst>
          </p:cNvPr>
          <p:cNvGrpSpPr/>
          <p:nvPr/>
        </p:nvGrpSpPr>
        <p:grpSpPr>
          <a:xfrm>
            <a:off x="7989999" y="5002793"/>
            <a:ext cx="1000800" cy="278280"/>
            <a:chOff x="7989999" y="5002793"/>
            <a:chExt cx="100080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95" name="Ink 2094">
                  <a:extLst>
                    <a:ext uri="{FF2B5EF4-FFF2-40B4-BE49-F238E27FC236}">
                      <a16:creationId xmlns:a16="http://schemas.microsoft.com/office/drawing/2014/main" id="{996B568F-CFDE-8586-23B8-41C83B990D7C}"/>
                    </a:ext>
                  </a:extLst>
                </p14:cNvPr>
                <p14:cNvContentPartPr/>
                <p14:nvPr/>
              </p14:nvContentPartPr>
              <p14:xfrm>
                <a:off x="7989999" y="5015033"/>
                <a:ext cx="244440" cy="171360"/>
              </p14:xfrm>
            </p:contentPart>
          </mc:Choice>
          <mc:Fallback xmlns="">
            <p:pic>
              <p:nvPicPr>
                <p:cNvPr id="2095" name="Ink 2094">
                  <a:extLst>
                    <a:ext uri="{FF2B5EF4-FFF2-40B4-BE49-F238E27FC236}">
                      <a16:creationId xmlns:a16="http://schemas.microsoft.com/office/drawing/2014/main" id="{996B568F-CFDE-8586-23B8-41C83B990D7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54359" y="4979393"/>
                  <a:ext cx="316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096" name="Ink 2095">
                  <a:extLst>
                    <a:ext uri="{FF2B5EF4-FFF2-40B4-BE49-F238E27FC236}">
                      <a16:creationId xmlns:a16="http://schemas.microsoft.com/office/drawing/2014/main" id="{E53DD61C-98D5-9FD5-D466-D00E75DE43D5}"/>
                    </a:ext>
                  </a:extLst>
                </p14:cNvPr>
                <p14:cNvContentPartPr/>
                <p14:nvPr/>
              </p14:nvContentPartPr>
              <p14:xfrm>
                <a:off x="8292039" y="5009633"/>
                <a:ext cx="190440" cy="169200"/>
              </p14:xfrm>
            </p:contentPart>
          </mc:Choice>
          <mc:Fallback xmlns="">
            <p:pic>
              <p:nvPicPr>
                <p:cNvPr id="2096" name="Ink 2095">
                  <a:extLst>
                    <a:ext uri="{FF2B5EF4-FFF2-40B4-BE49-F238E27FC236}">
                      <a16:creationId xmlns:a16="http://schemas.microsoft.com/office/drawing/2014/main" id="{E53DD61C-98D5-9FD5-D466-D00E75DE43D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56039" y="4973633"/>
                  <a:ext cx="2620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097" name="Ink 2096">
                  <a:extLst>
                    <a:ext uri="{FF2B5EF4-FFF2-40B4-BE49-F238E27FC236}">
                      <a16:creationId xmlns:a16="http://schemas.microsoft.com/office/drawing/2014/main" id="{4BB838C5-3102-B3D1-A494-22DA3213A3FF}"/>
                    </a:ext>
                  </a:extLst>
                </p14:cNvPr>
                <p14:cNvContentPartPr/>
                <p14:nvPr/>
              </p14:nvContentPartPr>
              <p14:xfrm>
                <a:off x="8604519" y="5002793"/>
                <a:ext cx="206640" cy="147600"/>
              </p14:xfrm>
            </p:contentPart>
          </mc:Choice>
          <mc:Fallback xmlns="">
            <p:pic>
              <p:nvPicPr>
                <p:cNvPr id="2097" name="Ink 2096">
                  <a:extLst>
                    <a:ext uri="{FF2B5EF4-FFF2-40B4-BE49-F238E27FC236}">
                      <a16:creationId xmlns:a16="http://schemas.microsoft.com/office/drawing/2014/main" id="{4BB838C5-3102-B3D1-A494-22DA3213A3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68519" y="4966793"/>
                  <a:ext cx="278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098" name="Ink 2097">
                  <a:extLst>
                    <a:ext uri="{FF2B5EF4-FFF2-40B4-BE49-F238E27FC236}">
                      <a16:creationId xmlns:a16="http://schemas.microsoft.com/office/drawing/2014/main" id="{BE5137E6-2DE2-3E24-81AA-E3A565F57693}"/>
                    </a:ext>
                  </a:extLst>
                </p14:cNvPr>
                <p14:cNvContentPartPr/>
                <p14:nvPr/>
              </p14:nvContentPartPr>
              <p14:xfrm>
                <a:off x="8788479" y="5101073"/>
                <a:ext cx="202320" cy="180000"/>
              </p14:xfrm>
            </p:contentPart>
          </mc:Choice>
          <mc:Fallback xmlns="">
            <p:pic>
              <p:nvPicPr>
                <p:cNvPr id="2098" name="Ink 2097">
                  <a:extLst>
                    <a:ext uri="{FF2B5EF4-FFF2-40B4-BE49-F238E27FC236}">
                      <a16:creationId xmlns:a16="http://schemas.microsoft.com/office/drawing/2014/main" id="{BE5137E6-2DE2-3E24-81AA-E3A565F5769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52479" y="5065073"/>
                  <a:ext cx="27396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4" name="Group 2103">
            <a:extLst>
              <a:ext uri="{FF2B5EF4-FFF2-40B4-BE49-F238E27FC236}">
                <a16:creationId xmlns:a16="http://schemas.microsoft.com/office/drawing/2014/main" id="{6FE888C3-73EA-D587-C0A5-3857298B3CD4}"/>
              </a:ext>
            </a:extLst>
          </p:cNvPr>
          <p:cNvGrpSpPr/>
          <p:nvPr/>
        </p:nvGrpSpPr>
        <p:grpSpPr>
          <a:xfrm>
            <a:off x="9534399" y="4838273"/>
            <a:ext cx="1273320" cy="482760"/>
            <a:chOff x="9534399" y="4838273"/>
            <a:chExt cx="1273320" cy="48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099" name="Ink 2098">
                  <a:extLst>
                    <a:ext uri="{FF2B5EF4-FFF2-40B4-BE49-F238E27FC236}">
                      <a16:creationId xmlns:a16="http://schemas.microsoft.com/office/drawing/2014/main" id="{EF38129A-A95F-EF98-B4E0-2411607B24F5}"/>
                    </a:ext>
                  </a:extLst>
                </p14:cNvPr>
                <p14:cNvContentPartPr/>
                <p14:nvPr/>
              </p14:nvContentPartPr>
              <p14:xfrm>
                <a:off x="9534399" y="4838273"/>
                <a:ext cx="87840" cy="316080"/>
              </p14:xfrm>
            </p:contentPart>
          </mc:Choice>
          <mc:Fallback xmlns="">
            <p:pic>
              <p:nvPicPr>
                <p:cNvPr id="2099" name="Ink 2098">
                  <a:extLst>
                    <a:ext uri="{FF2B5EF4-FFF2-40B4-BE49-F238E27FC236}">
                      <a16:creationId xmlns:a16="http://schemas.microsoft.com/office/drawing/2014/main" id="{EF38129A-A95F-EF98-B4E0-2411607B24F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98759" y="4802633"/>
                  <a:ext cx="1594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100" name="Ink 2099">
                  <a:extLst>
                    <a:ext uri="{FF2B5EF4-FFF2-40B4-BE49-F238E27FC236}">
                      <a16:creationId xmlns:a16="http://schemas.microsoft.com/office/drawing/2014/main" id="{5E0534E2-2D4A-7FEE-50D6-49576EBE7A10}"/>
                    </a:ext>
                  </a:extLst>
                </p14:cNvPr>
                <p14:cNvContentPartPr/>
                <p14:nvPr/>
              </p14:nvContentPartPr>
              <p14:xfrm>
                <a:off x="9724479" y="5071913"/>
                <a:ext cx="169920" cy="121680"/>
              </p14:xfrm>
            </p:contentPart>
          </mc:Choice>
          <mc:Fallback xmlns="">
            <p:pic>
              <p:nvPicPr>
                <p:cNvPr id="2100" name="Ink 2099">
                  <a:extLst>
                    <a:ext uri="{FF2B5EF4-FFF2-40B4-BE49-F238E27FC236}">
                      <a16:creationId xmlns:a16="http://schemas.microsoft.com/office/drawing/2014/main" id="{5E0534E2-2D4A-7FEE-50D6-49576EBE7A1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88839" y="5036273"/>
                  <a:ext cx="241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101" name="Ink 2100">
                  <a:extLst>
                    <a:ext uri="{FF2B5EF4-FFF2-40B4-BE49-F238E27FC236}">
                      <a16:creationId xmlns:a16="http://schemas.microsoft.com/office/drawing/2014/main" id="{2F96A7DE-9198-56FF-581E-AB9AC53E0345}"/>
                    </a:ext>
                  </a:extLst>
                </p14:cNvPr>
                <p14:cNvContentPartPr/>
                <p14:nvPr/>
              </p14:nvContentPartPr>
              <p14:xfrm>
                <a:off x="10003479" y="5025113"/>
                <a:ext cx="217440" cy="149040"/>
              </p14:xfrm>
            </p:contentPart>
          </mc:Choice>
          <mc:Fallback xmlns="">
            <p:pic>
              <p:nvPicPr>
                <p:cNvPr id="2101" name="Ink 2100">
                  <a:extLst>
                    <a:ext uri="{FF2B5EF4-FFF2-40B4-BE49-F238E27FC236}">
                      <a16:creationId xmlns:a16="http://schemas.microsoft.com/office/drawing/2014/main" id="{2F96A7DE-9198-56FF-581E-AB9AC53E034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67479" y="4989113"/>
                  <a:ext cx="289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102" name="Ink 2101">
                  <a:extLst>
                    <a:ext uri="{FF2B5EF4-FFF2-40B4-BE49-F238E27FC236}">
                      <a16:creationId xmlns:a16="http://schemas.microsoft.com/office/drawing/2014/main" id="{D4EAD078-A492-6A0B-A43A-AFE41B9C4F5A}"/>
                    </a:ext>
                  </a:extLst>
                </p14:cNvPr>
                <p14:cNvContentPartPr/>
                <p14:nvPr/>
              </p14:nvContentPartPr>
              <p14:xfrm>
                <a:off x="10161159" y="5054633"/>
                <a:ext cx="293760" cy="266400"/>
              </p14:xfrm>
            </p:contentPart>
          </mc:Choice>
          <mc:Fallback xmlns="">
            <p:pic>
              <p:nvPicPr>
                <p:cNvPr id="2102" name="Ink 2101">
                  <a:extLst>
                    <a:ext uri="{FF2B5EF4-FFF2-40B4-BE49-F238E27FC236}">
                      <a16:creationId xmlns:a16="http://schemas.microsoft.com/office/drawing/2014/main" id="{D4EAD078-A492-6A0B-A43A-AFE41B9C4F5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25519" y="5018633"/>
                  <a:ext cx="3654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103" name="Ink 2102">
                  <a:extLst>
                    <a:ext uri="{FF2B5EF4-FFF2-40B4-BE49-F238E27FC236}">
                      <a16:creationId xmlns:a16="http://schemas.microsoft.com/office/drawing/2014/main" id="{C2CC5CD8-00C3-BE45-35E6-F21900C54C17}"/>
                    </a:ext>
                  </a:extLst>
                </p14:cNvPr>
                <p14:cNvContentPartPr/>
                <p14:nvPr/>
              </p14:nvContentPartPr>
              <p14:xfrm>
                <a:off x="10600359" y="5088473"/>
                <a:ext cx="207360" cy="203400"/>
              </p14:xfrm>
            </p:contentPart>
          </mc:Choice>
          <mc:Fallback xmlns="">
            <p:pic>
              <p:nvPicPr>
                <p:cNvPr id="2103" name="Ink 2102">
                  <a:extLst>
                    <a:ext uri="{FF2B5EF4-FFF2-40B4-BE49-F238E27FC236}">
                      <a16:creationId xmlns:a16="http://schemas.microsoft.com/office/drawing/2014/main" id="{C2CC5CD8-00C3-BE45-35E6-F21900C54C1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64359" y="5052473"/>
                  <a:ext cx="279000" cy="27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106" name="Ink 2105">
                <a:extLst>
                  <a:ext uri="{FF2B5EF4-FFF2-40B4-BE49-F238E27FC236}">
                    <a16:creationId xmlns:a16="http://schemas.microsoft.com/office/drawing/2014/main" id="{6DD6497F-F17C-174E-0C7D-1A59745D36E7}"/>
                  </a:ext>
                </a:extLst>
              </p14:cNvPr>
              <p14:cNvContentPartPr/>
              <p14:nvPr/>
            </p14:nvContentPartPr>
            <p14:xfrm>
              <a:off x="7666719" y="5071913"/>
              <a:ext cx="175680" cy="60120"/>
            </p14:xfrm>
          </p:contentPart>
        </mc:Choice>
        <mc:Fallback xmlns="">
          <p:pic>
            <p:nvPicPr>
              <p:cNvPr id="2106" name="Ink 2105">
                <a:extLst>
                  <a:ext uri="{FF2B5EF4-FFF2-40B4-BE49-F238E27FC236}">
                    <a16:creationId xmlns:a16="http://schemas.microsoft.com/office/drawing/2014/main" id="{6DD6497F-F17C-174E-0C7D-1A59745D36E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631079" y="5036273"/>
                <a:ext cx="2473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107" name="Ink 2106">
                <a:extLst>
                  <a:ext uri="{FF2B5EF4-FFF2-40B4-BE49-F238E27FC236}">
                    <a16:creationId xmlns:a16="http://schemas.microsoft.com/office/drawing/2014/main" id="{15629645-7C56-0E25-7D64-64A92405C70F}"/>
                  </a:ext>
                </a:extLst>
              </p14:cNvPr>
              <p14:cNvContentPartPr/>
              <p14:nvPr/>
            </p14:nvContentPartPr>
            <p14:xfrm>
              <a:off x="7668159" y="5640353"/>
              <a:ext cx="229320" cy="14760"/>
            </p14:xfrm>
          </p:contentPart>
        </mc:Choice>
        <mc:Fallback xmlns="">
          <p:pic>
            <p:nvPicPr>
              <p:cNvPr id="2107" name="Ink 2106">
                <a:extLst>
                  <a:ext uri="{FF2B5EF4-FFF2-40B4-BE49-F238E27FC236}">
                    <a16:creationId xmlns:a16="http://schemas.microsoft.com/office/drawing/2014/main" id="{15629645-7C56-0E25-7D64-64A92405C70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632159" y="5604353"/>
                <a:ext cx="30096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7" name="Group 2126">
            <a:extLst>
              <a:ext uri="{FF2B5EF4-FFF2-40B4-BE49-F238E27FC236}">
                <a16:creationId xmlns:a16="http://schemas.microsoft.com/office/drawing/2014/main" id="{4C56B7EE-8DCF-3AB2-3679-03022BDE48D8}"/>
              </a:ext>
            </a:extLst>
          </p:cNvPr>
          <p:cNvGrpSpPr/>
          <p:nvPr/>
        </p:nvGrpSpPr>
        <p:grpSpPr>
          <a:xfrm>
            <a:off x="8058759" y="5499953"/>
            <a:ext cx="2734560" cy="372960"/>
            <a:chOff x="8058759" y="5499953"/>
            <a:chExt cx="273456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112" name="Ink 2111">
                  <a:extLst>
                    <a:ext uri="{FF2B5EF4-FFF2-40B4-BE49-F238E27FC236}">
                      <a16:creationId xmlns:a16="http://schemas.microsoft.com/office/drawing/2014/main" id="{739EB893-7870-5A2C-DA9B-CF444D10E18A}"/>
                    </a:ext>
                  </a:extLst>
                </p14:cNvPr>
                <p14:cNvContentPartPr/>
                <p14:nvPr/>
              </p14:nvContentPartPr>
              <p14:xfrm>
                <a:off x="8058759" y="5521553"/>
                <a:ext cx="181080" cy="217080"/>
              </p14:xfrm>
            </p:contentPart>
          </mc:Choice>
          <mc:Fallback xmlns="">
            <p:pic>
              <p:nvPicPr>
                <p:cNvPr id="2112" name="Ink 2111">
                  <a:extLst>
                    <a:ext uri="{FF2B5EF4-FFF2-40B4-BE49-F238E27FC236}">
                      <a16:creationId xmlns:a16="http://schemas.microsoft.com/office/drawing/2014/main" id="{739EB893-7870-5A2C-DA9B-CF444D10E18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23119" y="5485553"/>
                  <a:ext cx="2527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113" name="Ink 2112">
                  <a:extLst>
                    <a:ext uri="{FF2B5EF4-FFF2-40B4-BE49-F238E27FC236}">
                      <a16:creationId xmlns:a16="http://schemas.microsoft.com/office/drawing/2014/main" id="{688EEE02-8710-5B63-2108-002E5DAA7600}"/>
                    </a:ext>
                  </a:extLst>
                </p14:cNvPr>
                <p14:cNvContentPartPr/>
                <p14:nvPr/>
              </p14:nvContentPartPr>
              <p14:xfrm>
                <a:off x="8400039" y="5581313"/>
                <a:ext cx="194400" cy="235080"/>
              </p14:xfrm>
            </p:contentPart>
          </mc:Choice>
          <mc:Fallback xmlns="">
            <p:pic>
              <p:nvPicPr>
                <p:cNvPr id="2113" name="Ink 2112">
                  <a:extLst>
                    <a:ext uri="{FF2B5EF4-FFF2-40B4-BE49-F238E27FC236}">
                      <a16:creationId xmlns:a16="http://schemas.microsoft.com/office/drawing/2014/main" id="{688EEE02-8710-5B63-2108-002E5DAA760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64399" y="5545313"/>
                  <a:ext cx="2660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114" name="Ink 2113">
                  <a:extLst>
                    <a:ext uri="{FF2B5EF4-FFF2-40B4-BE49-F238E27FC236}">
                      <a16:creationId xmlns:a16="http://schemas.microsoft.com/office/drawing/2014/main" id="{F9A1ABE9-44E4-E2A1-0465-7D63B429DDE3}"/>
                    </a:ext>
                  </a:extLst>
                </p14:cNvPr>
                <p14:cNvContentPartPr/>
                <p14:nvPr/>
              </p14:nvContentPartPr>
              <p14:xfrm>
                <a:off x="8685519" y="5611553"/>
                <a:ext cx="185040" cy="124920"/>
              </p14:xfrm>
            </p:contentPart>
          </mc:Choice>
          <mc:Fallback xmlns="">
            <p:pic>
              <p:nvPicPr>
                <p:cNvPr id="2114" name="Ink 2113">
                  <a:extLst>
                    <a:ext uri="{FF2B5EF4-FFF2-40B4-BE49-F238E27FC236}">
                      <a16:creationId xmlns:a16="http://schemas.microsoft.com/office/drawing/2014/main" id="{F9A1ABE9-44E4-E2A1-0465-7D63B429DDE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49519" y="5575553"/>
                  <a:ext cx="256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15" name="Ink 2114">
                  <a:extLst>
                    <a:ext uri="{FF2B5EF4-FFF2-40B4-BE49-F238E27FC236}">
                      <a16:creationId xmlns:a16="http://schemas.microsoft.com/office/drawing/2014/main" id="{6523D83A-45DF-09E6-4C0A-87EB4214F1D6}"/>
                    </a:ext>
                  </a:extLst>
                </p14:cNvPr>
                <p14:cNvContentPartPr/>
                <p14:nvPr/>
              </p14:nvContentPartPr>
              <p14:xfrm>
                <a:off x="9006279" y="5645033"/>
                <a:ext cx="140400" cy="96840"/>
              </p14:xfrm>
            </p:contentPart>
          </mc:Choice>
          <mc:Fallback xmlns="">
            <p:pic>
              <p:nvPicPr>
                <p:cNvPr id="2115" name="Ink 2114">
                  <a:extLst>
                    <a:ext uri="{FF2B5EF4-FFF2-40B4-BE49-F238E27FC236}">
                      <a16:creationId xmlns:a16="http://schemas.microsoft.com/office/drawing/2014/main" id="{6523D83A-45DF-09E6-4C0A-87EB4214F1D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70279" y="5609393"/>
                  <a:ext cx="212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16" name="Ink 2115">
                  <a:extLst>
                    <a:ext uri="{FF2B5EF4-FFF2-40B4-BE49-F238E27FC236}">
                      <a16:creationId xmlns:a16="http://schemas.microsoft.com/office/drawing/2014/main" id="{AFB76193-62BE-E8B3-F067-7A7C596014C9}"/>
                    </a:ext>
                  </a:extLst>
                </p14:cNvPr>
                <p14:cNvContentPartPr/>
                <p14:nvPr/>
              </p14:nvContentPartPr>
              <p14:xfrm>
                <a:off x="9249999" y="5684633"/>
                <a:ext cx="360" cy="360"/>
              </p14:xfrm>
            </p:contentPart>
          </mc:Choice>
          <mc:Fallback xmlns="">
            <p:pic>
              <p:nvPicPr>
                <p:cNvPr id="2116" name="Ink 2115">
                  <a:extLst>
                    <a:ext uri="{FF2B5EF4-FFF2-40B4-BE49-F238E27FC236}">
                      <a16:creationId xmlns:a16="http://schemas.microsoft.com/office/drawing/2014/main" id="{AFB76193-62BE-E8B3-F067-7A7C596014C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14359" y="564863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117" name="Ink 2116">
                  <a:extLst>
                    <a:ext uri="{FF2B5EF4-FFF2-40B4-BE49-F238E27FC236}">
                      <a16:creationId xmlns:a16="http://schemas.microsoft.com/office/drawing/2014/main" id="{3FDBD580-6081-F9EA-67E8-FFF5219CB1D5}"/>
                    </a:ext>
                  </a:extLst>
                </p14:cNvPr>
                <p14:cNvContentPartPr/>
                <p14:nvPr/>
              </p14:nvContentPartPr>
              <p14:xfrm>
                <a:off x="9220479" y="5520473"/>
                <a:ext cx="360" cy="360"/>
              </p14:xfrm>
            </p:contentPart>
          </mc:Choice>
          <mc:Fallback xmlns="">
            <p:pic>
              <p:nvPicPr>
                <p:cNvPr id="2117" name="Ink 2116">
                  <a:extLst>
                    <a:ext uri="{FF2B5EF4-FFF2-40B4-BE49-F238E27FC236}">
                      <a16:creationId xmlns:a16="http://schemas.microsoft.com/office/drawing/2014/main" id="{3FDBD580-6081-F9EA-67E8-FFF5219CB1D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84479" y="548447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118" name="Ink 2117">
                  <a:extLst>
                    <a:ext uri="{FF2B5EF4-FFF2-40B4-BE49-F238E27FC236}">
                      <a16:creationId xmlns:a16="http://schemas.microsoft.com/office/drawing/2014/main" id="{93A547CC-1A48-3AF2-3BB5-225D9F566291}"/>
                    </a:ext>
                  </a:extLst>
                </p14:cNvPr>
                <p14:cNvContentPartPr/>
                <p14:nvPr/>
              </p14:nvContentPartPr>
              <p14:xfrm>
                <a:off x="9359439" y="5641793"/>
                <a:ext cx="184680" cy="140760"/>
              </p14:xfrm>
            </p:contentPart>
          </mc:Choice>
          <mc:Fallback xmlns="">
            <p:pic>
              <p:nvPicPr>
                <p:cNvPr id="2118" name="Ink 2117">
                  <a:extLst>
                    <a:ext uri="{FF2B5EF4-FFF2-40B4-BE49-F238E27FC236}">
                      <a16:creationId xmlns:a16="http://schemas.microsoft.com/office/drawing/2014/main" id="{93A547CC-1A48-3AF2-3BB5-225D9F56629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323439" y="5606153"/>
                  <a:ext cx="2563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119" name="Ink 2118">
                  <a:extLst>
                    <a:ext uri="{FF2B5EF4-FFF2-40B4-BE49-F238E27FC236}">
                      <a16:creationId xmlns:a16="http://schemas.microsoft.com/office/drawing/2014/main" id="{4ED54F55-D00F-4889-F371-B29D1440C949}"/>
                    </a:ext>
                  </a:extLst>
                </p14:cNvPr>
                <p14:cNvContentPartPr/>
                <p14:nvPr/>
              </p14:nvContentPartPr>
              <p14:xfrm>
                <a:off x="9685239" y="5503553"/>
                <a:ext cx="39960" cy="279000"/>
              </p14:xfrm>
            </p:contentPart>
          </mc:Choice>
          <mc:Fallback xmlns="">
            <p:pic>
              <p:nvPicPr>
                <p:cNvPr id="2119" name="Ink 2118">
                  <a:extLst>
                    <a:ext uri="{FF2B5EF4-FFF2-40B4-BE49-F238E27FC236}">
                      <a16:creationId xmlns:a16="http://schemas.microsoft.com/office/drawing/2014/main" id="{4ED54F55-D00F-4889-F371-B29D1440C94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649599" y="5467913"/>
                  <a:ext cx="1116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120" name="Ink 2119">
                  <a:extLst>
                    <a:ext uri="{FF2B5EF4-FFF2-40B4-BE49-F238E27FC236}">
                      <a16:creationId xmlns:a16="http://schemas.microsoft.com/office/drawing/2014/main" id="{9EA4524E-C1A6-A732-467F-30C26D0CFBD2}"/>
                    </a:ext>
                  </a:extLst>
                </p14:cNvPr>
                <p14:cNvContentPartPr/>
                <p14:nvPr/>
              </p14:nvContentPartPr>
              <p14:xfrm>
                <a:off x="9844359" y="5692193"/>
                <a:ext cx="19080" cy="21240"/>
              </p14:xfrm>
            </p:contentPart>
          </mc:Choice>
          <mc:Fallback xmlns="">
            <p:pic>
              <p:nvPicPr>
                <p:cNvPr id="2120" name="Ink 2119">
                  <a:extLst>
                    <a:ext uri="{FF2B5EF4-FFF2-40B4-BE49-F238E27FC236}">
                      <a16:creationId xmlns:a16="http://schemas.microsoft.com/office/drawing/2014/main" id="{9EA4524E-C1A6-A732-467F-30C26D0CFBD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808359" y="5656553"/>
                  <a:ext cx="90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121" name="Ink 2120">
                  <a:extLst>
                    <a:ext uri="{FF2B5EF4-FFF2-40B4-BE49-F238E27FC236}">
                      <a16:creationId xmlns:a16="http://schemas.microsoft.com/office/drawing/2014/main" id="{3E9936BF-2338-D0E6-6D8F-8D4F6B9FD1E4}"/>
                    </a:ext>
                  </a:extLst>
                </p14:cNvPr>
                <p14:cNvContentPartPr/>
                <p14:nvPr/>
              </p14:nvContentPartPr>
              <p14:xfrm>
                <a:off x="9807999" y="5535593"/>
                <a:ext cx="360" cy="360"/>
              </p14:xfrm>
            </p:contentPart>
          </mc:Choice>
          <mc:Fallback xmlns="">
            <p:pic>
              <p:nvPicPr>
                <p:cNvPr id="2121" name="Ink 2120">
                  <a:extLst>
                    <a:ext uri="{FF2B5EF4-FFF2-40B4-BE49-F238E27FC236}">
                      <a16:creationId xmlns:a16="http://schemas.microsoft.com/office/drawing/2014/main" id="{3E9936BF-2338-D0E6-6D8F-8D4F6B9FD1E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71999" y="549959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22" name="Ink 2121">
                  <a:extLst>
                    <a:ext uri="{FF2B5EF4-FFF2-40B4-BE49-F238E27FC236}">
                      <a16:creationId xmlns:a16="http://schemas.microsoft.com/office/drawing/2014/main" id="{22D8A690-308F-23D0-EBD5-97F63AB10F10}"/>
                    </a:ext>
                  </a:extLst>
                </p14:cNvPr>
                <p14:cNvContentPartPr/>
                <p14:nvPr/>
              </p14:nvContentPartPr>
              <p14:xfrm>
                <a:off x="9958839" y="5664473"/>
                <a:ext cx="217440" cy="171360"/>
              </p14:xfrm>
            </p:contentPart>
          </mc:Choice>
          <mc:Fallback xmlns="">
            <p:pic>
              <p:nvPicPr>
                <p:cNvPr id="2122" name="Ink 2121">
                  <a:extLst>
                    <a:ext uri="{FF2B5EF4-FFF2-40B4-BE49-F238E27FC236}">
                      <a16:creationId xmlns:a16="http://schemas.microsoft.com/office/drawing/2014/main" id="{22D8A690-308F-23D0-EBD5-97F63AB10F1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23199" y="5628833"/>
                  <a:ext cx="289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123" name="Ink 2122">
                  <a:extLst>
                    <a:ext uri="{FF2B5EF4-FFF2-40B4-BE49-F238E27FC236}">
                      <a16:creationId xmlns:a16="http://schemas.microsoft.com/office/drawing/2014/main" id="{23101B72-3C43-43AF-CCF1-AFACF8771FB5}"/>
                    </a:ext>
                  </a:extLst>
                </p14:cNvPr>
                <p14:cNvContentPartPr/>
                <p14:nvPr/>
              </p14:nvContentPartPr>
              <p14:xfrm>
                <a:off x="10329279" y="5674193"/>
                <a:ext cx="150120" cy="158760"/>
              </p14:xfrm>
            </p:contentPart>
          </mc:Choice>
          <mc:Fallback xmlns="">
            <p:pic>
              <p:nvPicPr>
                <p:cNvPr id="2123" name="Ink 2122">
                  <a:extLst>
                    <a:ext uri="{FF2B5EF4-FFF2-40B4-BE49-F238E27FC236}">
                      <a16:creationId xmlns:a16="http://schemas.microsoft.com/office/drawing/2014/main" id="{23101B72-3C43-43AF-CCF1-AFACF8771FB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93639" y="5638553"/>
                  <a:ext cx="221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124" name="Ink 2123">
                  <a:extLst>
                    <a:ext uri="{FF2B5EF4-FFF2-40B4-BE49-F238E27FC236}">
                      <a16:creationId xmlns:a16="http://schemas.microsoft.com/office/drawing/2014/main" id="{04C2F674-FF83-F755-3036-C352C716FE0B}"/>
                    </a:ext>
                  </a:extLst>
                </p14:cNvPr>
                <p14:cNvContentPartPr/>
                <p14:nvPr/>
              </p14:nvContentPartPr>
              <p14:xfrm>
                <a:off x="10583439" y="5499953"/>
                <a:ext cx="209880" cy="372960"/>
              </p14:xfrm>
            </p:contentPart>
          </mc:Choice>
          <mc:Fallback xmlns="">
            <p:pic>
              <p:nvPicPr>
                <p:cNvPr id="2124" name="Ink 2123">
                  <a:extLst>
                    <a:ext uri="{FF2B5EF4-FFF2-40B4-BE49-F238E27FC236}">
                      <a16:creationId xmlns:a16="http://schemas.microsoft.com/office/drawing/2014/main" id="{04C2F674-FF83-F755-3036-C352C716FE0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547439" y="5463953"/>
                  <a:ext cx="28152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126" name="Ink 2125">
                  <a:extLst>
                    <a:ext uri="{FF2B5EF4-FFF2-40B4-BE49-F238E27FC236}">
                      <a16:creationId xmlns:a16="http://schemas.microsoft.com/office/drawing/2014/main" id="{E3891641-A09B-F838-38A5-1AE1BA9AAEB3}"/>
                    </a:ext>
                  </a:extLst>
                </p14:cNvPr>
                <p14:cNvContentPartPr/>
                <p14:nvPr/>
              </p14:nvContentPartPr>
              <p14:xfrm>
                <a:off x="10554279" y="5724953"/>
                <a:ext cx="143280" cy="13680"/>
              </p14:xfrm>
            </p:contentPart>
          </mc:Choice>
          <mc:Fallback xmlns="">
            <p:pic>
              <p:nvPicPr>
                <p:cNvPr id="2126" name="Ink 2125">
                  <a:extLst>
                    <a:ext uri="{FF2B5EF4-FFF2-40B4-BE49-F238E27FC236}">
                      <a16:creationId xmlns:a16="http://schemas.microsoft.com/office/drawing/2014/main" id="{E3891641-A09B-F838-38A5-1AE1BA9AAEB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18639" y="5688953"/>
                  <a:ext cx="214920" cy="8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677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15511A-D248-8ED2-4FEF-3796829DE9D2}"/>
              </a:ext>
            </a:extLst>
          </p:cNvPr>
          <p:cNvSpPr txBox="1"/>
          <p:nvPr/>
        </p:nvSpPr>
        <p:spPr>
          <a:xfrm>
            <a:off x="3184130" y="1373081"/>
            <a:ext cx="8776762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GPT-4 announced web searching is enabled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(but it does not work well)</a:t>
            </a:r>
          </a:p>
          <a:p>
            <a:pPr>
              <a:spcAft>
                <a:spcPts val="600"/>
              </a:spcAft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Open AI announced Microsoft Bing plugin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(not in UK yet as of time I write this)</a:t>
            </a:r>
          </a:p>
          <a:p>
            <a:pPr>
              <a:spcAft>
                <a:spcPts val="600"/>
              </a:spcAft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1E108-0464-38C1-3C5C-ED87FB87BFBC}"/>
              </a:ext>
            </a:extLst>
          </p:cNvPr>
          <p:cNvSpPr txBox="1"/>
          <p:nvPr/>
        </p:nvSpPr>
        <p:spPr>
          <a:xfrm>
            <a:off x="388961" y="232012"/>
            <a:ext cx="4608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Developments</a:t>
            </a:r>
            <a:endParaRPr lang="en-GB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EE071-71CB-6BF9-0CA0-8E86D6B9E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61" y="2726421"/>
            <a:ext cx="2665305" cy="26540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0FE88D-E991-C36F-D492-175C23D48740}"/>
                  </a:ext>
                </a:extLst>
              </p14:cNvPr>
              <p14:cNvContentPartPr/>
              <p14:nvPr/>
            </p14:nvContentPartPr>
            <p14:xfrm>
              <a:off x="3293679" y="1843901"/>
              <a:ext cx="897840" cy="2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0FE88D-E991-C36F-D492-175C23D487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5679" y="1825901"/>
                <a:ext cx="9334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FABEE0-260E-0331-A98E-F2E6F93D59BC}"/>
                  </a:ext>
                </a:extLst>
              </p14:cNvPr>
              <p14:cNvContentPartPr/>
              <p14:nvPr/>
            </p14:nvContentPartPr>
            <p14:xfrm>
              <a:off x="5325519" y="1836701"/>
              <a:ext cx="852120" cy="16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FABEE0-260E-0331-A98E-F2E6F93D59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07879" y="1819061"/>
                <a:ext cx="88776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EFDD3E3-F422-52B9-77AC-B56C5AC9146B}"/>
              </a:ext>
            </a:extLst>
          </p:cNvPr>
          <p:cNvGrpSpPr/>
          <p:nvPr/>
        </p:nvGrpSpPr>
        <p:grpSpPr>
          <a:xfrm>
            <a:off x="6988719" y="1837421"/>
            <a:ext cx="1946160" cy="44280"/>
            <a:chOff x="6988719" y="1837421"/>
            <a:chExt cx="1946160" cy="4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9AA9E7-E868-7197-E699-325A6E851336}"/>
                    </a:ext>
                  </a:extLst>
                </p14:cNvPr>
                <p14:cNvContentPartPr/>
                <p14:nvPr/>
              </p14:nvContentPartPr>
              <p14:xfrm>
                <a:off x="6988719" y="1837421"/>
                <a:ext cx="451080" cy="44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9AA9E7-E868-7197-E699-325A6E85133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70719" y="1819781"/>
                  <a:ext cx="486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6ABF26F-08B9-2477-1AEE-0F6A46988F90}"/>
                    </a:ext>
                  </a:extLst>
                </p14:cNvPr>
                <p14:cNvContentPartPr/>
                <p14:nvPr/>
              </p14:nvContentPartPr>
              <p14:xfrm>
                <a:off x="8111559" y="1854701"/>
                <a:ext cx="823320" cy="22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6ABF26F-08B9-2477-1AEE-0F6A46988F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93919" y="1836701"/>
                  <a:ext cx="858960" cy="5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601F87-E035-E104-BB4D-8CBA39FC74F5}"/>
                  </a:ext>
                </a:extLst>
              </p14:cNvPr>
              <p14:cNvContentPartPr/>
              <p14:nvPr/>
            </p14:nvContentPartPr>
            <p14:xfrm>
              <a:off x="3538839" y="2383181"/>
              <a:ext cx="5590440" cy="123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601F87-E035-E104-BB4D-8CBA39FC74F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20839" y="2365541"/>
                <a:ext cx="56260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9D30D36-CF69-0812-C9F5-67D34B3185EB}"/>
                  </a:ext>
                </a:extLst>
              </p14:cNvPr>
              <p14:cNvContentPartPr/>
              <p14:nvPr/>
            </p14:nvContentPartPr>
            <p14:xfrm>
              <a:off x="2792025" y="1832460"/>
              <a:ext cx="23400" cy="46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9D30D36-CF69-0812-C9F5-67D34B3185E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74025" y="1814820"/>
                <a:ext cx="5904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A2E785C-BE66-7478-EEDF-D526CFC76248}"/>
                  </a:ext>
                </a:extLst>
              </p14:cNvPr>
              <p14:cNvContentPartPr/>
              <p14:nvPr/>
            </p14:nvContentPartPr>
            <p14:xfrm>
              <a:off x="3630999" y="3374261"/>
              <a:ext cx="1164240" cy="33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A2E785C-BE66-7478-EEDF-D526CFC7624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13359" y="3356261"/>
                <a:ext cx="11998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81180D0-BE40-7933-A47B-0008558F3260}"/>
              </a:ext>
            </a:extLst>
          </p:cNvPr>
          <p:cNvGrpSpPr/>
          <p:nvPr/>
        </p:nvGrpSpPr>
        <p:grpSpPr>
          <a:xfrm>
            <a:off x="8090679" y="3291461"/>
            <a:ext cx="1948680" cy="153720"/>
            <a:chOff x="8090679" y="3291461"/>
            <a:chExt cx="1948680" cy="15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661516-5A8D-1329-CE46-D15E4FC15758}"/>
                    </a:ext>
                  </a:extLst>
                </p14:cNvPr>
                <p14:cNvContentPartPr/>
                <p14:nvPr/>
              </p14:nvContentPartPr>
              <p14:xfrm>
                <a:off x="8157639" y="3291461"/>
                <a:ext cx="124200" cy="17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661516-5A8D-1329-CE46-D15E4FC1575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39639" y="3273461"/>
                  <a:ext cx="1598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4C10B6-CFDC-DD67-D87E-AE300057811A}"/>
                    </a:ext>
                  </a:extLst>
                </p14:cNvPr>
                <p14:cNvContentPartPr/>
                <p14:nvPr/>
              </p14:nvContentPartPr>
              <p14:xfrm>
                <a:off x="8090679" y="3323141"/>
                <a:ext cx="1948680" cy="122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4C10B6-CFDC-DD67-D87E-AE300057811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72679" y="3305501"/>
                  <a:ext cx="1984320" cy="15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482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0BED22-7F00-D298-7626-2DB8B72AE899}"/>
              </a:ext>
            </a:extLst>
          </p:cNvPr>
          <p:cNvSpPr txBox="1"/>
          <p:nvPr/>
        </p:nvSpPr>
        <p:spPr>
          <a:xfrm>
            <a:off x="4170405" y="580768"/>
            <a:ext cx="3685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Structure of LLMs like GPT-4</a:t>
            </a:r>
          </a:p>
          <a:p>
            <a:pPr algn="ctr"/>
            <a:r>
              <a:rPr lang="en-GB" dirty="0"/>
              <a:t>"Generative pre-trained transformer"</a:t>
            </a:r>
          </a:p>
        </p:txBody>
      </p:sp>
      <p:pic>
        <p:nvPicPr>
          <p:cNvPr id="4" name="Picture 2" descr="Large Language Models In A Nutshell - FourWeekMBA">
            <a:extLst>
              <a:ext uri="{FF2B5EF4-FFF2-40B4-BE49-F238E27FC236}">
                <a16:creationId xmlns:a16="http://schemas.microsoft.com/office/drawing/2014/main" id="{0A26F61E-2B5A-282C-6B45-A1B549F972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4"/>
          <a:stretch/>
        </p:blipFill>
        <p:spPr bwMode="auto">
          <a:xfrm>
            <a:off x="1291296" y="160800"/>
            <a:ext cx="9236075" cy="633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D512A3C-A7C8-CFD8-1569-BF573055F90C}"/>
              </a:ext>
            </a:extLst>
          </p:cNvPr>
          <p:cNvGrpSpPr/>
          <p:nvPr/>
        </p:nvGrpSpPr>
        <p:grpSpPr>
          <a:xfrm>
            <a:off x="7686879" y="4717313"/>
            <a:ext cx="218880" cy="275400"/>
            <a:chOff x="7686879" y="4717313"/>
            <a:chExt cx="2188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D343A15-4FCB-87B8-89B8-10137A6FF46A}"/>
                    </a:ext>
                  </a:extLst>
                </p14:cNvPr>
                <p14:cNvContentPartPr/>
                <p14:nvPr/>
              </p14:nvContentPartPr>
              <p14:xfrm>
                <a:off x="7686879" y="4730633"/>
                <a:ext cx="155520" cy="262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D343A15-4FCB-87B8-89B8-10137A6FF46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50879" y="4694993"/>
                  <a:ext cx="2271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822496-FEDF-6E6F-DA7A-E537316CA6CE}"/>
                    </a:ext>
                  </a:extLst>
                </p14:cNvPr>
                <p14:cNvContentPartPr/>
                <p14:nvPr/>
              </p14:nvContentPartPr>
              <p14:xfrm>
                <a:off x="7767159" y="4717313"/>
                <a:ext cx="138600" cy="120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822496-FEDF-6E6F-DA7A-E537316CA6C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31159" y="4681313"/>
                  <a:ext cx="210240" cy="19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E504AC-E240-3D7E-9ACE-7309A88E1642}"/>
                  </a:ext>
                </a:extLst>
              </p14:cNvPr>
              <p14:cNvContentPartPr/>
              <p14:nvPr/>
            </p14:nvContentPartPr>
            <p14:xfrm>
              <a:off x="6991719" y="5035193"/>
              <a:ext cx="360" cy="1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E504AC-E240-3D7E-9ACE-7309A88E16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55719" y="4999553"/>
                <a:ext cx="72000" cy="7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22717E3-B9B6-A745-1FBF-5CFC28484921}"/>
              </a:ext>
            </a:extLst>
          </p:cNvPr>
          <p:cNvGrpSpPr/>
          <p:nvPr/>
        </p:nvGrpSpPr>
        <p:grpSpPr>
          <a:xfrm>
            <a:off x="6867159" y="5137793"/>
            <a:ext cx="2611080" cy="536040"/>
            <a:chOff x="6867159" y="5137793"/>
            <a:chExt cx="2611080" cy="53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240147-4347-9C65-D392-5A831B22A2E1}"/>
                    </a:ext>
                  </a:extLst>
                </p14:cNvPr>
                <p14:cNvContentPartPr/>
                <p14:nvPr/>
              </p14:nvContentPartPr>
              <p14:xfrm>
                <a:off x="6867159" y="5199353"/>
                <a:ext cx="32400" cy="140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240147-4347-9C65-D392-5A831B22A2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31519" y="5163353"/>
                  <a:ext cx="104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E3C1F8-B078-2079-51FC-FB04F8F443B5}"/>
                    </a:ext>
                  </a:extLst>
                </p14:cNvPr>
                <p14:cNvContentPartPr/>
                <p14:nvPr/>
              </p14:nvContentPartPr>
              <p14:xfrm>
                <a:off x="7009719" y="5225633"/>
                <a:ext cx="160560" cy="102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E3C1F8-B078-2079-51FC-FB04F8F443B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73719" y="5189633"/>
                  <a:ext cx="232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1EFFB1-35C1-5819-40C1-E30AAFAE2F69}"/>
                    </a:ext>
                  </a:extLst>
                </p14:cNvPr>
                <p14:cNvContentPartPr/>
                <p14:nvPr/>
              </p14:nvContentPartPr>
              <p14:xfrm>
                <a:off x="7309239" y="5137793"/>
                <a:ext cx="41400" cy="16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1EFFB1-35C1-5819-40C1-E30AAFAE2F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73239" y="5102153"/>
                  <a:ext cx="1130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75E0FF1-5919-4FDB-56E4-E2F3E5BEE626}"/>
                    </a:ext>
                  </a:extLst>
                </p14:cNvPr>
                <p14:cNvContentPartPr/>
                <p14:nvPr/>
              </p14:nvContentPartPr>
              <p14:xfrm>
                <a:off x="7266399" y="5253713"/>
                <a:ext cx="219960" cy="15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75E0FF1-5919-4FDB-56E4-E2F3E5BEE62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30759" y="5217713"/>
                  <a:ext cx="2916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6A09D2-AC53-952C-0429-1798F33163E4}"/>
                    </a:ext>
                  </a:extLst>
                </p14:cNvPr>
                <p14:cNvContentPartPr/>
                <p14:nvPr/>
              </p14:nvContentPartPr>
              <p14:xfrm>
                <a:off x="7547919" y="5232113"/>
                <a:ext cx="123120" cy="110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6A09D2-AC53-952C-0429-1798F33163E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12279" y="5196113"/>
                  <a:ext cx="194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743EF79-B551-292C-D98B-2B2807C169F9}"/>
                    </a:ext>
                  </a:extLst>
                </p14:cNvPr>
                <p14:cNvContentPartPr/>
                <p14:nvPr/>
              </p14:nvContentPartPr>
              <p14:xfrm>
                <a:off x="7789119" y="5227793"/>
                <a:ext cx="197280" cy="106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743EF79-B551-292C-D98B-2B2807C169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53479" y="5192153"/>
                  <a:ext cx="268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C8DC183-CD90-6FEA-C111-20D189124CB0}"/>
                    </a:ext>
                  </a:extLst>
                </p14:cNvPr>
                <p14:cNvContentPartPr/>
                <p14:nvPr/>
              </p14:nvContentPartPr>
              <p14:xfrm>
                <a:off x="8050839" y="5262713"/>
                <a:ext cx="230760" cy="128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C8DC183-CD90-6FEA-C111-20D189124C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14839" y="5226713"/>
                  <a:ext cx="302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3978B75-15C9-0700-4CCA-598E8E7428A0}"/>
                    </a:ext>
                  </a:extLst>
                </p14:cNvPr>
                <p14:cNvContentPartPr/>
                <p14:nvPr/>
              </p14:nvContentPartPr>
              <p14:xfrm>
                <a:off x="8337759" y="5259833"/>
                <a:ext cx="117720" cy="177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3978B75-15C9-0700-4CCA-598E8E7428A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302119" y="5223833"/>
                  <a:ext cx="1893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3E0D4E-C1F5-05A5-53E1-53604B9413D9}"/>
                    </a:ext>
                  </a:extLst>
                </p14:cNvPr>
                <p14:cNvContentPartPr/>
                <p14:nvPr/>
              </p14:nvContentPartPr>
              <p14:xfrm>
                <a:off x="8637639" y="5212673"/>
                <a:ext cx="54720" cy="208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3E0D4E-C1F5-05A5-53E1-53604B9413D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01999" y="5176673"/>
                  <a:ext cx="1263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6124A68-A619-375B-2FBE-8D1BCF83799E}"/>
                    </a:ext>
                  </a:extLst>
                </p14:cNvPr>
                <p14:cNvContentPartPr/>
                <p14:nvPr/>
              </p14:nvContentPartPr>
              <p14:xfrm>
                <a:off x="8636919" y="5346953"/>
                <a:ext cx="133920" cy="22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6124A68-A619-375B-2FBE-8D1BCF83799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01279" y="5311313"/>
                  <a:ext cx="205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25577B6-51A9-D6C6-E9E1-6F506DB6E2E9}"/>
                    </a:ext>
                  </a:extLst>
                </p14:cNvPr>
                <p14:cNvContentPartPr/>
                <p14:nvPr/>
              </p14:nvContentPartPr>
              <p14:xfrm>
                <a:off x="8856519" y="5304833"/>
                <a:ext cx="52920" cy="161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25577B6-51A9-D6C6-E9E1-6F506DB6E2E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820879" y="5268833"/>
                  <a:ext cx="1245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7C0035-07EE-7945-8E53-7FE1718AE9B5}"/>
                    </a:ext>
                  </a:extLst>
                </p14:cNvPr>
                <p14:cNvContentPartPr/>
                <p14:nvPr/>
              </p14:nvContentPartPr>
              <p14:xfrm>
                <a:off x="9022479" y="5394833"/>
                <a:ext cx="209160" cy="94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7C0035-07EE-7945-8E53-7FE1718AE9B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986479" y="5358833"/>
                  <a:ext cx="280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3C1FA7D-B092-B4F2-FDC0-E2782F5EE44A}"/>
                    </a:ext>
                  </a:extLst>
                </p14:cNvPr>
                <p14:cNvContentPartPr/>
                <p14:nvPr/>
              </p14:nvContentPartPr>
              <p14:xfrm>
                <a:off x="9134079" y="5432993"/>
                <a:ext cx="344160" cy="240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3C1FA7D-B092-B4F2-FDC0-E2782F5EE44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098079" y="5397353"/>
                  <a:ext cx="415800" cy="31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5AA2AFA-063E-260A-C127-2967E087AED3}"/>
                  </a:ext>
                </a:extLst>
              </p14:cNvPr>
              <p14:cNvContentPartPr/>
              <p14:nvPr/>
            </p14:nvContentPartPr>
            <p14:xfrm>
              <a:off x="6933759" y="5591033"/>
              <a:ext cx="1334520" cy="344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5AA2AFA-063E-260A-C127-2967E087AED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97759" y="5555393"/>
                <a:ext cx="140616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CF24E6-AAF6-B89E-19D1-F826555A8BF4}"/>
                  </a:ext>
                </a:extLst>
              </p14:cNvPr>
              <p14:cNvContentPartPr/>
              <p14:nvPr/>
            </p14:nvContentPartPr>
            <p14:xfrm>
              <a:off x="2287839" y="3870341"/>
              <a:ext cx="634680" cy="232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CF24E6-AAF6-B89E-19D1-F826555A8BF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69839" y="3852341"/>
                <a:ext cx="670320" cy="23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7511ADF-AD1A-7DEE-BBC3-CE439FBF582C}"/>
                  </a:ext>
                </a:extLst>
              </p14:cNvPr>
              <p14:cNvContentPartPr/>
              <p14:nvPr/>
            </p14:nvContentPartPr>
            <p14:xfrm>
              <a:off x="1863399" y="3728141"/>
              <a:ext cx="700200" cy="2539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7511ADF-AD1A-7DEE-BBC3-CE439FBF582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845399" y="3710501"/>
                <a:ext cx="735840" cy="25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7EA5C74-ADC9-570B-FFD1-445175812BFB}"/>
                  </a:ext>
                </a:extLst>
              </p14:cNvPr>
              <p14:cNvContentPartPr/>
              <p14:nvPr/>
            </p14:nvContentPartPr>
            <p14:xfrm>
              <a:off x="4516959" y="3776381"/>
              <a:ext cx="476280" cy="866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7EA5C74-ADC9-570B-FFD1-445175812BF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499319" y="3758741"/>
                <a:ext cx="511920" cy="9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3641400-23BC-6BAE-B803-D70D39EB1183}"/>
                  </a:ext>
                </a:extLst>
              </p14:cNvPr>
              <p14:cNvContentPartPr/>
              <p14:nvPr/>
            </p14:nvContentPartPr>
            <p14:xfrm>
              <a:off x="4852119" y="3147821"/>
              <a:ext cx="2474640" cy="1087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3641400-23BC-6BAE-B803-D70D39EB118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834119" y="3129821"/>
                <a:ext cx="2510280" cy="11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30C2163-2DB9-0F41-C5E6-83E997185E68}"/>
                  </a:ext>
                </a:extLst>
              </p14:cNvPr>
              <p14:cNvContentPartPr/>
              <p14:nvPr/>
            </p14:nvContentPartPr>
            <p14:xfrm>
              <a:off x="5348559" y="1710341"/>
              <a:ext cx="1381320" cy="59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30C2163-2DB9-0F41-C5E6-83E997185E6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330559" y="1692341"/>
                <a:ext cx="14169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5F7272C-6A6B-703B-745C-F35234553796}"/>
                  </a:ext>
                </a:extLst>
              </p14:cNvPr>
              <p14:cNvContentPartPr/>
              <p14:nvPr/>
            </p14:nvContentPartPr>
            <p14:xfrm>
              <a:off x="9185439" y="3914621"/>
              <a:ext cx="498240" cy="916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5F7272C-6A6B-703B-745C-F3523455379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167439" y="3896981"/>
                <a:ext cx="53388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BE3EC2D-1F21-9357-AC2A-54D5FAE4981B}"/>
                  </a:ext>
                </a:extLst>
              </p14:cNvPr>
              <p14:cNvContentPartPr/>
              <p14:nvPr/>
            </p14:nvContentPartPr>
            <p14:xfrm>
              <a:off x="7054959" y="4364981"/>
              <a:ext cx="318600" cy="420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BE3EC2D-1F21-9357-AC2A-54D5FAE4981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036959" y="4346981"/>
                <a:ext cx="35424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433209F-35BA-762F-A3CD-FD69873B80FD}"/>
                  </a:ext>
                </a:extLst>
              </p14:cNvPr>
              <p14:cNvContentPartPr/>
              <p14:nvPr/>
            </p14:nvContentPartPr>
            <p14:xfrm>
              <a:off x="7758759" y="4659821"/>
              <a:ext cx="212040" cy="11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433209F-35BA-762F-A3CD-FD69873B80F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741119" y="4642181"/>
                <a:ext cx="2476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6B11700-BF49-F1F3-12EB-A90D5A08F853}"/>
                  </a:ext>
                </a:extLst>
              </p14:cNvPr>
              <p14:cNvContentPartPr/>
              <p14:nvPr/>
            </p14:nvContentPartPr>
            <p14:xfrm>
              <a:off x="9023079" y="4439141"/>
              <a:ext cx="363240" cy="279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6B11700-BF49-F1F3-12EB-A90D5A08F85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005439" y="4421501"/>
                <a:ext cx="398880" cy="3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613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0BED22-7F00-D298-7626-2DB8B72AE899}"/>
              </a:ext>
            </a:extLst>
          </p:cNvPr>
          <p:cNvSpPr txBox="1"/>
          <p:nvPr/>
        </p:nvSpPr>
        <p:spPr>
          <a:xfrm>
            <a:off x="3587259" y="439574"/>
            <a:ext cx="482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/>
              <a:t>The Practice of Statistics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9F5A48-7E2E-8FB8-AA78-729C58B256A1}"/>
              </a:ext>
            </a:extLst>
          </p:cNvPr>
          <p:cNvSpPr/>
          <p:nvPr/>
        </p:nvSpPr>
        <p:spPr>
          <a:xfrm>
            <a:off x="533400" y="1795182"/>
            <a:ext cx="2252382" cy="234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Subject</a:t>
            </a:r>
          </a:p>
          <a:p>
            <a:pPr algn="ctr"/>
            <a:r>
              <a:rPr lang="en-GB" dirty="0"/>
              <a:t>knowledge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ABA6D-215B-4C46-0498-11E078503682}"/>
              </a:ext>
            </a:extLst>
          </p:cNvPr>
          <p:cNvSpPr/>
          <p:nvPr/>
        </p:nvSpPr>
        <p:spPr>
          <a:xfrm>
            <a:off x="5818094" y="1795182"/>
            <a:ext cx="2252382" cy="2346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Software</a:t>
            </a:r>
          </a:p>
          <a:p>
            <a:pPr algn="ctr"/>
            <a:r>
              <a:rPr lang="en-GB" dirty="0"/>
              <a:t>(R, </a:t>
            </a:r>
            <a:r>
              <a:rPr lang="en-GB" dirty="0" err="1"/>
              <a:t>Genstat</a:t>
            </a:r>
            <a:r>
              <a:rPr lang="en-GB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683199-DAE9-87D9-5CE9-8CBD48B8C69E}"/>
              </a:ext>
            </a:extLst>
          </p:cNvPr>
          <p:cNvSpPr/>
          <p:nvPr/>
        </p:nvSpPr>
        <p:spPr>
          <a:xfrm>
            <a:off x="8520953" y="1795182"/>
            <a:ext cx="2252382" cy="234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Statistics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59941B-EA14-F2C1-C562-A63A53D138D1}"/>
              </a:ext>
            </a:extLst>
          </p:cNvPr>
          <p:cNvSpPr/>
          <p:nvPr/>
        </p:nvSpPr>
        <p:spPr>
          <a:xfrm>
            <a:off x="3175747" y="1795182"/>
            <a:ext cx="2252382" cy="23465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ECFFEA2-6676-A564-67F0-6049281AE975}"/>
              </a:ext>
            </a:extLst>
          </p:cNvPr>
          <p:cNvGrpSpPr/>
          <p:nvPr/>
        </p:nvGrpSpPr>
        <p:grpSpPr>
          <a:xfrm>
            <a:off x="5135919" y="4160753"/>
            <a:ext cx="6026760" cy="1361520"/>
            <a:chOff x="5135919" y="4160753"/>
            <a:chExt cx="6026760" cy="13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5996211-EC41-001D-0614-DD71EC7E7A16}"/>
                    </a:ext>
                  </a:extLst>
                </p14:cNvPr>
                <p14:cNvContentPartPr/>
                <p14:nvPr/>
              </p14:nvContentPartPr>
              <p14:xfrm>
                <a:off x="5704719" y="4225193"/>
                <a:ext cx="2378520" cy="510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5996211-EC41-001D-0614-DD71EC7E7A1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68719" y="4189193"/>
                  <a:ext cx="245016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8AC1AA-B212-7EC7-40D3-1497067FAECF}"/>
                    </a:ext>
                  </a:extLst>
                </p14:cNvPr>
                <p14:cNvContentPartPr/>
                <p14:nvPr/>
              </p14:nvContentPartPr>
              <p14:xfrm>
                <a:off x="8108799" y="4160753"/>
                <a:ext cx="3053880" cy="631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8AC1AA-B212-7EC7-40D3-1497067FAE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72799" y="4124753"/>
                  <a:ext cx="312552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9D1F59C-C5E8-BE0A-FC51-6EF68815B80B}"/>
                    </a:ext>
                  </a:extLst>
                </p14:cNvPr>
                <p14:cNvContentPartPr/>
                <p14:nvPr/>
              </p14:nvContentPartPr>
              <p14:xfrm>
                <a:off x="5257959" y="4807313"/>
                <a:ext cx="28080" cy="236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9D1F59C-C5E8-BE0A-FC51-6EF68815B8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22319" y="4771313"/>
                  <a:ext cx="997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2F1C53D-2658-A3D7-9135-9428EA65F6D8}"/>
                    </a:ext>
                  </a:extLst>
                </p14:cNvPr>
                <p14:cNvContentPartPr/>
                <p14:nvPr/>
              </p14:nvContentPartPr>
              <p14:xfrm>
                <a:off x="5135919" y="4759073"/>
                <a:ext cx="492120" cy="6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2F1C53D-2658-A3D7-9135-9428EA65F6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00279" y="4723433"/>
                  <a:ext cx="5637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82573A9-8F34-B9F3-5781-23C3DC6C951E}"/>
                    </a:ext>
                  </a:extLst>
                </p14:cNvPr>
                <p14:cNvContentPartPr/>
                <p14:nvPr/>
              </p14:nvContentPartPr>
              <p14:xfrm>
                <a:off x="5572599" y="4903073"/>
                <a:ext cx="364320" cy="173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82573A9-8F34-B9F3-5781-23C3DC6C95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36959" y="4867073"/>
                  <a:ext cx="435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38CE775-4E70-8401-3E60-9F944D7F6253}"/>
                    </a:ext>
                  </a:extLst>
                </p14:cNvPr>
                <p14:cNvContentPartPr/>
                <p14:nvPr/>
              </p14:nvContentPartPr>
              <p14:xfrm>
                <a:off x="6039159" y="4946993"/>
                <a:ext cx="263160" cy="175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38CE775-4E70-8401-3E60-9F944D7F62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03519" y="4910993"/>
                  <a:ext cx="334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E8FE117-2A24-C6C5-049C-C025F67F0051}"/>
                    </a:ext>
                  </a:extLst>
                </p14:cNvPr>
                <p14:cNvContentPartPr/>
                <p14:nvPr/>
              </p14:nvContentPartPr>
              <p14:xfrm>
                <a:off x="6439119" y="4958873"/>
                <a:ext cx="253440" cy="170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E8FE117-2A24-C6C5-049C-C025F67F00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03119" y="4922873"/>
                  <a:ext cx="3250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F8430C0-0261-A433-A3E0-6C78ECDFD772}"/>
                    </a:ext>
                  </a:extLst>
                </p14:cNvPr>
                <p14:cNvContentPartPr/>
                <p14:nvPr/>
              </p14:nvContentPartPr>
              <p14:xfrm>
                <a:off x="6798039" y="4871033"/>
                <a:ext cx="184320" cy="307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F8430C0-0261-A433-A3E0-6C78ECDFD7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62399" y="4835393"/>
                  <a:ext cx="2559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01B1F01-D77D-4F0F-649D-A8014DE2A6AD}"/>
                    </a:ext>
                  </a:extLst>
                </p14:cNvPr>
                <p14:cNvContentPartPr/>
                <p14:nvPr/>
              </p14:nvContentPartPr>
              <p14:xfrm>
                <a:off x="7130319" y="5093513"/>
                <a:ext cx="25920" cy="5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01B1F01-D77D-4F0F-649D-A8014DE2A6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94679" y="5057513"/>
                  <a:ext cx="97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E9E52C8-FDD5-2C03-2138-BB34C53F3C50}"/>
                    </a:ext>
                  </a:extLst>
                </p14:cNvPr>
                <p14:cNvContentPartPr/>
                <p14:nvPr/>
              </p14:nvContentPartPr>
              <p14:xfrm>
                <a:off x="7182879" y="4958873"/>
                <a:ext cx="2880" cy="10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E9E52C8-FDD5-2C03-2138-BB34C53F3C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47239" y="4923233"/>
                  <a:ext cx="74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4F9704-0503-B058-B111-BAE27403F039}"/>
                    </a:ext>
                  </a:extLst>
                </p14:cNvPr>
                <p14:cNvContentPartPr/>
                <p14:nvPr/>
              </p14:nvContentPartPr>
              <p14:xfrm>
                <a:off x="7339119" y="5090633"/>
                <a:ext cx="159120" cy="114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4F9704-0503-B058-B111-BAE27403F0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03479" y="5054993"/>
                  <a:ext cx="230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58DB77-1BE0-BC53-841A-76B1183C3BAC}"/>
                    </a:ext>
                  </a:extLst>
                </p14:cNvPr>
                <p14:cNvContentPartPr/>
                <p14:nvPr/>
              </p14:nvContentPartPr>
              <p14:xfrm>
                <a:off x="7681479" y="5090993"/>
                <a:ext cx="216000" cy="299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58DB77-1BE0-BC53-841A-76B1183C3B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45479" y="5055353"/>
                  <a:ext cx="287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402116-5B0D-DEF7-36F8-BCEFFD0B8BAF}"/>
                    </a:ext>
                  </a:extLst>
                </p14:cNvPr>
                <p14:cNvContentPartPr/>
                <p14:nvPr/>
              </p14:nvContentPartPr>
              <p14:xfrm>
                <a:off x="8307159" y="5044193"/>
                <a:ext cx="234360" cy="127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402116-5B0D-DEF7-36F8-BCEFFD0B8B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71519" y="5008553"/>
                  <a:ext cx="30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D17BDA-ABB5-BD75-E8FF-16C5B332D48A}"/>
                    </a:ext>
                  </a:extLst>
                </p14:cNvPr>
                <p14:cNvContentPartPr/>
                <p14:nvPr/>
              </p14:nvContentPartPr>
              <p14:xfrm>
                <a:off x="8724399" y="4932593"/>
                <a:ext cx="174240" cy="353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D17BDA-ABB5-BD75-E8FF-16C5B332D48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88759" y="4896953"/>
                  <a:ext cx="2458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2C8478C-FBC7-E23F-08BA-A57A4540E721}"/>
                    </a:ext>
                  </a:extLst>
                </p14:cNvPr>
                <p14:cNvContentPartPr/>
                <p14:nvPr/>
              </p14:nvContentPartPr>
              <p14:xfrm>
                <a:off x="9048039" y="5135993"/>
                <a:ext cx="209160" cy="132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2C8478C-FBC7-E23F-08BA-A57A4540E7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12039" y="5100353"/>
                  <a:ext cx="280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B854A8-AC9E-B561-7EBD-77FD8FAAA2F7}"/>
                    </a:ext>
                  </a:extLst>
                </p14:cNvPr>
                <p14:cNvContentPartPr/>
                <p14:nvPr/>
              </p14:nvContentPartPr>
              <p14:xfrm>
                <a:off x="9408399" y="5176673"/>
                <a:ext cx="207360" cy="113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B854A8-AC9E-B561-7EBD-77FD8FAAA2F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72399" y="5140673"/>
                  <a:ext cx="279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6C15A7D-D62C-7E07-4C2D-368190AE73CB}"/>
                    </a:ext>
                  </a:extLst>
                </p14:cNvPr>
                <p14:cNvContentPartPr/>
                <p14:nvPr/>
              </p14:nvContentPartPr>
              <p14:xfrm>
                <a:off x="9739239" y="5202233"/>
                <a:ext cx="192960" cy="10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6C15A7D-D62C-7E07-4C2D-368190AE73C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03599" y="5166593"/>
                  <a:ext cx="264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CDD2BDC-C779-DBAF-D13D-C443BBD4E1D9}"/>
                    </a:ext>
                  </a:extLst>
                </p14:cNvPr>
                <p14:cNvContentPartPr/>
                <p14:nvPr/>
              </p14:nvContentPartPr>
              <p14:xfrm>
                <a:off x="10030839" y="5225273"/>
                <a:ext cx="239040" cy="101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CDD2BDC-C779-DBAF-D13D-C443BBD4E1D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94839" y="5189273"/>
                  <a:ext cx="310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E47269E-8358-F3EB-B8D8-1D91EA9B29B2}"/>
                    </a:ext>
                  </a:extLst>
                </p14:cNvPr>
                <p14:cNvContentPartPr/>
                <p14:nvPr/>
              </p14:nvContentPartPr>
              <p14:xfrm>
                <a:off x="10407759" y="5273513"/>
                <a:ext cx="24480" cy="43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E47269E-8358-F3EB-B8D8-1D91EA9B29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71759" y="5237873"/>
                  <a:ext cx="961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7D0A97-3CA8-21D6-37B6-14771C4DABAD}"/>
                    </a:ext>
                  </a:extLst>
                </p14:cNvPr>
                <p14:cNvContentPartPr/>
                <p14:nvPr/>
              </p14:nvContentPartPr>
              <p14:xfrm>
                <a:off x="10427919" y="513239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7D0A97-3CA8-21D6-37B6-14771C4DABA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391919" y="509639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4D65A8-2D7C-E3C8-4051-AF05DE4B6DF3}"/>
                    </a:ext>
                  </a:extLst>
                </p14:cNvPr>
                <p14:cNvContentPartPr/>
                <p14:nvPr/>
              </p14:nvContentPartPr>
              <p14:xfrm>
                <a:off x="10569399" y="5251553"/>
                <a:ext cx="210240" cy="100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4D65A8-2D7C-E3C8-4051-AF05DE4B6DF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33759" y="5215913"/>
                  <a:ext cx="281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35D0AC-947B-7E49-D82C-F222EEC2D341}"/>
                    </a:ext>
                  </a:extLst>
                </p14:cNvPr>
                <p14:cNvContentPartPr/>
                <p14:nvPr/>
              </p14:nvContentPartPr>
              <p14:xfrm>
                <a:off x="10756239" y="5238233"/>
                <a:ext cx="339120" cy="284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35D0AC-947B-7E49-D82C-F222EEC2D34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20239" y="5202593"/>
                  <a:ext cx="41076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F2F85BB-8F4E-2E34-9083-3597E2082A91}"/>
              </a:ext>
            </a:extLst>
          </p:cNvPr>
          <p:cNvGrpSpPr/>
          <p:nvPr/>
        </p:nvGrpSpPr>
        <p:grpSpPr>
          <a:xfrm>
            <a:off x="6801279" y="5582033"/>
            <a:ext cx="3013920" cy="536760"/>
            <a:chOff x="6801279" y="5582033"/>
            <a:chExt cx="3013920" cy="53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EA475B3-DFE3-335D-2AA8-972CE3697D3D}"/>
                    </a:ext>
                  </a:extLst>
                </p14:cNvPr>
                <p14:cNvContentPartPr/>
                <p14:nvPr/>
              </p14:nvContentPartPr>
              <p14:xfrm>
                <a:off x="6801279" y="5588153"/>
                <a:ext cx="334800" cy="263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EA475B3-DFE3-335D-2AA8-972CE3697D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65639" y="5552153"/>
                  <a:ext cx="4064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969CE15-10C9-8AF9-CB08-75A989CA3BC4}"/>
                    </a:ext>
                  </a:extLst>
                </p14:cNvPr>
                <p14:cNvContentPartPr/>
                <p14:nvPr/>
              </p14:nvContentPartPr>
              <p14:xfrm>
                <a:off x="7370439" y="5582033"/>
                <a:ext cx="174240" cy="309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969CE15-10C9-8AF9-CB08-75A989CA3BC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34439" y="5546033"/>
                  <a:ext cx="2458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609E17-65A7-EA79-555D-1339E0A6B594}"/>
                    </a:ext>
                  </a:extLst>
                </p14:cNvPr>
                <p14:cNvContentPartPr/>
                <p14:nvPr/>
              </p14:nvContentPartPr>
              <p14:xfrm>
                <a:off x="7689039" y="5786153"/>
                <a:ext cx="193680" cy="139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609E17-65A7-EA79-555D-1339E0A6B59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53399" y="5750513"/>
                  <a:ext cx="2653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C9273E0-98EB-8BC6-1486-5DB6A31CF5C7}"/>
                    </a:ext>
                  </a:extLst>
                </p14:cNvPr>
                <p14:cNvContentPartPr/>
                <p14:nvPr/>
              </p14:nvContentPartPr>
              <p14:xfrm>
                <a:off x="8119599" y="5636033"/>
                <a:ext cx="48960" cy="254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C9273E0-98EB-8BC6-1486-5DB6A31CF5C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83599" y="5600393"/>
                  <a:ext cx="1206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D4859F0-C500-9D3F-1E87-2BA2A879116A}"/>
                    </a:ext>
                  </a:extLst>
                </p14:cNvPr>
                <p14:cNvContentPartPr/>
                <p14:nvPr/>
              </p14:nvContentPartPr>
              <p14:xfrm>
                <a:off x="8342079" y="5616593"/>
                <a:ext cx="84960" cy="366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D4859F0-C500-9D3F-1E87-2BA2A879116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06079" y="5580953"/>
                  <a:ext cx="15660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94FCFCF-8541-C4DC-9CD5-D6EC0670CEC7}"/>
                    </a:ext>
                  </a:extLst>
                </p14:cNvPr>
                <p14:cNvContentPartPr/>
                <p14:nvPr/>
              </p14:nvContentPartPr>
              <p14:xfrm>
                <a:off x="8571759" y="5815313"/>
                <a:ext cx="170640" cy="173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94FCFCF-8541-C4DC-9CD5-D6EC0670CEC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36119" y="5779673"/>
                  <a:ext cx="242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5CFC936-2DFE-D798-8C4C-C2AF2FE8C281}"/>
                    </a:ext>
                  </a:extLst>
                </p14:cNvPr>
                <p14:cNvContentPartPr/>
                <p14:nvPr/>
              </p14:nvContentPartPr>
              <p14:xfrm>
                <a:off x="8834919" y="5851673"/>
                <a:ext cx="234000" cy="138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5CFC936-2DFE-D798-8C4C-C2AF2FE8C28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99279" y="5816033"/>
                  <a:ext cx="3056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4F54EA-7544-A7D7-2DAE-5B7F7B10D006}"/>
                    </a:ext>
                  </a:extLst>
                </p14:cNvPr>
                <p14:cNvContentPartPr/>
                <p14:nvPr/>
              </p14:nvContentPartPr>
              <p14:xfrm>
                <a:off x="9037959" y="5863193"/>
                <a:ext cx="325440" cy="255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4F54EA-7544-A7D7-2DAE-5B7F7B10D0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02319" y="5827193"/>
                  <a:ext cx="3970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A423BCB-E9B8-7977-3B00-391A757D8FFE}"/>
                    </a:ext>
                  </a:extLst>
                </p14:cNvPr>
                <p14:cNvContentPartPr/>
                <p14:nvPr/>
              </p14:nvContentPartPr>
              <p14:xfrm>
                <a:off x="9484719" y="5898113"/>
                <a:ext cx="330480" cy="202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A423BCB-E9B8-7977-3B00-391A757D8FF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48719" y="5862113"/>
                  <a:ext cx="402120" cy="27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156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E06A24-0B11-39F2-74E1-6C5D5149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030" y="0"/>
            <a:ext cx="7983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0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0BED22-7F00-D298-7626-2DB8B72AE899}"/>
              </a:ext>
            </a:extLst>
          </p:cNvPr>
          <p:cNvSpPr txBox="1"/>
          <p:nvPr/>
        </p:nvSpPr>
        <p:spPr>
          <a:xfrm>
            <a:off x="3587259" y="439574"/>
            <a:ext cx="482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/>
              <a:t>The Practice of Statistics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9F5A48-7E2E-8FB8-AA78-729C58B256A1}"/>
              </a:ext>
            </a:extLst>
          </p:cNvPr>
          <p:cNvSpPr/>
          <p:nvPr/>
        </p:nvSpPr>
        <p:spPr>
          <a:xfrm>
            <a:off x="533400" y="1795182"/>
            <a:ext cx="2252382" cy="234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Subject</a:t>
            </a:r>
          </a:p>
          <a:p>
            <a:pPr algn="ctr"/>
            <a:r>
              <a:rPr lang="en-GB" dirty="0"/>
              <a:t>knowledge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ABA6D-215B-4C46-0498-11E078503682}"/>
              </a:ext>
            </a:extLst>
          </p:cNvPr>
          <p:cNvSpPr/>
          <p:nvPr/>
        </p:nvSpPr>
        <p:spPr>
          <a:xfrm>
            <a:off x="5818094" y="1795182"/>
            <a:ext cx="2252382" cy="2346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Software</a:t>
            </a:r>
          </a:p>
          <a:p>
            <a:pPr algn="ctr"/>
            <a:r>
              <a:rPr lang="en-GB" dirty="0"/>
              <a:t>(R, </a:t>
            </a:r>
            <a:r>
              <a:rPr lang="en-GB" dirty="0" err="1"/>
              <a:t>Genstat</a:t>
            </a:r>
            <a:r>
              <a:rPr lang="en-GB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683199-DAE9-87D9-5CE9-8CBD48B8C69E}"/>
              </a:ext>
            </a:extLst>
          </p:cNvPr>
          <p:cNvSpPr/>
          <p:nvPr/>
        </p:nvSpPr>
        <p:spPr>
          <a:xfrm>
            <a:off x="8520953" y="1795182"/>
            <a:ext cx="2252382" cy="23465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Statistics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59941B-EA14-F2C1-C562-A63A53D138D1}"/>
              </a:ext>
            </a:extLst>
          </p:cNvPr>
          <p:cNvSpPr/>
          <p:nvPr/>
        </p:nvSpPr>
        <p:spPr>
          <a:xfrm>
            <a:off x="3175747" y="1795182"/>
            <a:ext cx="2252382" cy="23465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C41041-D796-0252-7EBB-2EBB0437ABB9}"/>
              </a:ext>
            </a:extLst>
          </p:cNvPr>
          <p:cNvGrpSpPr/>
          <p:nvPr/>
        </p:nvGrpSpPr>
        <p:grpSpPr>
          <a:xfrm>
            <a:off x="5890839" y="1720673"/>
            <a:ext cx="2216880" cy="2224080"/>
            <a:chOff x="5890839" y="1720673"/>
            <a:chExt cx="2216880" cy="222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F27B76A-C46D-AE5A-DA51-8FF7FCE24DDD}"/>
                    </a:ext>
                  </a:extLst>
                </p14:cNvPr>
                <p14:cNvContentPartPr/>
                <p14:nvPr/>
              </p14:nvContentPartPr>
              <p14:xfrm>
                <a:off x="5890839" y="1720673"/>
                <a:ext cx="2216880" cy="2224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F27B76A-C46D-AE5A-DA51-8FF7FCE24D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54839" y="1684673"/>
                  <a:ext cx="2288520" cy="22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C3FE215-598D-B764-798F-EE35038B1EA0}"/>
                    </a:ext>
                  </a:extLst>
                </p14:cNvPr>
                <p14:cNvContentPartPr/>
                <p14:nvPr/>
              </p14:nvContentPartPr>
              <p14:xfrm>
                <a:off x="6113319" y="1757393"/>
                <a:ext cx="1701360" cy="199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C3FE215-598D-B764-798F-EE35038B1E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77679" y="1721753"/>
                  <a:ext cx="1773000" cy="20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D1C2C79-6686-86C5-48A3-154E9503440B}"/>
              </a:ext>
            </a:extLst>
          </p:cNvPr>
          <p:cNvGrpSpPr/>
          <p:nvPr/>
        </p:nvGrpSpPr>
        <p:grpSpPr>
          <a:xfrm>
            <a:off x="5212061" y="4273793"/>
            <a:ext cx="3325498" cy="1125468"/>
            <a:chOff x="5212061" y="4273793"/>
            <a:chExt cx="3325498" cy="112546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58F8B9-0FF4-825A-E9E7-4EB42292B3CE}"/>
                    </a:ext>
                  </a:extLst>
                </p14:cNvPr>
                <p14:cNvContentPartPr/>
                <p14:nvPr/>
              </p14:nvContentPartPr>
              <p14:xfrm>
                <a:off x="5830359" y="4327793"/>
                <a:ext cx="345240" cy="291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58F8B9-0FF4-825A-E9E7-4EB42292B3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94719" y="4292153"/>
                  <a:ext cx="4168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476C4CE-5155-CC9B-0E64-5BAA4C8AD888}"/>
                    </a:ext>
                  </a:extLst>
                </p14:cNvPr>
                <p14:cNvContentPartPr/>
                <p14:nvPr/>
              </p14:nvContentPartPr>
              <p14:xfrm>
                <a:off x="6265239" y="4284593"/>
                <a:ext cx="217440" cy="317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476C4CE-5155-CC9B-0E64-5BAA4C8AD8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29599" y="4248593"/>
                  <a:ext cx="2890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3AF7B9A-B91C-CB3D-F932-94DC3E32C8A3}"/>
                    </a:ext>
                  </a:extLst>
                </p14:cNvPr>
                <p14:cNvContentPartPr/>
                <p14:nvPr/>
              </p14:nvContentPartPr>
              <p14:xfrm>
                <a:off x="6571599" y="4479353"/>
                <a:ext cx="264960" cy="150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3AF7B9A-B91C-CB3D-F932-94DC3E32C8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5599" y="4443353"/>
                  <a:ext cx="3366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5FF5EB5-154F-B845-4EC5-25D062073637}"/>
                    </a:ext>
                  </a:extLst>
                </p14:cNvPr>
                <p14:cNvContentPartPr/>
                <p14:nvPr/>
              </p14:nvContentPartPr>
              <p14:xfrm>
                <a:off x="6936279" y="4329233"/>
                <a:ext cx="25920" cy="294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5FF5EB5-154F-B845-4EC5-25D06207363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00639" y="4293233"/>
                  <a:ext cx="975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C17D0AB-2E1F-D068-EEC8-6D15D63E4E1C}"/>
                    </a:ext>
                  </a:extLst>
                </p14:cNvPr>
                <p14:cNvContentPartPr/>
                <p14:nvPr/>
              </p14:nvContentPartPr>
              <p14:xfrm>
                <a:off x="6861039" y="4494833"/>
                <a:ext cx="249480" cy="5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C17D0AB-2E1F-D068-EEC8-6D15D63E4E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25039" y="4458833"/>
                  <a:ext cx="321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7F988B-5437-5C5C-0F81-06A4DCE03D3F}"/>
                    </a:ext>
                  </a:extLst>
                </p14:cNvPr>
                <p14:cNvContentPartPr/>
                <p14:nvPr/>
              </p14:nvContentPartPr>
              <p14:xfrm>
                <a:off x="7205559" y="4273793"/>
                <a:ext cx="437400" cy="462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7F988B-5437-5C5C-0F81-06A4DCE03D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69559" y="4238153"/>
                  <a:ext cx="50904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D4928C3-7551-E936-7341-676967E6C7B7}"/>
                    </a:ext>
                  </a:extLst>
                </p14:cNvPr>
                <p14:cNvContentPartPr/>
                <p14:nvPr/>
              </p14:nvContentPartPr>
              <p14:xfrm>
                <a:off x="7771119" y="4324193"/>
                <a:ext cx="255240" cy="423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D4928C3-7551-E936-7341-676967E6C7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35479" y="4288193"/>
                  <a:ext cx="3268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51E4571-F4F5-F3C0-EC2B-D941F0A3DA78}"/>
                    </a:ext>
                  </a:extLst>
                </p14:cNvPr>
                <p14:cNvContentPartPr/>
                <p14:nvPr/>
              </p14:nvContentPartPr>
              <p14:xfrm>
                <a:off x="8220399" y="4397633"/>
                <a:ext cx="29880" cy="417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51E4571-F4F5-F3C0-EC2B-D941F0A3DA7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84759" y="4361993"/>
                  <a:ext cx="10152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C6680DD-C7AF-D9D8-D594-3EE29DFBB44F}"/>
                    </a:ext>
                  </a:extLst>
                </p14:cNvPr>
                <p14:cNvContentPartPr/>
                <p14:nvPr/>
              </p14:nvContentPartPr>
              <p14:xfrm>
                <a:off x="8109879" y="4363073"/>
                <a:ext cx="427680" cy="87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C6680DD-C7AF-D9D8-D594-3EE29DFBB4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74239" y="4327073"/>
                  <a:ext cx="499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95F741E-B87D-F98A-2E1F-7119AAB2DB51}"/>
                    </a:ext>
                  </a:extLst>
                </p14:cNvPr>
                <p14:cNvContentPartPr/>
                <p14:nvPr/>
              </p14:nvContentPartPr>
              <p14:xfrm>
                <a:off x="5212061" y="4800581"/>
                <a:ext cx="168840" cy="385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95F741E-B87D-F98A-2E1F-7119AAB2DB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76061" y="4764581"/>
                  <a:ext cx="24048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A0A363-A0F9-6627-E234-2284759023BE}"/>
                    </a:ext>
                  </a:extLst>
                </p14:cNvPr>
                <p14:cNvContentPartPr/>
                <p14:nvPr/>
              </p14:nvContentPartPr>
              <p14:xfrm>
                <a:off x="5543981" y="4960061"/>
                <a:ext cx="285480" cy="178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A0A363-A0F9-6627-E234-2284759023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07981" y="4924421"/>
                  <a:ext cx="357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DA0BD37-C5D2-A908-D8F5-1BAEC8F9A24D}"/>
                    </a:ext>
                  </a:extLst>
                </p14:cNvPr>
                <p14:cNvContentPartPr/>
                <p14:nvPr/>
              </p14:nvContentPartPr>
              <p14:xfrm>
                <a:off x="5991461" y="4961501"/>
                <a:ext cx="204480" cy="168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DA0BD37-C5D2-A908-D8F5-1BAEC8F9A24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55461" y="4925501"/>
                  <a:ext cx="276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D9A6760-77BA-9C9F-13D4-D9D9FFD8271F}"/>
                    </a:ext>
                  </a:extLst>
                </p14:cNvPr>
                <p14:cNvContentPartPr/>
                <p14:nvPr/>
              </p14:nvContentPartPr>
              <p14:xfrm>
                <a:off x="6333101" y="4867541"/>
                <a:ext cx="24480" cy="257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D9A6760-77BA-9C9F-13D4-D9D9FFD8271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97101" y="4831541"/>
                  <a:ext cx="961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8CBA02-1087-92A6-3490-D4F8DA57071F}"/>
                    </a:ext>
                  </a:extLst>
                </p14:cNvPr>
                <p14:cNvContentPartPr/>
                <p14:nvPr/>
              </p14:nvContentPartPr>
              <p14:xfrm>
                <a:off x="6307541" y="5012261"/>
                <a:ext cx="226800" cy="2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8CBA02-1087-92A6-3490-D4F8DA57071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71541" y="4976621"/>
                  <a:ext cx="298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2C5B052-2DD1-2AE4-D905-F4437B4C6379}"/>
                    </a:ext>
                  </a:extLst>
                </p14:cNvPr>
                <p14:cNvContentPartPr/>
                <p14:nvPr/>
              </p14:nvContentPartPr>
              <p14:xfrm>
                <a:off x="6639461" y="5040701"/>
                <a:ext cx="178200" cy="94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2C5B052-2DD1-2AE4-D905-F4437B4C637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03821" y="5004701"/>
                  <a:ext cx="249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28675FE-6A85-D7C0-D033-BDD4CE78C2BD}"/>
                    </a:ext>
                  </a:extLst>
                </p14:cNvPr>
                <p14:cNvContentPartPr/>
                <p14:nvPr/>
              </p14:nvContentPartPr>
              <p14:xfrm>
                <a:off x="6973181" y="5037461"/>
                <a:ext cx="180720" cy="124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28675FE-6A85-D7C0-D033-BDD4CE78C2B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37181" y="5001461"/>
                  <a:ext cx="252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2DF7035-81F9-6BFF-6906-EBC53980200D}"/>
                    </a:ext>
                  </a:extLst>
                </p14:cNvPr>
                <p14:cNvContentPartPr/>
                <p14:nvPr/>
              </p14:nvContentPartPr>
              <p14:xfrm>
                <a:off x="7260461" y="4938821"/>
                <a:ext cx="18360" cy="22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2DF7035-81F9-6BFF-6906-EBC53980200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24461" y="4902821"/>
                  <a:ext cx="900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7BA3BE7-11B5-AB3C-44D9-40F5820E88A7}"/>
                    </a:ext>
                  </a:extLst>
                </p14:cNvPr>
                <p14:cNvContentPartPr/>
                <p14:nvPr/>
              </p14:nvContentPartPr>
              <p14:xfrm>
                <a:off x="7431461" y="4980941"/>
                <a:ext cx="49680" cy="230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7BA3BE7-11B5-AB3C-44D9-40F5820E88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95461" y="4944941"/>
                  <a:ext cx="1213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2EE0FFF-CE65-BA2B-E3C5-171C210BC17D}"/>
                    </a:ext>
                  </a:extLst>
                </p14:cNvPr>
                <p14:cNvContentPartPr/>
                <p14:nvPr/>
              </p14:nvContentPartPr>
              <p14:xfrm>
                <a:off x="7539101" y="5136461"/>
                <a:ext cx="291240" cy="262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2EE0FFF-CE65-BA2B-E3C5-171C210BC1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03101" y="5100821"/>
                  <a:ext cx="36288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ED5283B-1113-74F7-7C15-E59AC9FBF10D}"/>
              </a:ext>
            </a:extLst>
          </p:cNvPr>
          <p:cNvGrpSpPr/>
          <p:nvPr/>
        </p:nvGrpSpPr>
        <p:grpSpPr>
          <a:xfrm>
            <a:off x="8440541" y="4962221"/>
            <a:ext cx="492120" cy="257040"/>
            <a:chOff x="8440541" y="4962221"/>
            <a:chExt cx="49212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FD86532-3627-BDB6-E863-549A8E73A79C}"/>
                    </a:ext>
                  </a:extLst>
                </p14:cNvPr>
                <p14:cNvContentPartPr/>
                <p14:nvPr/>
              </p14:nvContentPartPr>
              <p14:xfrm>
                <a:off x="8440541" y="5101901"/>
                <a:ext cx="12600" cy="117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FD86532-3627-BDB6-E863-549A8E73A7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04541" y="5065901"/>
                  <a:ext cx="84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9522BD6-36BE-7B50-74BD-E1A943E16323}"/>
                    </a:ext>
                  </a:extLst>
                </p14:cNvPr>
                <p14:cNvContentPartPr/>
                <p14:nvPr/>
              </p14:nvContentPartPr>
              <p14:xfrm>
                <a:off x="8497421" y="4985261"/>
                <a:ext cx="3960" cy="28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9522BD6-36BE-7B50-74BD-E1A943E1632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61781" y="4949261"/>
                  <a:ext cx="75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281B841-ED29-880E-0CE0-5761AFC3B407}"/>
                    </a:ext>
                  </a:extLst>
                </p14:cNvPr>
                <p14:cNvContentPartPr/>
                <p14:nvPr/>
              </p14:nvContentPartPr>
              <p14:xfrm>
                <a:off x="8716661" y="4962221"/>
                <a:ext cx="32760" cy="203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281B841-ED29-880E-0CE0-5761AFC3B4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80661" y="4926581"/>
                  <a:ext cx="1044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35657D3-2F69-3496-E5D2-AC9A763B1827}"/>
                    </a:ext>
                  </a:extLst>
                </p14:cNvPr>
                <p14:cNvContentPartPr/>
                <p14:nvPr/>
              </p14:nvContentPartPr>
              <p14:xfrm>
                <a:off x="8713061" y="5106941"/>
                <a:ext cx="219600" cy="1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35657D3-2F69-3496-E5D2-AC9A763B18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77061" y="5070941"/>
                  <a:ext cx="29124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129CAAF-16F9-A97C-EA90-9C546640A782}"/>
              </a:ext>
            </a:extLst>
          </p:cNvPr>
          <p:cNvGrpSpPr/>
          <p:nvPr/>
        </p:nvGrpSpPr>
        <p:grpSpPr>
          <a:xfrm>
            <a:off x="9336941" y="4920821"/>
            <a:ext cx="454320" cy="297720"/>
            <a:chOff x="9336941" y="4920821"/>
            <a:chExt cx="45432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7C5EB5F-9FC5-59E4-1BBE-F9BEA455C401}"/>
                    </a:ext>
                  </a:extLst>
                </p14:cNvPr>
                <p14:cNvContentPartPr/>
                <p14:nvPr/>
              </p14:nvContentPartPr>
              <p14:xfrm>
                <a:off x="9336941" y="5069141"/>
                <a:ext cx="20520" cy="104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7C5EB5F-9FC5-59E4-1BBE-F9BEA455C40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01301" y="5033501"/>
                  <a:ext cx="92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88EDF22-83EA-3173-DA78-87B2C3F86B02}"/>
                    </a:ext>
                  </a:extLst>
                </p14:cNvPr>
                <p14:cNvContentPartPr/>
                <p14:nvPr/>
              </p14:nvContentPartPr>
              <p14:xfrm>
                <a:off x="9372941" y="4920821"/>
                <a:ext cx="51120" cy="18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88EDF22-83EA-3173-DA78-87B2C3F86B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36941" y="4885181"/>
                  <a:ext cx="122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1648654-072F-8A8E-10EC-C999CEB05456}"/>
                    </a:ext>
                  </a:extLst>
                </p14:cNvPr>
                <p14:cNvContentPartPr/>
                <p14:nvPr/>
              </p14:nvContentPartPr>
              <p14:xfrm>
                <a:off x="9627821" y="5036741"/>
                <a:ext cx="163440" cy="181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1648654-072F-8A8E-10EC-C999CEB054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91821" y="5001101"/>
                  <a:ext cx="235080" cy="25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9B15E4F-294A-A8D9-B9E2-28F66B8D8D86}"/>
                  </a:ext>
                </a:extLst>
              </p14:cNvPr>
              <p14:cNvContentPartPr/>
              <p14:nvPr/>
            </p14:nvContentPartPr>
            <p14:xfrm>
              <a:off x="6156701" y="5416541"/>
              <a:ext cx="256320" cy="235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9B15E4F-294A-A8D9-B9E2-28F66B8D8D8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21061" y="5380541"/>
                <a:ext cx="327960" cy="30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B5C5EEFA-1D7B-76B3-C50E-A72DF32C10DB}"/>
              </a:ext>
            </a:extLst>
          </p:cNvPr>
          <p:cNvGrpSpPr/>
          <p:nvPr/>
        </p:nvGrpSpPr>
        <p:grpSpPr>
          <a:xfrm>
            <a:off x="6838541" y="5449301"/>
            <a:ext cx="1477440" cy="304200"/>
            <a:chOff x="6838541" y="5449301"/>
            <a:chExt cx="147744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58912D-E5F3-928B-FB10-2F3D4145AD00}"/>
                    </a:ext>
                  </a:extLst>
                </p14:cNvPr>
                <p14:cNvContentPartPr/>
                <p14:nvPr/>
              </p14:nvContentPartPr>
              <p14:xfrm>
                <a:off x="6838541" y="5449301"/>
                <a:ext cx="233640" cy="304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58912D-E5F3-928B-FB10-2F3D4145AD0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02541" y="5413661"/>
                  <a:ext cx="3052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D35C210-0F9F-73E5-A60F-E8EF44DAB929}"/>
                    </a:ext>
                  </a:extLst>
                </p14:cNvPr>
                <p14:cNvContentPartPr/>
                <p14:nvPr/>
              </p14:nvContentPartPr>
              <p14:xfrm>
                <a:off x="7217981" y="5501141"/>
                <a:ext cx="164160" cy="137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D35C210-0F9F-73E5-A60F-E8EF44DAB9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82341" y="5465501"/>
                  <a:ext cx="235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E678CD-7F1E-B5DA-FA95-89F68E8C9A52}"/>
                    </a:ext>
                  </a:extLst>
                </p14:cNvPr>
                <p14:cNvContentPartPr/>
                <p14:nvPr/>
              </p14:nvContentPartPr>
              <p14:xfrm>
                <a:off x="7463861" y="5528141"/>
                <a:ext cx="167040" cy="160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E678CD-7F1E-B5DA-FA95-89F68E8C9A5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28221" y="5492501"/>
                  <a:ext cx="2386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B7DB4DB-DFB3-CAEE-6F50-9C848E803801}"/>
                    </a:ext>
                  </a:extLst>
                </p14:cNvPr>
                <p14:cNvContentPartPr/>
                <p14:nvPr/>
              </p14:nvContentPartPr>
              <p14:xfrm>
                <a:off x="7729541" y="5590781"/>
                <a:ext cx="163080" cy="92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B7DB4DB-DFB3-CAEE-6F50-9C848E8038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93901" y="5554781"/>
                  <a:ext cx="234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DBF6075-FDC5-58D1-1510-24F63942D529}"/>
                    </a:ext>
                  </a:extLst>
                </p14:cNvPr>
                <p14:cNvContentPartPr/>
                <p14:nvPr/>
              </p14:nvContentPartPr>
              <p14:xfrm>
                <a:off x="8074781" y="5465501"/>
                <a:ext cx="23040" cy="235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DBF6075-FDC5-58D1-1510-24F63942D5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38781" y="5429501"/>
                  <a:ext cx="946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BD1F2B-620F-0018-C444-89C2F2FBB456}"/>
                    </a:ext>
                  </a:extLst>
                </p14:cNvPr>
                <p14:cNvContentPartPr/>
                <p14:nvPr/>
              </p14:nvContentPartPr>
              <p14:xfrm>
                <a:off x="7989821" y="5593301"/>
                <a:ext cx="326160" cy="15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BD1F2B-620F-0018-C444-89C2F2FBB45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53821" y="5557661"/>
                  <a:ext cx="39780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58FDBC2-E032-21D5-DFF7-979644B891E9}"/>
              </a:ext>
            </a:extLst>
          </p:cNvPr>
          <p:cNvGrpSpPr/>
          <p:nvPr/>
        </p:nvGrpSpPr>
        <p:grpSpPr>
          <a:xfrm>
            <a:off x="5300981" y="5849261"/>
            <a:ext cx="1009440" cy="399240"/>
            <a:chOff x="5300981" y="5849261"/>
            <a:chExt cx="100944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8F75B83-8D77-4562-2FA9-51F1B44AC31A}"/>
                    </a:ext>
                  </a:extLst>
                </p14:cNvPr>
                <p14:cNvContentPartPr/>
                <p14:nvPr/>
              </p14:nvContentPartPr>
              <p14:xfrm>
                <a:off x="5300981" y="5849261"/>
                <a:ext cx="325800" cy="182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8F75B83-8D77-4562-2FA9-51F1B44AC3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64981" y="5813621"/>
                  <a:ext cx="3974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AB92804-58F5-FBB6-30C8-ED75BC31EECE}"/>
                    </a:ext>
                  </a:extLst>
                </p14:cNvPr>
                <p14:cNvContentPartPr/>
                <p14:nvPr/>
              </p14:nvContentPartPr>
              <p14:xfrm>
                <a:off x="5785541" y="5905421"/>
                <a:ext cx="174960" cy="120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AB92804-58F5-FBB6-30C8-ED75BC31EEC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49541" y="5869421"/>
                  <a:ext cx="2466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DEEA750-4F65-6309-0478-E187A282447F}"/>
                    </a:ext>
                  </a:extLst>
                </p14:cNvPr>
                <p14:cNvContentPartPr/>
                <p14:nvPr/>
              </p14:nvContentPartPr>
              <p14:xfrm>
                <a:off x="6083981" y="5969861"/>
                <a:ext cx="226440" cy="278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DEEA750-4F65-6309-0478-E187A282447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47981" y="5933861"/>
                  <a:ext cx="29808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3294B03-A10E-20E8-232A-CB8D86D0143A}"/>
              </a:ext>
            </a:extLst>
          </p:cNvPr>
          <p:cNvGrpSpPr/>
          <p:nvPr/>
        </p:nvGrpSpPr>
        <p:grpSpPr>
          <a:xfrm>
            <a:off x="6939701" y="5874101"/>
            <a:ext cx="532080" cy="259560"/>
            <a:chOff x="6939701" y="5874101"/>
            <a:chExt cx="53208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65AFD4A-A078-AD77-9BF6-1A8670E6FDDC}"/>
                    </a:ext>
                  </a:extLst>
                </p14:cNvPr>
                <p14:cNvContentPartPr/>
                <p14:nvPr/>
              </p14:nvContentPartPr>
              <p14:xfrm>
                <a:off x="7003061" y="5874101"/>
                <a:ext cx="46080" cy="233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65AFD4A-A078-AD77-9BF6-1A8670E6FDD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67421" y="5838461"/>
                  <a:ext cx="1177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ADCC37C-6328-298E-1B0C-9C73AC933264}"/>
                    </a:ext>
                  </a:extLst>
                </p14:cNvPr>
                <p14:cNvContentPartPr/>
                <p14:nvPr/>
              </p14:nvContentPartPr>
              <p14:xfrm>
                <a:off x="6939701" y="5991461"/>
                <a:ext cx="284040" cy="8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ADCC37C-6328-298E-1B0C-9C73AC93326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03701" y="5955461"/>
                  <a:ext cx="355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36282EE-389A-D068-481D-BB2A9D2CDAEC}"/>
                    </a:ext>
                  </a:extLst>
                </p14:cNvPr>
                <p14:cNvContentPartPr/>
                <p14:nvPr/>
              </p14:nvContentPartPr>
              <p14:xfrm>
                <a:off x="7279181" y="5986781"/>
                <a:ext cx="192600" cy="146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36282EE-389A-D068-481D-BB2A9D2CDAE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43181" y="5951141"/>
                  <a:ext cx="26424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E9F9833-92D2-DC2B-2ACE-D70E0DA45AD6}"/>
              </a:ext>
            </a:extLst>
          </p:cNvPr>
          <p:cNvGrpSpPr/>
          <p:nvPr/>
        </p:nvGrpSpPr>
        <p:grpSpPr>
          <a:xfrm>
            <a:off x="7922861" y="5901461"/>
            <a:ext cx="1657080" cy="508320"/>
            <a:chOff x="7922861" y="5901461"/>
            <a:chExt cx="1657080" cy="50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A782BD8-C1F6-9F87-D742-583A451A7C56}"/>
                    </a:ext>
                  </a:extLst>
                </p14:cNvPr>
                <p14:cNvContentPartPr/>
                <p14:nvPr/>
              </p14:nvContentPartPr>
              <p14:xfrm>
                <a:off x="7922861" y="5901461"/>
                <a:ext cx="57960" cy="274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A782BD8-C1F6-9F87-D742-583A451A7C5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86861" y="5865821"/>
                  <a:ext cx="1296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FDEE7DD-FC80-6394-AA32-9ACDD1F60E08}"/>
                    </a:ext>
                  </a:extLst>
                </p14:cNvPr>
                <p14:cNvContentPartPr/>
                <p14:nvPr/>
              </p14:nvContentPartPr>
              <p14:xfrm>
                <a:off x="8145701" y="6039701"/>
                <a:ext cx="226800" cy="150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FDEE7DD-FC80-6394-AA32-9ACDD1F60E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10061" y="6003701"/>
                  <a:ext cx="298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D34A19D-E404-98EC-6F86-9E376ACA8D8C}"/>
                    </a:ext>
                  </a:extLst>
                </p14:cNvPr>
                <p14:cNvContentPartPr/>
                <p14:nvPr/>
              </p14:nvContentPartPr>
              <p14:xfrm>
                <a:off x="8468981" y="6069581"/>
                <a:ext cx="155880" cy="97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D34A19D-E404-98EC-6F86-9E376ACA8D8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33341" y="6033941"/>
                  <a:ext cx="227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92CF3E9-843C-EEC3-E618-919112565E61}"/>
                    </a:ext>
                  </a:extLst>
                </p14:cNvPr>
                <p14:cNvContentPartPr/>
                <p14:nvPr/>
              </p14:nvContentPartPr>
              <p14:xfrm>
                <a:off x="8710541" y="6078221"/>
                <a:ext cx="183960" cy="116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92CF3E9-843C-EEC3-E618-919112565E6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74541" y="6042221"/>
                  <a:ext cx="255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8E5BF4A-6168-C8F6-FF2E-FF596F4D3CF9}"/>
                    </a:ext>
                  </a:extLst>
                </p14:cNvPr>
                <p14:cNvContentPartPr/>
                <p14:nvPr/>
              </p14:nvContentPartPr>
              <p14:xfrm>
                <a:off x="9022301" y="6104501"/>
                <a:ext cx="215640" cy="142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8E5BF4A-6168-C8F6-FF2E-FF596F4D3CF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86661" y="6068861"/>
                  <a:ext cx="287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581FD2D-83D0-F332-F85D-3C22E20C6CF2}"/>
                    </a:ext>
                  </a:extLst>
                </p14:cNvPr>
                <p14:cNvContentPartPr/>
                <p14:nvPr/>
              </p14:nvContentPartPr>
              <p14:xfrm>
                <a:off x="9314621" y="5949341"/>
                <a:ext cx="265320" cy="460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581FD2D-83D0-F332-F85D-3C22E20C6CF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78981" y="5913701"/>
                  <a:ext cx="336960" cy="53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42195E-18D8-3357-17CC-559A5193790D}"/>
              </a:ext>
            </a:extLst>
          </p:cNvPr>
          <p:cNvGrpSpPr/>
          <p:nvPr/>
        </p:nvGrpSpPr>
        <p:grpSpPr>
          <a:xfrm>
            <a:off x="10197701" y="4240421"/>
            <a:ext cx="1709280" cy="515160"/>
            <a:chOff x="10197701" y="4240421"/>
            <a:chExt cx="1709280" cy="51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13B0B0-FE9E-B6F1-19AE-DCE0ABF411F6}"/>
                    </a:ext>
                  </a:extLst>
                </p14:cNvPr>
                <p14:cNvContentPartPr/>
                <p14:nvPr/>
              </p14:nvContentPartPr>
              <p14:xfrm>
                <a:off x="10197701" y="4240421"/>
                <a:ext cx="524160" cy="383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13B0B0-FE9E-B6F1-19AE-DCE0ABF411F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161701" y="4204781"/>
                  <a:ext cx="5958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35BA291-CACA-6EC8-438E-4D357111FDA0}"/>
                    </a:ext>
                  </a:extLst>
                </p14:cNvPr>
                <p14:cNvContentPartPr/>
                <p14:nvPr/>
              </p14:nvContentPartPr>
              <p14:xfrm>
                <a:off x="10932461" y="4510421"/>
                <a:ext cx="285840" cy="228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35BA291-CACA-6EC8-438E-4D357111FDA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96461" y="4474421"/>
                  <a:ext cx="3574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10617CB-3925-91AA-DC0E-60A966C78CEC}"/>
                    </a:ext>
                  </a:extLst>
                </p14:cNvPr>
                <p14:cNvContentPartPr/>
                <p14:nvPr/>
              </p14:nvContentPartPr>
              <p14:xfrm>
                <a:off x="11335661" y="4591781"/>
                <a:ext cx="244080" cy="118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10617CB-3925-91AA-DC0E-60A966C78CE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300021" y="4555781"/>
                  <a:ext cx="315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0E853A2-0329-33C1-2525-3F746496B365}"/>
                    </a:ext>
                  </a:extLst>
                </p14:cNvPr>
                <p14:cNvContentPartPr/>
                <p14:nvPr/>
              </p14:nvContentPartPr>
              <p14:xfrm>
                <a:off x="11680901" y="4420781"/>
                <a:ext cx="226080" cy="334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0E853A2-0329-33C1-2525-3F746496B36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644901" y="4384781"/>
                  <a:ext cx="297720" cy="40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55ADFC-8242-8DAF-EE6B-D6B27AAB8C9F}"/>
              </a:ext>
            </a:extLst>
          </p:cNvPr>
          <p:cNvGrpSpPr/>
          <p:nvPr/>
        </p:nvGrpSpPr>
        <p:grpSpPr>
          <a:xfrm>
            <a:off x="10520981" y="4943141"/>
            <a:ext cx="1557360" cy="959400"/>
            <a:chOff x="10520981" y="4943141"/>
            <a:chExt cx="1557360" cy="95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28C977-1063-CA7B-E0A1-E5D5EE84963E}"/>
                    </a:ext>
                  </a:extLst>
                </p14:cNvPr>
                <p14:cNvContentPartPr/>
                <p14:nvPr/>
              </p14:nvContentPartPr>
              <p14:xfrm>
                <a:off x="10520981" y="4943141"/>
                <a:ext cx="226440" cy="186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28C977-1063-CA7B-E0A1-E5D5EE84963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485341" y="4907501"/>
                  <a:ext cx="2980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4E9C9CB-63E4-67F3-545E-F0CAB9754DF0}"/>
                    </a:ext>
                  </a:extLst>
                </p14:cNvPr>
                <p14:cNvContentPartPr/>
                <p14:nvPr/>
              </p14:nvContentPartPr>
              <p14:xfrm>
                <a:off x="10805381" y="5028461"/>
                <a:ext cx="213840" cy="154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4E9C9CB-63E4-67F3-545E-F0CAB9754DF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69381" y="4992821"/>
                  <a:ext cx="285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4F46F51-78E8-128D-0D26-C1407154EDFB}"/>
                    </a:ext>
                  </a:extLst>
                </p14:cNvPr>
                <p14:cNvContentPartPr/>
                <p14:nvPr/>
              </p14:nvContentPartPr>
              <p14:xfrm>
                <a:off x="11052341" y="5055101"/>
                <a:ext cx="217800" cy="243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4F46F51-78E8-128D-0D26-C1407154EDF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016341" y="5019101"/>
                  <a:ext cx="2894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C7778AC-3326-726A-7A48-5A5836197746}"/>
                    </a:ext>
                  </a:extLst>
                </p14:cNvPr>
                <p14:cNvContentPartPr/>
                <p14:nvPr/>
              </p14:nvContentPartPr>
              <p14:xfrm>
                <a:off x="11305781" y="5082821"/>
                <a:ext cx="213840" cy="126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C7778AC-3326-726A-7A48-5A58361977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269781" y="5047181"/>
                  <a:ext cx="2854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31C41AD-0CF0-C63E-ADA7-4844BE5693DD}"/>
                    </a:ext>
                  </a:extLst>
                </p14:cNvPr>
                <p14:cNvContentPartPr/>
                <p14:nvPr/>
              </p14:nvContentPartPr>
              <p14:xfrm>
                <a:off x="11573261" y="5100461"/>
                <a:ext cx="121320" cy="149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31C41AD-0CF0-C63E-ADA7-4844BE5693D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537621" y="5064461"/>
                  <a:ext cx="192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B66A11B-890A-14E5-B29D-9D84D22E96EE}"/>
                    </a:ext>
                  </a:extLst>
                </p14:cNvPr>
                <p14:cNvContentPartPr/>
                <p14:nvPr/>
              </p14:nvContentPartPr>
              <p14:xfrm>
                <a:off x="11752901" y="5040701"/>
                <a:ext cx="88200" cy="231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B66A11B-890A-14E5-B29D-9D84D22E96E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717261" y="5004701"/>
                  <a:ext cx="1598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3211C2F-E689-C4A0-A2A1-A2BA7C6E038A}"/>
                    </a:ext>
                  </a:extLst>
                </p14:cNvPr>
                <p14:cNvContentPartPr/>
                <p14:nvPr/>
              </p14:nvContentPartPr>
              <p14:xfrm>
                <a:off x="11753981" y="5212421"/>
                <a:ext cx="133920" cy="27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3211C2F-E689-C4A0-A2A1-A2BA7C6E038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718341" y="5176781"/>
                  <a:ext cx="205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1F547A3-523B-B3AC-9D97-DB46AD52CA68}"/>
                    </a:ext>
                  </a:extLst>
                </p14:cNvPr>
                <p14:cNvContentPartPr/>
                <p14:nvPr/>
              </p14:nvContentPartPr>
              <p14:xfrm>
                <a:off x="11955941" y="5277581"/>
                <a:ext cx="122400" cy="2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1F547A3-523B-B3AC-9D97-DB46AD52CA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919941" y="5241581"/>
                  <a:ext cx="194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15E935-931B-F75E-E649-389E2C809F49}"/>
                    </a:ext>
                  </a:extLst>
                </p14:cNvPr>
                <p14:cNvContentPartPr/>
                <p14:nvPr/>
              </p14:nvContentPartPr>
              <p14:xfrm>
                <a:off x="11168261" y="5503301"/>
                <a:ext cx="6840" cy="102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15E935-931B-F75E-E649-389E2C809F4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32621" y="5467301"/>
                  <a:ext cx="78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5AF9308-911D-4322-32EC-D6443D1F11ED}"/>
                    </a:ext>
                  </a:extLst>
                </p14:cNvPr>
                <p14:cNvContentPartPr/>
                <p14:nvPr/>
              </p14:nvContentPartPr>
              <p14:xfrm>
                <a:off x="11320541" y="5397821"/>
                <a:ext cx="1440" cy="32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5AF9308-911D-4322-32EC-D6443D1F11E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84901" y="5362181"/>
                  <a:ext cx="73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3E2723A-6E47-74C9-49F9-601B6C6A403E}"/>
                    </a:ext>
                  </a:extLst>
                </p14:cNvPr>
                <p14:cNvContentPartPr/>
                <p14:nvPr/>
              </p14:nvContentPartPr>
              <p14:xfrm>
                <a:off x="11318741" y="5520941"/>
                <a:ext cx="160200" cy="112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3E2723A-6E47-74C9-49F9-601B6C6A403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283101" y="5484941"/>
                  <a:ext cx="231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5DCB04C-120D-ACB1-6501-5670F9CB81C1}"/>
                    </a:ext>
                  </a:extLst>
                </p14:cNvPr>
                <p14:cNvContentPartPr/>
                <p14:nvPr/>
              </p14:nvContentPartPr>
              <p14:xfrm>
                <a:off x="11477861" y="5542541"/>
                <a:ext cx="237960" cy="286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5DCB04C-120D-ACB1-6501-5670F9CB81C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442221" y="5506901"/>
                  <a:ext cx="3096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33700A2-E04E-9DAF-21D8-FD7D0860BDD4}"/>
                    </a:ext>
                  </a:extLst>
                </p14:cNvPr>
                <p14:cNvContentPartPr/>
                <p14:nvPr/>
              </p14:nvContentPartPr>
              <p14:xfrm>
                <a:off x="11918501" y="5508701"/>
                <a:ext cx="56520" cy="199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33700A2-E04E-9DAF-21D8-FD7D0860BDD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882501" y="5472701"/>
                  <a:ext cx="1281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051C1D0-7DFF-57CD-011C-C7E831737ECA}"/>
                    </a:ext>
                  </a:extLst>
                </p14:cNvPr>
                <p14:cNvContentPartPr/>
                <p14:nvPr/>
              </p14:nvContentPartPr>
              <p14:xfrm>
                <a:off x="11846861" y="5867261"/>
                <a:ext cx="72360" cy="35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051C1D0-7DFF-57CD-011C-C7E831737EC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10861" y="5831261"/>
                  <a:ext cx="144000" cy="10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090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8" descr="275+ Cute and Funny Cow Names 🐮 From Moodonna to Donald Rump">
            <a:extLst>
              <a:ext uri="{FF2B5EF4-FFF2-40B4-BE49-F238E27FC236}">
                <a16:creationId xmlns:a16="http://schemas.microsoft.com/office/drawing/2014/main" id="{377298BD-0246-0C2D-D9CC-EC0B36475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9" b="16778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91E44-28A8-B7D6-95BF-0B22C49BDF61}"/>
              </a:ext>
            </a:extLst>
          </p:cNvPr>
          <p:cNvSpPr txBox="1"/>
          <p:nvPr/>
        </p:nvSpPr>
        <p:spPr>
          <a:xfrm>
            <a:off x="983433" y="2255107"/>
            <a:ext cx="10058400" cy="1267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 example </a:t>
            </a:r>
          </a:p>
        </p:txBody>
      </p:sp>
    </p:spTree>
    <p:extLst>
      <p:ext uri="{BB962C8B-B14F-4D97-AF65-F5344CB8AC3E}">
        <p14:creationId xmlns:p14="http://schemas.microsoft.com/office/powerpoint/2010/main" val="111100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6C53F1-3964-7AFD-28E5-A63845871810}"/>
              </a:ext>
            </a:extLst>
          </p:cNvPr>
          <p:cNvSpPr txBox="1"/>
          <p:nvPr/>
        </p:nvSpPr>
        <p:spPr>
          <a:xfrm>
            <a:off x="2837420" y="385238"/>
            <a:ext cx="6094970" cy="100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 activity...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9DC5A-82B3-0DCF-2EFF-79897A96E950}"/>
              </a:ext>
            </a:extLst>
          </p:cNvPr>
          <p:cNvSpPr txBox="1"/>
          <p:nvPr/>
        </p:nvSpPr>
        <p:spPr>
          <a:xfrm>
            <a:off x="1024834" y="1494296"/>
            <a:ext cx="101003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Free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ChatGPT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“playground”</a:t>
            </a:r>
          </a:p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https://platform.openai.com/playground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Write a prompt that enables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chatGPT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to help you write code to analyse the mixed effects model below</a:t>
            </a:r>
          </a:p>
          <a:p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Milk yield ~ treatment + week + parity + (Cow as a random effect)</a:t>
            </a:r>
          </a:p>
        </p:txBody>
      </p:sp>
    </p:spTree>
    <p:extLst>
      <p:ext uri="{BB962C8B-B14F-4D97-AF65-F5344CB8AC3E}">
        <p14:creationId xmlns:p14="http://schemas.microsoft.com/office/powerpoint/2010/main" val="377464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FC44C-34F6-FD36-60BE-884C83D647D8}"/>
              </a:ext>
            </a:extLst>
          </p:cNvPr>
          <p:cNvSpPr txBox="1"/>
          <p:nvPr/>
        </p:nvSpPr>
        <p:spPr>
          <a:xfrm>
            <a:off x="1154581" y="1166842"/>
            <a:ext cx="956543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Free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ChatGPT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“playground”</a:t>
            </a:r>
          </a:p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https://platform.openai.com/playground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OpenAI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GPT-4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  <a:hlinkClick r:id="rId3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https://chat.openai.com/?model=gpt-4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Google Bard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  <a:hlinkClick r:id="rId4"/>
            </a:endParaRPr>
          </a:p>
          <a:p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https://bard.google.com/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9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10248</TotalTime>
  <Words>203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8</cp:revision>
  <dcterms:created xsi:type="dcterms:W3CDTF">2023-05-15T15:24:43Z</dcterms:created>
  <dcterms:modified xsi:type="dcterms:W3CDTF">2023-05-24T16:36:08Z</dcterms:modified>
</cp:coreProperties>
</file>