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6-data-manipulation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frames</a:t>
            </a:r>
            <a:br/>
            <a:br/>
            <a:r>
              <a:rPr/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Slice your data</a:t>
            </a:r>
          </a:p>
          <a:p>
            <a:pPr lvl="0" indent="0">
              <a:buNone/>
            </a:pPr>
            <a:r>
              <a:rPr>
                <a:latin typeface="Courier"/>
              </a:rPr>
              <a:t>data(OrchardSprays)
OrchardSprays$treatment == "D"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aggregate()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useful to summarize your data</a:t>
            </a:r>
          </a:p>
          <a:p>
            <a:pPr lvl="0" indent="0">
              <a:buNone/>
            </a:pPr>
            <a:r>
              <a:rPr>
                <a:latin typeface="Courier"/>
              </a:rPr>
              <a:t># NB use of list() and naming it "treatment"
aggregate(x = OrchardSprays$decrease, by = list(treatment = OrchardSprays$treatment), FUN = mean)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</a:t>
            </a:r>
          </a:p>
        </p:txBody>
      </p:sp>
      <p:pic>
        <p:nvPicPr>
          <p:cNvPr descr="pics/su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36700"/>
            <a:ext cx="4038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06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Data subsetting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With a good set of moves for manipulating data, you can overpower any dataset no matter how powerful they are. Then, you have strong data Sumo.</a:t>
            </a:r>
          </a:p>
          <a:p>
            <a:pPr lvl="0" indent="0" marL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-Indexing concept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  <a:p>
            <a:pPr lvl="0" indent="0" marL="0">
              <a:buNone/>
            </a:pPr>
            <a:r>
              <a:rPr/>
              <a:t>-Selection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aggregate()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Vectors, Matrices and arrays. Oh my!</a:t>
            </a:r>
          </a:p>
          <a:p>
            <a:pPr lvl="0" indent="0" marL="0">
              <a:buNone/>
            </a:pPr>
            <a:r>
              <a:rPr/>
              <a:t>Think of houses on a street</a:t>
            </a:r>
          </a:p>
          <a:p>
            <a:pPr lvl="0" indent="0" marL="0">
              <a:buNone/>
            </a:pPr>
            <a:r>
              <a:rPr/>
              <a:t>Each street has an address…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&lt;- c(11.3, 11.2, 10.4, 10.4, 8.7, 10.8, 10.5, 10.3, 9.7, 11.2)
my_vector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       
my_vector[ ]     
my_vector[ 1:10]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Matrices</a:t>
            </a:r>
          </a:p>
          <a:p>
            <a:pPr lvl="0" indent="0">
              <a:buNone/>
            </a:pPr>
            <a:r>
              <a:rPr>
                <a:latin typeface="Courier"/>
              </a:rPr>
              <a:t>my_matrix &lt;- matrix(data = c(2,3,4,5,6,6,6,6), nrow = 2, byrow = T)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way to exploit indices</a:t>
            </a:r>
          </a:p>
          <a:p>
            <a:pPr lvl="0" indent="0">
              <a:buNone/>
            </a:pPr>
            <a:r>
              <a:rPr>
                <a:latin typeface="Courier"/>
              </a:rPr>
              <a:t>which(vector_a &gt; 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06</dc:title>
  <dc:creator>Ed Harris</dc:creator>
  <cp:keywords/>
  <dcterms:created xsi:type="dcterms:W3CDTF">2024-03-06T12:22:51Z</dcterms:created>
  <dcterms:modified xsi:type="dcterms:W3CDTF">2024-03-06T12:22:51Z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2023-03-06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Data frames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