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3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5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0 6451 0 0,'0'0'7225'0'0,"0"11"-6521"0"0,-3 10-490 0 0,0 0 1 0 0,-1-1-1 0 0,-1 0 1 0 0,-2 0-1 0 0,1 0 1 0 0,-11 19-1 0 0,5-9 243 0 0,-112 234 1307 0 0,57-127-1420 0 0,65-133-357 0 0,0-2-3 0 0,1 0 0 0 0,-1 1 0 0 0,1-1-1 0 0,0 1 1 0 0,0-1 0 0 0,0 1 0 0 0,0-1-1 0 0,0 1 1 0 0,1 0 0 0 0,-1 0 0 0 0,1-1 0 0 0,-1 1-1 0 0,1 0 1 0 0,0 0 0 0 0,1 4 0 0 0,1-7-396 0 0,0 1 0 0 0,0-1 0 0 0,1 1 0 0 0,-1-1 0 0 0,0 0 0 0 0,0 0 0 0 0,1 0 0 0 0,-1 0 0 0 0,0-1 0 0 0,0 1 0 0 0,0-1 0 0 0,0 1 0 0 0,1-1 0 0 0,-1 0 0 0 0,0 1 0 0 0,0-1 0 0 0,0 0 0 0 0,0 0 0 0 0,0-1 0 0 0,1 0 0 0 0,6-15-5252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4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6819 0 0,'0'0'2311'0'0,"13"3"-1159"0"0,120 19 853 0 0,-90-18-1778 0 0,-1 2 0 0 0,1 3 0 0 0,81 26 0 0 0,-121-34-234 0 0,1 1 0 0 0,-1-1 0 0 0,0 1 0 0 0,1 0 0 0 0,-1 0 0 0 0,0 0 0 0 0,0 0 0 0 0,0 0 0 0 0,-1 1 1 0 0,1 0-1 0 0,0-1 0 0 0,-1 1 0 0 0,0 0 0 0 0,0 0 0 0 0,1 0 0 0 0,-2 0 0 0 0,1 1 0 0 0,0-1 0 0 0,-1 1 0 0 0,0-1 0 0 0,1 1 0 0 0,-1-1 0 0 0,-1 1 0 0 0,1-1 0 0 0,0 1 0 0 0,-1 0 0 0 0,0 0 0 0 0,0-1 0 0 0,0 1 0 0 0,0 0 0 0 0,-1-1 0 0 0,1 1 0 0 0,-1 0 0 0 0,0-1 0 0 0,-2 5 0 0 0,-1 4 27 0 0,0-1 1 0 0,-2 0-1 0 0,1 0 0 0 0,-1 0 1 0 0,-1 0-1 0 0,0-1 0 0 0,-1 0 1 0 0,1-1-1 0 0,-12 10 0 0 0,7-6 16 0 0,-23 19 203 0 0,34-29-254 0 0,1 0 0 0 0,0 1-1 0 0,0-1 1 0 0,0 0 0 0 0,0 0-1 0 0,0 1 1 0 0,1-1 0 0 0,-1 0 0 0 0,1 1-1 0 0,1 2 1 0 0,3 6 64 0 0,12 44 911 0 0,-17-54-892 0 0,1 1 0 0 0,0 0 1 0 0,-1 0-1 0 0,0 0 0 0 0,0 0 1 0 0,0-1-1 0 0,0 1 0 0 0,0 0 1 0 0,-1 0-1 0 0,1 0 0 0 0,-1-1 1 0 0,0 1-1 0 0,0 0 0 0 0,0 0 0 0 0,0-1 1 0 0,0 1-1 0 0,-2 2 0 0 0,-3 1-14 0 0,1-2-1 0 0,-1 1 1 0 0,0-1-1 0 0,-1 0 1 0 0,1 0-1 0 0,-1 0 1 0 0,0-1-1 0 0,1 0 1 0 0,-2 0-1 0 0,1-1 1 0 0,-10 2-1 0 0,-87 15 196 0 0,-40-11-2551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25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1 3506 0 0,'-8'4'382'0'0,"1"0"0"0"0,0 1 0 0 0,1 0 0 0 0,-1 0 1 0 0,1 0-1 0 0,0 1 0 0 0,0 0 0 0 0,0 1 0 0 0,1-1 1 0 0,0 1-1 0 0,0 0 0 0 0,1 0 0 0 0,0 0 0 0 0,0 1 1 0 0,1 0-1 0 0,0-1 0 0 0,0 1 0 0 0,1 0 0 0 0,0 1 1 0 0,0-1-1 0 0,1 0 0 0 0,-1 15 0 0 0,-7 194 584 0 0,-4 39-139 0 0,-65 182-227 0 0,14-104 75 0 0,50-239-472 0 0,-1 149 0 0 0,15-218-185 0 0,-1 37 183 0 0,3 1 0 0 0,15 97 1 0 0,-8-123-160 0 0,-2 0 0 0 0,-2 1 0 0 0,-1-1 0 0 0,-2 1 1 0 0,-6 73-1 0 0,0-100-34 0 0,1-1 0 0 0,-1 0 0 0 0,-1 0 0 0 0,0 0 0 0 0,-1 0 0 0 0,0 0 0 0 0,-9 11 0 0 0,7-9-11 0 0,0-1-1 0 0,1 1 1 0 0,0 1 0 0 0,-7 19 0 0 0,4 3 11 0 0,1 0 0 0 0,2 0 0 0 0,1 1 0 0 0,-1 71 0 0 0,7-38-16 0 0,1-70 23 0 0,0 0-1 0 0,0 0 1 0 0,0 0-1 0 0,0 0 1 0 0,0 0 0 0 0,0-1-1 0 0,0 1 1 0 0,0 0-1 0 0,0 0 1 0 0,0-1 0 0 0,0 1-1 0 0,0 0 1 0 0,0-1-1 0 0,0 1 1 0 0,0-1 0 0 0,2-1-1 0 0,34-41 199 0 0,-34 37-233 0 0,1 1-1 0 0,-1 0 1 0 0,1 0-1 0 0,0 1 1 0 0,0-1 0 0 0,1 1-1 0 0,-1 0 1 0 0,1 0 0 0 0,0 0-1 0 0,0 1 1 0 0,0 0-1 0 0,0 0 1 0 0,1 0 0 0 0,-1 1-1 0 0,1-1 1 0 0,0 1-1 0 0,0 0 1 0 0,0 1 0 0 0,11-2-1 0 0,79-11-175 0 0,-64 8 207 0 0,0 1-1 0 0,37 0 0 0 0,230 23-86 0 0,-12 1 117 0 0,325-24 25 0 0,-114 0-12 0 0,123-14-6 0 0,-2 0-133 0 0,-123 27 67 0 0,239-4 63 0 0,-601-8-383 0 0,1 5 0 0 0,219 30 0 0 0,-350-30 289 0 0,179 36-2920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26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82 114 0 0 0,'-1'-4'48'0'0,"0"-2"225"0"0,-1 1 0 0 0,1 0 0 0 0,-1-1 1 0 0,0 1-1 0 0,0 0 0 0 0,0 0 0 0 0,-6-8 0 0 0,7 13-166 0 0,1-1 0 0 0,-1 0 0 0 0,0 0 0 0 0,1 1-1 0 0,-1-1 1 0 0,0 0 0 0 0,0 1 0 0 0,1-1 0 0 0,-1 0 0 0 0,0 1-1 0 0,0-1 1 0 0,0 1 0 0 0,0 0 0 0 0,0-1 0 0 0,0 1 0 0 0,0 0 0 0 0,0 0-1 0 0,0-1 1 0 0,0 1 0 0 0,-1 0 0 0 0,0 0-96 0 0,0 1-1 0 0,1-1 1 0 0,-1 1 0 0 0,0 0-1 0 0,1-1 1 0 0,-1 1 0 0 0,1 0-1 0 0,-1 0 1 0 0,1 0 0 0 0,-1 0-1 0 0,1 0 1 0 0,0 0-1 0 0,-1 1 1 0 0,1-1 0 0 0,0 0-1 0 0,-2 3 1 0 0,2-3 74 0 0,0 0-1 0 0,0 0 1 0 0,0 0-1 0 0,0 0 1 0 0,0 0-1 0 0,0 1 1 0 0,0-1-1 0 0,1 0 1 0 0,-1 1-1 0 0,0-1 1 0 0,1 0 0 0 0,-1 1-1 0 0,1-1 1 0 0,-1 1-1 0 0,1-1 1 0 0,0 1-1 0 0,-1-1 1 0 0,1 1-1 0 0,0 0 1 0 0,0-1-1 0 0,0 1 1 0 0,0-1-1 0 0,1 1 1 0 0,-1-1 0 0 0,1 3-1 0 0,0-3 2 0 0,0 0-1 0 0,0 0 1 0 0,1 1 0 0 0,-1-1-1 0 0,0 0 1 0 0,1 0-1 0 0,-1-1 1 0 0,1 1 0 0 0,-1 0-1 0 0,1 0 1 0 0,-1-1 0 0 0,1 1-1 0 0,0-1 1 0 0,-1 1 0 0 0,1-1-1 0 0,0 0 1 0 0,-1 1-1 0 0,1-1 1 0 0,0 0 0 0 0,-1 0-1 0 0,4-1 1 0 0,3 1 40 0 0,-1 0 0 0 0,1 0 0 0 0,0-1 0 0 0,0-1 0 0 0,0 1 0 0 0,12-6 0 0 0,-18 7-119 0 0,-1-1 0 0 0,1 1 0 0 0,0-1 0 0 0,-1 0 0 0 0,1 0 0 0 0,-1 0 1 0 0,0 0-1 0 0,1 0 0 0 0,-1 0 0 0 0,0 0 0 0 0,0 0 0 0 0,1-1 0 0 0,-1 1 0 0 0,0 0 0 0 0,0-1 0 0 0,0 1 0 0 0,-1-1 0 0 0,1 1 0 0 0,0-1 0 0 0,0 0 0 0 0,-1 1 0 0 0,1-1 0 0 0,-1 1 0 0 0,0-1 0 0 0,1 0 0 0 0,-1 0 0 0 0,0 1 0 0 0,0-1 0 0 0,0 0 1 0 0,0 1-1 0 0,0-1 0 0 0,-1 0 0 0 0,1 1 0 0 0,0-1 0 0 0,-1 0 0 0 0,1 1 0 0 0,-2-4 0 0 0,1 4-7 0 0,0 0 1 0 0,-1-1-1 0 0,1 1 1 0 0,0 0-1 0 0,-1 0 0 0 0,1 0 1 0 0,0 0-1 0 0,-1 1 1 0 0,1-1-1 0 0,-1 0 1 0 0,1 0-1 0 0,-1 1 0 0 0,1-1 1 0 0,-1 1-1 0 0,0 0 1 0 0,1-1-1 0 0,-1 1 1 0 0,0 0-1 0 0,1 0 0 0 0,-1 0 1 0 0,-2 0-1 0 0,-41 2 82 0 0,42-2-74 0 0,1 0 13 0 0,-1 1 0 0 0,1-1 0 0 0,0 1 0 0 0,0 0 0 0 0,-1-1 0 0 0,1 1 1 0 0,0 0-1 0 0,0 0 0 0 0,0 1 0 0 0,0-1 0 0 0,0 0 0 0 0,0 1 0 0 0,0-1 1 0 0,1 1-1 0 0,-1-1 0 0 0,0 1 0 0 0,1 0 0 0 0,-1 0 0 0 0,1 0 1 0 0,0 0-1 0 0,0 0 0 0 0,0 0 0 0 0,0 0 0 0 0,0 0 0 0 0,0 0 0 0 0,0 1 1 0 0,1-1-1 0 0,-1 0 0 0 0,1 0 0 0 0,-1 1 0 0 0,1-1 0 0 0,0 0 0 0 0,0 1 1 0 0,0-1-1 0 0,0 1 0 0 0,1-1 0 0 0,-1 0 0 0 0,1 0 0 0 0,-1 1 0 0 0,2 2 1 0 0,0-4 20 0 0,0 1 0 0 0,-1-1 0 0 0,1 0 0 0 0,0 0 0 0 0,0 0 0 0 0,0 0 0 0 0,1 0-1 0 0,-1 0 1 0 0,0 0 0 0 0,0-1 0 0 0,0 1 0 0 0,1-1 0 0 0,-1 0 0 0 0,0 0 0 0 0,0 1 0 0 0,1-1 0 0 0,-1-1 0 0 0,4 1 0 0 0,43-7 492 0 0,-46 6-526 0 0,1-1-1 0 0,0 1 1 0 0,-1-1 0 0 0,0 1 0 0 0,1-1-1 0 0,-1 0 1 0 0,0 0 0 0 0,0-1 0 0 0,0 1-1 0 0,0-1 1 0 0,0 1 0 0 0,-1-1 0 0 0,1 0-1 0 0,-1 0 1 0 0,0 0 0 0 0,1 0 0 0 0,-2-1-1 0 0,1 1 1 0 0,0 0 0 0 0,-1-1 0 0 0,1 0-1 0 0,-1 1 1 0 0,0-1 0 0 0,0 0 0 0 0,0 1-1 0 0,-1-1 1 0 0,0 0 0 0 0,1 0 0 0 0,-1 0-1 0 0,-1-7 1 0 0,0 10-12 0 0,0-1-1 0 0,0 0 1 0 0,0 1 0 0 0,0-1-1 0 0,-1 1 1 0 0,1 0 0 0 0,-1-1-1 0 0,1 1 1 0 0,0 0 0 0 0,-1 0-1 0 0,0 0 1 0 0,1 0 0 0 0,-1 0-1 0 0,0 0 1 0 0,1 0 0 0 0,-1 1-1 0 0,0-1 1 0 0,0 0 0 0 0,0 1-1 0 0,0 0 1 0 0,0-1 0 0 0,0 1-1 0 0,1 0 1 0 0,-1 0 0 0 0,0 0-1 0 0,0 0 1 0 0,0 0 0 0 0,-4 2-1 0 0,3-2 8 0 0,-1 0-1 0 0,1 0 1 0 0,-1 1-1 0 0,0 0 1 0 0,1 0-1 0 0,-1 0 1 0 0,1 0-1 0 0,0 0 1 0 0,-1 1-1 0 0,1-1 1 0 0,0 1-1 0 0,0 0 1 0 0,0 0-1 0 0,-6 5 1 0 0,7-3 56 0 0,-1 1-1 0 0,1 0 1 0 0,-1-1-1 0 0,1 1 1 0 0,1 0-1 0 0,-1 0 1 0 0,1 0-1 0 0,0 1 1 0 0,0-1-1 0 0,0 0 1 0 0,1 0-1 0 0,-1 1 1 0 0,2-1-1 0 0,-1 0 1 0 0,1 6-1 0 0,-1-8-35 0 0,1 0-1 0 0,-1 0 0 0 0,1 0 1 0 0,0 0-1 0 0,0 0 0 0 0,0 0 1 0 0,0 0-1 0 0,1-1 0 0 0,-1 1 1 0 0,1 0-1 0 0,-1-1 0 0 0,1 1 1 0 0,0-1-1 0 0,0 0 0 0 0,0 1 1 0 0,1-1-1 0 0,-1 0 0 0 0,0 0 1 0 0,1-1-1 0 0,-1 1 0 0 0,1 0 1 0 0,0-1-1 0 0,-1 1 0 0 0,1-1 1 0 0,0 0-1 0 0,3 1 0 0 0,0-1-24 0 0,0 0 0 0 0,-1 0 0 0 0,1 0 0 0 0,0-1 0 0 0,0 1-1 0 0,0-1 1 0 0,-1-1 0 0 0,1 1 0 0 0,0-1 0 0 0,-1 0 0 0 0,1-1 0 0 0,0 1-1 0 0,-1-1 1 0 0,0 0 0 0 0,1-1 0 0 0,4-2 0 0 0,-6 2-330 0 0,0 0-1 0 0,0 0 1 0 0,0 0 0 0 0,0 0 0 0 0,-1-1-1 0 0,1 0 1 0 0,2-4 0 0 0,14-25-4449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28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75 2177 0 0,'0'0'2615'0'0,"7"1"-1698"0"0,-5-1-867 0 0,0 0 0 0 0,0 0-1 0 0,0 0 1 0 0,0 0 0 0 0,0 0 0 0 0,0 0-1 0 0,0-1 1 0 0,0 1 0 0 0,0-1 0 0 0,0 1-1 0 0,0-1 1 0 0,0 0 0 0 0,0 0-1 0 0,0 0 1 0 0,0 0 0 0 0,0 0 0 0 0,0 0-1 0 0,-1 0 1 0 0,1-1 0 0 0,2-2 0 0 0,-2 1 44 0 0,0 0 0 0 0,0 0 0 0 0,0 0 0 0 0,-1 0 0 0 0,1-1 0 0 0,-1 1 0 0 0,0-1 0 0 0,0 1 0 0 0,0-1 0 0 0,-1 1 0 0 0,1-1 0 0 0,-1 1 0 0 0,0-1 0 0 0,0-4 0 0 0,0 7-39 0 0,0 1 0 0 0,-1 0 1 0 0,1-1-1 0 0,-1 1 0 0 0,1 0 0 0 0,0-1 1 0 0,-1 1-1 0 0,1 0 0 0 0,-1-1 0 0 0,1 1 1 0 0,-1 0-1 0 0,1 0 0 0 0,-1 0 1 0 0,1-1-1 0 0,-1 1 0 0 0,0 0 0 0 0,1 0 1 0 0,-1 0-1 0 0,1 0 0 0 0,-1 0 1 0 0,1 0-1 0 0,-1 0 0 0 0,1 0 0 0 0,-1 0 1 0 0,1 0-1 0 0,-1 1 0 0 0,1-1 0 0 0,-1 0 1 0 0,0 0-1 0 0,1 0 0 0 0,-1 1 1 0 0,-20 5-233 0 0,16-2 193 0 0,0-1-1 0 0,0 1 0 0 0,1-1 0 0 0,-1 2 0 0 0,1-1 0 0 0,0 0 1 0 0,1 1-1 0 0,-1-1 0 0 0,1 1 0 0 0,0 0 0 0 0,0 1 0 0 0,0-1 0 0 0,0 0 1 0 0,1 1-1 0 0,0-1 0 0 0,1 1 0 0 0,-1 0 0 0 0,1 0 0 0 0,0-1 1 0 0,0 1-1 0 0,1 0 0 0 0,0 0 0 0 0,0 0 0 0 0,1 7 0 0 0,-1-12 13 0 0,0 0 0 0 0,1-1 1 0 0,-1 1-1 0 0,1 0 0 0 0,-1 0 0 0 0,1 0 0 0 0,-1-1 0 0 0,1 1 0 0 0,-1 0 0 0 0,1 0 0 0 0,0-1 0 0 0,0 1 0 0 0,-1-1 0 0 0,1 1 0 0 0,0-1 1 0 0,0 1-1 0 0,0-1 0 0 0,-1 1 0 0 0,1-1 0 0 0,0 0 0 0 0,0 1 0 0 0,0-1 0 0 0,0 0 0 0 0,0 0 0 0 0,0 0 0 0 0,0 1 0 0 0,0-1 1 0 0,0 0-1 0 0,0 0 0 0 0,0 0 0 0 0,-1-1 0 0 0,1 1 0 0 0,2 0 0 0 0,36-9 434 0 0,-35 7-444 0 0,0-1 0 0 0,0 0 0 0 0,0 0 0 0 0,0 0 0 0 0,-1-1 0 0 0,0 1-1 0 0,0-1 1 0 0,0 0 0 0 0,0 0 0 0 0,0 0 0 0 0,-1 0 0 0 0,0 0 0 0 0,0-1 0 0 0,0 1 0 0 0,0-1 0 0 0,-1 1 0 0 0,1-1 0 0 0,-1 0 0 0 0,0 0 0 0 0,-1 0-1 0 0,1 1 1 0 0,-1-1 0 0 0,0 0 0 0 0,-1-8 0 0 0,1 12-18 0 0,-1 0 1 0 0,1-1-1 0 0,0 1 0 0 0,-1 0 1 0 0,1 0-1 0 0,-1-1 0 0 0,1 1 1 0 0,-1 0-1 0 0,0 0 0 0 0,1 0 1 0 0,-1 0-1 0 0,0 0 0 0 0,0 0 1 0 0,0 0-1 0 0,0 0 0 0 0,0 0 1 0 0,0 0-1 0 0,0 0 0 0 0,0 1 1 0 0,0-1-1 0 0,0 0 0 0 0,-1 1 1 0 0,1-1-1 0 0,0 1 0 0 0,0 0 1 0 0,-1-1-1 0 0,1 1 0 0 0,0 0 1 0 0,0-1-1 0 0,-1 1 0 0 0,1 0 1 0 0,0 0-1 0 0,-1 0 0 0 0,1 0 1 0 0,0 0-1 0 0,-1 1 0 0 0,1-1 1 0 0,0 0-1 0 0,-3 2 0 0 0,-1-2-25 0 0,1 1 0 0 0,-1 0-1 0 0,0 0 1 0 0,1 0-1 0 0,-1 1 1 0 0,1-1-1 0 0,-1 1 1 0 0,1 1-1 0 0,0-1 1 0 0,-6 5-1 0 0,6-5 39 0 0,1 1-1 0 0,0 1 0 0 0,1-1 0 0 0,-1 0 0 0 0,1 1 1 0 0,-1 0-1 0 0,1-1 0 0 0,0 1 0 0 0,0 0 1 0 0,1 0-1 0 0,-1 0 0 0 0,1 0 0 0 0,0 0 1 0 0,0 1-1 0 0,0-1 0 0 0,0 0 0 0 0,1 0 0 0 0,0 1 1 0 0,0-1-1 0 0,0 0 0 0 0,0 1 0 0 0,1-1 1 0 0,0 0-1 0 0,0 0 0 0 0,1 6 0 0 0,0-7 50 0 0,-1 0-1 0 0,1 0 0 0 0,0 1 1 0 0,0-1-1 0 0,0 0 0 0 0,1 0 1 0 0,-1-1-1 0 0,1 1 0 0 0,-1-1 1 0 0,1 1-1 0 0,0-1 0 0 0,0 0 1 0 0,0 0-1 0 0,0 0 0 0 0,0 0 1 0 0,1 0-1 0 0,-1-1 0 0 0,0 1 1 0 0,1-1-1 0 0,0 0 1 0 0,-1 0-1 0 0,1-1 0 0 0,-1 1 1 0 0,1-1-1 0 0,0 1 0 0 0,-1-1 1 0 0,1 0-1 0 0,0-1 0 0 0,4 0 1 0 0,-6 1-42 0 0,1-1 0 0 0,0 0 0 0 0,0 0 0 0 0,0 0 0 0 0,-1 0 0 0 0,1 0 0 0 0,-1 0 0 0 0,1-1 0 0 0,-1 1 0 0 0,1-1 0 0 0,-1 0 1 0 0,0 0-1 0 0,0 0 0 0 0,1 0 0 0 0,-2 0 0 0 0,1 0 0 0 0,0-1 0 0 0,0 1 0 0 0,-1 0 0 0 0,1-1 0 0 0,-1 0 0 0 0,0 1 0 0 0,0-1 0 0 0,1-3 1 0 0,0 1-36 0 0,0-1 0 0 0,-1 1 0 0 0,0-1 1 0 0,0 0-1 0 0,0 1 0 0 0,-1-1 1 0 0,0 0-1 0 0,0 1 0 0 0,0-1 1 0 0,-1 0-1 0 0,-1-8 0 0 0,2 13 11 0 0,0 1 1 0 0,0 0-1 0 0,0 0 0 0 0,0 0 0 0 0,0-1 1 0 0,0 1-1 0 0,0 0 0 0 0,0 0 0 0 0,0-1 1 0 0,0 1-1 0 0,0 0 0 0 0,0 0 0 0 0,0 0 1 0 0,0-1-1 0 0,0 1 0 0 0,0 0 0 0 0,0 0 0 0 0,0-1 1 0 0,0 1-1 0 0,-1 0 0 0 0,1 0 0 0 0,0 0 1 0 0,0-1-1 0 0,0 1 0 0 0,0 0 0 0 0,0 0 1 0 0,0 0-1 0 0,-1-1 0 0 0,1 1 0 0 0,0 0 1 0 0,0 0-1 0 0,0 0 0 0 0,-1 0 0 0 0,1 0 1 0 0,0 0-1 0 0,0-1 0 0 0,0 1 0 0 0,-1 0 0 0 0,1 0 1 0 0,0 0-1 0 0,0 0 0 0 0,-1 0 0 0 0,1 0 1 0 0,0 0-1 0 0,0 0 0 0 0,0 0 0 0 0,-1 0 1 0 0,1 0-1 0 0,0 0 0 0 0,0 0 0 0 0,-1 0 1 0 0,1 0-1 0 0,0 0 0 0 0,0 0 0 0 0,0 1 1 0 0,-1-1-1 0 0,1 0 0 0 0,0 0 0 0 0,0 0 0 0 0,0 0 1 0 0,-1 0-1 0 0,1 0 0 0 0,0 1 0 0 0,0-1 1 0 0,0 0-1 0 0,0 0 0 0 0,-1 0 0 0 0,1 0 1 0 0,0 1-1 0 0,-6 15-317 0 0,6-7 208 0 0,0-1 123 0 0,0 0 1 0 0,0 0-1 0 0,1-1 0 0 0,0 1 1 0 0,0 0-1 0 0,3 8 0 0 0,-3-15-34 0 0,-1 1-1 0 0,1-1 1 0 0,-1 0-1 0 0,1 0 1 0 0,0 1-1 0 0,0-1 1 0 0,0 0-1 0 0,0 0 1 0 0,0 0-1 0 0,0 0 1 0 0,0 0-1 0 0,0 0 1 0 0,0 0-1 0 0,0 0 1 0 0,0-1-1 0 0,0 1 1 0 0,1 0-1 0 0,-1-1 1 0 0,0 1-1 0 0,1-1 1 0 0,-1 1-1 0 0,0-1 1 0 0,1 1-1 0 0,-1-1 1 0 0,1 0-1 0 0,-1 0 1 0 0,0 0-1 0 0,1 0 1 0 0,-1 0-1 0 0,1 0 1 0 0,-1 0-1 0 0,1-1 1 0 0,-1 1-1 0 0,0 0 1 0 0,1-1-1 0 0,-1 1 1 0 0,0-1-1 0 0,1 1 1 0 0,-1-1-1 0 0,0 0 1 0 0,2-1-1 0 0,12-12-2709 0 0,-5-12-2309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29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92 336 0 0,'0'0'254'0'0,"2"-11"-46"0"0,5-39 780 0 0,-6 31 4245 0 0,-2 35-3730 0 0,2 13 168 0 0,0-28-1648 0 0,-1 0 1 0 0,0-1-1 0 0,1 1 0 0 0,-1 0 0 0 0,1 0 1 0 0,-1-1-1 0 0,1 1 0 0 0,0 0 0 0 0,-1-1 1 0 0,1 1-1 0 0,0 0 0 0 0,-1-1 0 0 0,1 1 1 0 0,0-1-1 0 0,-1 1 0 0 0,1-1 0 0 0,0 0 0 0 0,0 1 1 0 0,0-1-1 0 0,0 0 0 0 0,0 1 0 0 0,-1-1 1 0 0,1 0-1 0 0,0 0 0 0 0,0 0 0 0 0,0 0 1 0 0,0 0-1 0 0,0 0 0 0 0,1 0 0 0 0,78-7 863 0 0,-75 6-875 0 0,1 0-1 0 0,-1 0 0 0 0,1-1 0 0 0,-1 0 1 0 0,0 0-1 0 0,0 0 0 0 0,0 0 0 0 0,0-1 0 0 0,0 0 1 0 0,0 0-1 0 0,-1-1 0 0 0,6-4 0 0 0,-9 7-8 0 0,-1 1 0 0 0,1 0-1 0 0,-1-1 1 0 0,0 1-1 0 0,1-1 1 0 0,-1 1 0 0 0,1 0-1 0 0,-1-1 1 0 0,0 1-1 0 0,1-1 1 0 0,-1 0 0 0 0,0 1-1 0 0,0-1 1 0 0,1 1-1 0 0,-1-1 1 0 0,0 1 0 0 0,0-1-1 0 0,0 1 1 0 0,0-1-1 0 0,0 0 1 0 0,0 1 0 0 0,0-1-1 0 0,0 1 1 0 0,0-1-1 0 0,0 0 1 0 0,0 1 0 0 0,0-1-1 0 0,0 1 1 0 0,0-1-1 0 0,0 0 1 0 0,-1 1 0 0 0,1-1-1 0 0,0 1 1 0 0,0-1-1 0 0,-1 1 1 0 0,1-1-1 0 0,0 1 1 0 0,-1-1 0 0 0,1 1-1 0 0,-1-1 1 0 0,1 1-1 0 0,0 0 1 0 0,-1-1 0 0 0,1 1-1 0 0,-1 0 1 0 0,1-1-1 0 0,-1 1 1 0 0,0 0 0 0 0,1-1-1 0 0,-1 1 1 0 0,1 0-1 0 0,-1 0 1 0 0,1 0 0 0 0,-1 0-1 0 0,0 0 1 0 0,1-1-1 0 0,-1 1 1 0 0,1 0 0 0 0,-1 0-1 0 0,0 1 1 0 0,-42-5-49 0 0,40 4 39 0 0,-9 0-6 0 0,-1 0 0 0 0,1 1 1 0 0,0 1-1 0 0,0 0 0 0 0,0 0 0 0 0,0 1 0 0 0,-17 6 1 0 0,25-7 51 0 0,1 0 1 0 0,-1 0 0 0 0,1 0-1 0 0,-1 0 1 0 0,1 0 0 0 0,0 1-1 0 0,0-1 1 0 0,0 1 0 0 0,0 0-1 0 0,0 0 1 0 0,1 0 0 0 0,-1 1-1 0 0,1-1 1 0 0,0 0 0 0 0,0 1-1 0 0,0-1 1 0 0,1 1 0 0 0,-1 0-1 0 0,1 0 1 0 0,0 0 0 0 0,0 0 0 0 0,0-1-1 0 0,0 1 1 0 0,1 1 0 0 0,-1-1-1 0 0,1 5 1 0 0,1-7-20 0 0,-1-1 1 0 0,1 0 0 0 0,0 1-1 0 0,-1-1 1 0 0,1 0-1 0 0,0 1 1 0 0,0-1 0 0 0,0 0-1 0 0,0 0 1 0 0,0 0-1 0 0,0 0 1 0 0,0 0 0 0 0,0 0-1 0 0,0 0 1 0 0,1 0-1 0 0,-1 0 1 0 0,0-1 0 0 0,1 1-1 0 0,-1 0 1 0 0,0-1-1 0 0,1 1 1 0 0,-1-1-1 0 0,1 1 1 0 0,-1-1 0 0 0,1 0-1 0 0,-1 0 1 0 0,1 0-1 0 0,-1 1 1 0 0,1-2 0 0 0,-1 1-1 0 0,1 0 1 0 0,1 0-1 0 0,55-3 271 0 0,-50 1-263 0 0,1 0 1 0 0,0-1-1 0 0,-1 1 0 0 0,1-2 0 0 0,-1 1 0 0 0,0-2 0 0 0,0 1 0 0 0,13-10 1 0 0,-18 12-59 0 0,0 1 1 0 0,-1-1 0 0 0,0 0 0 0 0,1 0-1 0 0,-1 0 1 0 0,0 0 0 0 0,0 0 0 0 0,0 0-1 0 0,0 0 1 0 0,-1-1 0 0 0,1 1-1 0 0,0-1 1 0 0,-1 1 0 0 0,0-1 0 0 0,0 0-1 0 0,0 0 1 0 0,0 1 0 0 0,0-1 0 0 0,0 0-1 0 0,-1 0 1 0 0,1 0 0 0 0,-1 0 0 0 0,0 0-1 0 0,0 0 1 0 0,0 0 0 0 0,0 0 0 0 0,0 0-1 0 0,-1 1 1 0 0,1-1 0 0 0,-3-5 0 0 0,2 7 26 0 0,0 0 0 0 0,1 0 1 0 0,-1 0-1 0 0,0 1 1 0 0,0-1-1 0 0,-1 0 1 0 0,1 1-1 0 0,0-1 0 0 0,0 1 1 0 0,0 0-1 0 0,0-1 1 0 0,0 1-1 0 0,0 0 0 0 0,-1-1 1 0 0,1 1-1 0 0,0 0 1 0 0,0 0-1 0 0,0 0 0 0 0,-1 0 1 0 0,1 0-1 0 0,0 0 1 0 0,0 1-1 0 0,0-1 1 0 0,-1 0-1 0 0,0 1 0 0 0,-1 0-10 0 0,0-1 0 0 0,0 1-1 0 0,0 0 1 0 0,1 0-1 0 0,-1 0 1 0 0,0 0-1 0 0,0 1 1 0 0,1-1 0 0 0,-5 4-1 0 0,4-1 87 0 0,0 1-1 0 0,0 0 1 0 0,0 0-1 0 0,1 0 1 0 0,0 0-1 0 0,0 1 1 0 0,0-1-1 0 0,0 1 1 0 0,0 5-1 0 0,1-9-39 0 0,1 0 0 0 0,-1 0 0 0 0,1-1 0 0 0,0 1 0 0 0,-1 0 0 0 0,1 0 0 0 0,0 0 0 0 0,0 0-1 0 0,0-1 1 0 0,0 1 0 0 0,0 0 0 0 0,1 0 0 0 0,-1 0 0 0 0,0 0 0 0 0,1-1 0 0 0,0 1 0 0 0,-1 0 0 0 0,1-1 0 0 0,0 1 0 0 0,0 0 0 0 0,0-1 0 0 0,0 1 0 0 0,0-1-1 0 0,0 1 1 0 0,0-1 0 0 0,1 0 0 0 0,-1 1 0 0 0,0-1 0 0 0,1 0 0 0 0,2 2 0 0 0,2-1-6 0 0,0 0 0 0 0,0-1 0 0 0,1 0 0 0 0,-1 0 1 0 0,0-1-1 0 0,1 0 0 0 0,-1 0 0 0 0,0 0 0 0 0,0 0 0 0 0,1-1 0 0 0,-1 0 0 0 0,0-1 1 0 0,0 0-1 0 0,8-2 0 0 0,-11 2-307 0 0,0 0 0 0 0,0 1 0 0 0,0-1 0 0 0,0 0 1 0 0,0 0-1 0 0,0-1 0 0 0,-1 1 0 0 0,1-1 0 0 0,-1 1 1 0 0,3-5-1 0 0,7-15-4559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30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0 4450 0 0,'0'0'4367'0'0,"-13"14"-2918"0"0,-40 43-299 0 0,50-55-1071 0 0,1 0 1 0 0,0 1-1 0 0,0-1 1 0 0,0 0-1 0 0,1 1 1 0 0,-1-1-1 0 0,0 1 1 0 0,1-1-1 0 0,0 1 1 0 0,-1 0 0 0 0,1 0-1 0 0,0-1 1 0 0,0 1-1 0 0,1 0 1 0 0,-1 0-1 0 0,1 0 1 0 0,-1 5-1 0 0,2-7-63 0 0,-1 0 0 0 0,1 0 1 0 0,-1 1-1 0 0,1-1 0 0 0,0 0 0 0 0,0 0 0 0 0,0 0 0 0 0,-1 0 0 0 0,1 0 1 0 0,0 0-1 0 0,0 0 0 0 0,0 0 0 0 0,0 0 0 0 0,1-1 0 0 0,-1 1 1 0 0,0 0-1 0 0,0-1 0 0 0,0 1 0 0 0,1-1 0 0 0,-1 1 0 0 0,0-1 1 0 0,1 0-1 0 0,-1 1 0 0 0,0-1 0 0 0,3 0 0 0 0,6 1 5 0 0,1 0-1 0 0,0-1 1 0 0,0-1 0 0 0,0 0-1 0 0,0 0 1 0 0,17-5-1 0 0,-16 3-168 0 0,-1-1-1 0 0,0 0 0 0 0,0-1 0 0 0,0 0 1 0 0,11-8-1 0 0,-19 12 138 0 0,-1-1 1 0 0,0 1-1 0 0,0 0 1 0 0,0-1 0 0 0,0 1-1 0 0,0-1 1 0 0,-1 1-1 0 0,1-1 1 0 0,0 0-1 0 0,-1 0 1 0 0,1 0-1 0 0,-1 0 1 0 0,0 0-1 0 0,1 0 1 0 0,-1 0-1 0 0,0 0 1 0 0,0-1 0 0 0,-1 1-1 0 0,1 0 1 0 0,0-1-1 0 0,-1 1 1 0 0,1 0-1 0 0,-1-1 1 0 0,0 1-1 0 0,0-1 1 0 0,0 1-1 0 0,0-1 1 0 0,0 1-1 0 0,-1 0 1 0 0,1-1-1 0 0,-1 1 1 0 0,-1-4 0 0 0,1 4 30 0 0,0 1 1 0 0,0-1 0 0 0,-1 1 0 0 0,1-1 0 0 0,0 1 0 0 0,-1 0 0 0 0,1 0-1 0 0,-1 0 1 0 0,0 0 0 0 0,1 0 0 0 0,-1 0 0 0 0,0 0 0 0 0,0 0 0 0 0,0 1-1 0 0,1-1 1 0 0,-1 1 0 0 0,0-1 0 0 0,0 1 0 0 0,-4-1 0 0 0,-42-1 371 0 0,39 3-366 0 0,5-1-26 0 0,0 0 0 0 0,0 0 0 0 0,0 1 0 0 0,1-1 0 0 0,-1 1 0 0 0,0 0 1 0 0,0 0-1 0 0,1 1 0 0 0,-1-1 0 0 0,1 1 0 0 0,-1 0 0 0 0,1-1 0 0 0,0 2 0 0 0,0-1 1 0 0,0 0-1 0 0,0 1 0 0 0,0-1 0 0 0,0 1 0 0 0,1 0 0 0 0,-1 0 0 0 0,1 0 0 0 0,0 0 1 0 0,0 0-1 0 0,0 0 0 0 0,0 1 0 0 0,0-1 0 0 0,1 1 0 0 0,0-1 0 0 0,-1 1 0 0 0,2 0 1 0 0,-1 0-1 0 0,0-1 0 0 0,1 1 0 0 0,-1 0 0 0 0,1 0 0 0 0,0 0 0 0 0,0 0 0 0 0,1-1 1 0 0,-1 1-1 0 0,1 0 0 0 0,1 6 0 0 0,0-7 15 0 0,-1 0 0 0 0,1-1 1 0 0,0 1-1 0 0,0 0 0 0 0,0-1 0 0 0,0 1 1 0 0,0-1-1 0 0,0 0 0 0 0,1 0 0 0 0,-1 0 1 0 0,1 0-1 0 0,-1 0 0 0 0,1 0 0 0 0,0-1 1 0 0,0 1-1 0 0,0-1 0 0 0,0 0 0 0 0,0 0 1 0 0,0 0-1 0 0,0 0 0 0 0,0 0 0 0 0,0-1 1 0 0,6 1-1 0 0,11 1 56 0 0,-1 0 0 0 0,31-2 1 0 0,-42 0-57 0 0,-6 0-8 0 0,0 0 1 0 0,0 0 0 0 0,-1-1-1 0 0,1 1 1 0 0,0 0-1 0 0,0-1 1 0 0,0 1-1 0 0,-1-1 1 0 0,1 1-1 0 0,0-1 1 0 0,0 0-1 0 0,-1 0 1 0 0,1 0-1 0 0,-1 0 1 0 0,1 0-1 0 0,-1 0 1 0 0,1 0 0 0 0,-1 0-1 0 0,0-1 1 0 0,1 1-1 0 0,-1 0 1 0 0,0-1-1 0 0,0 1 1 0 0,0-1-1 0 0,1-2 1 0 0,-2 3-6 0 0,1-1 0 0 0,-1 1 1 0 0,0 0-1 0 0,0-1 0 0 0,0 1 1 0 0,0-1-1 0 0,0 1 0 0 0,0-1 1 0 0,0 1-1 0 0,0 0 0 0 0,-1-1 1 0 0,1 1-1 0 0,0-1 0 0 0,-1 1 0 0 0,0 0 1 0 0,1-1-1 0 0,-1 1 0 0 0,0 0 1 0 0,1 0-1 0 0,-1-1 0 0 0,0 1 1 0 0,0 0-1 0 0,0 0 0 0 0,0 0 1 0 0,0 0-1 0 0,0 0 0 0 0,0 0 0 0 0,0 0 1 0 0,-1 1-1 0 0,1-1 0 0 0,0 0 1 0 0,-2 0-1 0 0,-5-4 100 0 0,0 1-1 0 0,0 0 1 0 0,-1 1-1 0 0,0 0 1 0 0,1 0 0 0 0,-1 1-1 0 0,0 0 1 0 0,0 0-1 0 0,-1 1 1 0 0,1 0 0 0 0,-16 1-1 0 0,24 1-100 0 0,0-1-1 0 0,1 1 1 0 0,-1 0-1 0 0,1 0 1 0 0,-1 0-1 0 0,1 0 1 0 0,-1 0 0 0 0,1 0-1 0 0,-1 0 1 0 0,1 0-1 0 0,0 0 1 0 0,0 0-1 0 0,-1 0 1 0 0,1 0-1 0 0,0 0 1 0 0,0 0-1 0 0,0 0 1 0 0,0 0-1 0 0,0 0 1 0 0,0 0-1 0 0,1 0 1 0 0,-1 0 0 0 0,0 0-1 0 0,0 0 1 0 0,1 0-1 0 0,-1 0 1 0 0,1 0-1 0 0,-1 0 1 0 0,1-1-1 0 0,-1 1 1 0 0,1 0-1 0 0,-1 0 1 0 0,1 0-1 0 0,1 0 1 0 0,2 3 9 0 0,0-1-1 0 0,1 1 1 0 0,0-1 0 0 0,0 0-1 0 0,0-1 1 0 0,0 1 0 0 0,1-1 0 0 0,-1 0-1 0 0,0-1 1 0 0,1 1 0 0 0,-1-1-1 0 0,12 1 1 0 0,70 1-1953 0 0,-41-6-2139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31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1 683 848 0 0,'0'0'1532'0'0,"0"0"-1418"0"0,0 0-1 0 0,0 1 1 0 0,0-1 0 0 0,0 0 0 0 0,0 1 0 0 0,0-1 0 0 0,0 1-1 0 0,0-1 1 0 0,0 0 0 0 0,0 1 0 0 0,0-1 0 0 0,0 0 0 0 0,0 1-1 0 0,1-1 1 0 0,-1 0 0 0 0,0 1 0 0 0,0-1 0 0 0,0 0 0 0 0,0 0-1 0 0,1 1 229 0 0,-1-1-228 0 0,1 1 0 0 0,-1-1-1 0 0,0 0 1 0 0,1 0 0 0 0,-1 0 0 0 0,0 1 0 0 0,1-1-1 0 0,-1 0 1 0 0,0 0 0 0 0,1 0 0 0 0,-1 0 0 0 0,0 0 0 0 0,1 0-1 0 0,-1 0 1 0 0,0 0 0 0 0,1 0 0 0 0,-1 0 0 0 0,1 0 0 0 0,-1 0-1 0 0,0 0 1 0 0,1 0 0 0 0,-1 0 0 0 0,0 0 0 0 0,1 0 0 0 0,29-12 631 0 0,-1-1 0 0 0,0-1 0 0 0,38-25 0 0 0,-17 9-380 0 0,255-149 551 0 0,-87 47-2241 0 0,242-105 0 0 0,-383 208-2621 0 0,-57 23 1030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3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36 446 3025 0 0,'0'0'2007'0'0,"-6"0"-1991"0"0,-23 2 4247 0 0,40-4-4074 0 0,-1 1-1 0 0,1-1 1 0 0,0-1 0 0 0,-1 0 0 0 0,1 0-1 0 0,15-9 1 0 0,12-2 3 0 0,-28 10-216 0 0,673-231 1455 0 0,-453 159-3366 0 0,-2 3-3545 0 0,-165 53 664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3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1 232 2417 0 0,'5'0'7337'0'0,"81"-8"-6356"0"0,135-29 1 0 0,-115 16-488 0 0,66-9-132 0 0,178-35-286 0 0,-121 10-6367 0 0,-181 39 1550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1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 2625 0 0,'0'0'2022'0'0,"-12"32"1665"0"0,3 15-2117 0 0,2 0-1 0 0,-3 78 0 0 0,10 77-2028 0 0,1-160-2127 0 0,-1-71-4642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6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62 6019 0 0,'0'0'4335'0'0,"7"-9"-3081"0"0,24-29 32 0 0,-29 36-1208 0 0,0 1 1 0 0,1-1-1 0 0,-1 1 1 0 0,1-1-1 0 0,-1 1 1 0 0,1 0-1 0 0,-1 0 1 0 0,1 0-1 0 0,0 0 1 0 0,-1 1-1 0 0,1-1 1 0 0,0 1-1 0 0,0-1 1 0 0,0 1-1 0 0,-1 0 1 0 0,1 0-1 0 0,0 0 1 0 0,0 1-1 0 0,0-1 1 0 0,-1 1-1 0 0,1-1 1 0 0,3 2-1 0 0,0 0-34 0 0,23 5 43 0 0,-1 1-1 0 0,-1 2 1 0 0,1 0 0 0 0,-2 2 0 0 0,1 2 0 0 0,-2 0 0 0 0,0 1 0 0 0,27 22-1 0 0,-45-30-23 0 0,0-1 1 0 0,0 1-1 0 0,0 1 0 0 0,-1-1 0 0 0,-1 1 0 0 0,1 0 0 0 0,-1 0 0 0 0,0 1 0 0 0,-1 0 0 0 0,0-1 0 0 0,-1 1 0 0 0,1 1 0 0 0,-2-1 0 0 0,1 0 0 0 0,-2 1 0 0 0,1 0 0 0 0,-1-1 0 0 0,0 1 0 0 0,-1 0 0 0 0,0-1 1 0 0,-1 1-1 0 0,0 0 0 0 0,0-1 0 0 0,-1 1 0 0 0,-1-1 0 0 0,1 0 0 0 0,-1 1 0 0 0,-1-1 0 0 0,-6 12 0 0 0,5-11-46 0 0,0-1 0 0 0,0 0 0 0 0,-1 0 0 0 0,0-1 0 0 0,-1 0 1 0 0,0 0-1 0 0,0 0 0 0 0,-1-1 0 0 0,0 0 0 0 0,0-1 0 0 0,0 0 0 0 0,-1 0 0 0 0,0 0 0 0 0,0-1 0 0 0,-1-1 1 0 0,1 1-1 0 0,-1-2 0 0 0,0 1 0 0 0,0-1 0 0 0,0-1 0 0 0,-14 2 0 0 0,-99 9 189 0 0,-153-2-1 0 0,298-17-3972 0 0,8-4 85 0 0,8 0-1325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1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3009 0 0,'0'0'2714'0'0,"0"0"-2653"0"0,0 0 1 0 0,-1 0-1 0 0,1 0 1 0 0,0 0-1 0 0,0 0 0 0 0,0 0 1 0 0,0 0-1 0 0,-1 0 1 0 0,1 1-1 0 0,-1-1 370 0 0,1 1-370 0 0,0-1 1 0 0,0 0-1 0 0,0 0 0 0 0,0 0 1 0 0,0 0-1 0 0,0 0 1 0 0,-1 1-1 0 0,1-1 1 0 0,0 0-1 0 0,0 0 1 0 0,0 0-1 0 0,0 1 1 0 0,0-1-1 0 0,0 0 1 0 0,0 0-1 0 0,0 0 1 0 0,0 1-1 0 0,0-1 1 0 0,0 0-1 0 0,0 0 0 0 0,0 0 1 0 0,0 0-1 0 0,0 1 1 0 0,1-1-1 0 0,-1 0 1 0 0,0 0-1 0 0,0 0 1 0 0,0 0-1 0 0,0 1 1 0 0,0-1-1 0 0,0 0 1 0 0,13 7 51 0 0,0-1 0 0 0,0 0 0 0 0,0-1 0 0 0,22 5 0 0 0,11 4 7 0 0,9 5-78 0 0,97 40 893 0 0,-135-51-825 0 0,-1 0 0 0 0,1 2-1 0 0,-1 0 1 0 0,-1 0 0 0 0,0 2-1 0 0,19 18 1 0 0,-30-27-37 0 0,-1 0 1 0 0,0 1-1 0 0,0 0 0 0 0,0-1 0 0 0,-1 1 0 0 0,1 0 1 0 0,-1 0-1 0 0,0 0 0 0 0,0 0 0 0 0,0 1 0 0 0,-1-1 1 0 0,1 0-1 0 0,-1 1 0 0 0,0 0 0 0 0,0-1 0 0 0,-1 1 1 0 0,1-1-1 0 0,-1 1 0 0 0,0 0 0 0 0,0-1 0 0 0,-1 1 1 0 0,0-1-1 0 0,-1 9 0 0 0,-2-5 59 0 0,1-1 1 0 0,-1 1-1 0 0,0-1 0 0 0,0 0 0 0 0,-1-1 1 0 0,0 1-1 0 0,0-1 0 0 0,0 0 0 0 0,-1 0 1 0 0,0 0-1 0 0,0-1 0 0 0,-10 7 0 0 0,-34 19-10 0 0,0-1-1 0 0,-2-3 1 0 0,-103 38-1 0 0,134-61-950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2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5058 0 0,'0'0'3351'0'0,"4"7"-2353"0"0,11 1-707 0 0,0-2-1 0 0,0 1 1 0 0,17 4 0 0 0,34 13 790 0 0,-54-18-1024 0 0,0 0 0 0 0,-1 1 0 0 0,0 0 0 0 0,0 1 0 0 0,0 1 0 0 0,-1-1 1 0 0,0 1-1 0 0,-1 1 0 0 0,10 11 0 0 0,-15-15-19 0 0,0 0 0 0 0,0 1 0 0 0,-1-1 0 0 0,0 1 0 0 0,0 0 0 0 0,0 0 0 0 0,-1 0 0 0 0,0 0 0 0 0,0 0 0 0 0,-1 1 0 0 0,0-1 0 0 0,0 1 0 0 0,0-1 0 0 0,-1 0 0 0 0,-1 1 0 0 0,1-1 1 0 0,-1 1-1 0 0,-2 7 0 0 0,1-9 1 0 0,0 0 1 0 0,0 0 0 0 0,0 0 0 0 0,-1 0 0 0 0,0-1 0 0 0,0 1 0 0 0,-1-1 0 0 0,0 1 0 0 0,0-1-1 0 0,0-1 1 0 0,0 1 0 0 0,-1 0 0 0 0,0-1 0 0 0,-7 5 0 0 0,-8 5 78 0 0,0-1 1 0 0,-33 15-1 0 0,28-16 89 0 0,24-12 140 0 0,12 1 971 0 0,63 5-1011 0 0,42 4 141 0 0,124 26 0 0 0,-235-35-674 0 0,26 8 434 0 0,-20 0-3143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4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17 3570 0 0,'-1'0'99'0'0,"1"0"0"0"0,0 0 1 0 0,-1 0-1 0 0,1 0 0 0 0,-1 0 0 0 0,1 0 1 0 0,0 0-1 0 0,-1 0 0 0 0,1 0 1 0 0,-1 0-1 0 0,1 0 0 0 0,0 0 0 0 0,-1 0 1 0 0,1 0-1 0 0,0 0 0 0 0,-1-1 1 0 0,1 1-1 0 0,0 0 0 0 0,-1 0 0 0 0,1 0 1 0 0,0-1-1 0 0,-1 1 0 0 0,1 0 1 0 0,0 0-1 0 0,-1-1 0 0 0,1 1 0 0 0,0 0 1 0 0,0-1-1 0 0,0 1 0 0 0,-1 0 1 0 0,1-1-1 0 0,0 1 0 0 0,0 0 0 0 0,0-1 1 0 0,0 1-1 0 0,-1 0 0 0 0,1-1 1 0 0,0 1-1 0 0,0-1 0 0 0,0 1 1 0 0,0 0-1 0 0,0-1 0 0 0,0 1 0 0 0,0-1 1 0 0,0 1-1 0 0,0 0 0 0 0,0-1 1 0 0,1 1-1 0 0,-1 0 0 0 0,0-1 0 0 0,0-3 515 0 0,-3 41-94 0 0,3-31-475 0 0,0 29 14 0 0,-1-1-14 0 0,1 0 0 0 0,2 0 0 0 0,1 0 0 0 0,1 0 0 0 0,15 53 0 0 0,5-14-27 0 0,-3 2 0 0 0,-4 0 0 0 0,8 81 0 0 0,11 98 375 0 0,-27-215-313 0 0,1-1 1 0 0,2 0 0 0 0,1-1 0 0 0,28 52 0 0 0,-17-43-22 0 0,29 53 152 0 0,54 140 0 0 0,-67-137 360 0 0,5-3-1 0 0,66 109 1 0 0,60 131-453 0 0,-144-283-10 0 0,3-1-1 0 0,42 58 1 0 0,-44-75-23 0 0,-3 2 0 0 0,-1 1 0 0 0,-2 0 0 0 0,-2 2-1 0 0,17 53 1 0 0,-10-17 335 0 0,3-2 0 0 0,72 130-1 0 0,12 28-520 0 0,-106-217 134 0 0,32 76 45 0 0,-5 1 0 0 0,26 109 0 0 0,-40-116-56 0 0,-4 2 1 0 0,-4 0 0 0 0,2 98 0 0 0,-12-139 162 0 0,2-1 0 0 0,19 85 0 0 0,-13-85-7 0 0,-3 0 1 0 0,5 87 0 0 0,-13-98-180 0 0,1-14 1 0 0,-1 0-1 0 0,-1 0 1 0 0,-1 0-1 0 0,-7 32 1 0 0,6-40-141 0 0,1 1-1 0 0,0 0 1 0 0,1-1 0 0 0,1 18 0 0 0,0-21-687 0 0,0-12 784 0 0,0 0 0 0 0,0 0-1 0 0,0 0 1 0 0,0 0 0 0 0,1 1 0 0 0,-1-1-1 0 0,0 0 1 0 0,0 0 0 0 0,0 0 0 0 0,0 0 0 0 0,0 0-1 0 0,0 1 1 0 0,-1-1 0 0 0,1 0 0 0 0,0 0-1 0 0,0 0 1 0 0,0 0 0 0 0,0 0 0 0 0,0 1 0 0 0,0-1-1 0 0,0 0 1 0 0,0 0 0 0 0,0 0 0 0 0,0 0-1 0 0,0 0 1 0 0,0 0 0 0 0,-1 1 0 0 0,1-1 0 0 0,0 0-1 0 0,0 0 1 0 0,0 0 0 0 0,0 0 0 0 0,0 0-1 0 0,0 0 1 0 0,0 0 0 0 0,-1 0 0 0 0,1 0 0 0 0,0 0-1 0 0,0 0 1 0 0,0 0 0 0 0,0 0 0 0 0,-1 0-1 0 0,1 0 1 0 0,0 0 0 0 0,0 0 0 0 0,0 0 0 0 0,0 0-1 0 0,0 0 1 0 0,-1 0 0 0 0,1 0 0 0 0,0 0-1 0 0,0 0 1 0 0,0 0 0 0 0,0 0 0 0 0,-11-8-1504 0 0,-7-13-1264 0 0,-10-15-3602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46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1 784 0 0,'3'0'6615'0'0,"5"0"-3455"0"0,42 0-3194 0 0,-42 2 79 0 0,0-1 0 0 0,0 1 0 0 0,0 0-1 0 0,13 6 1 0 0,-19-7-44 0 0,0 0 1 0 0,-1 0-1 0 0,1 0 0 0 0,-1 0 0 0 0,1 0 0 0 0,-1 0 0 0 0,1 1 0 0 0,-1-1 0 0 0,0 0 0 0 0,1 1 1 0 0,-1-1-1 0 0,0 1 0 0 0,0-1 0 0 0,0 1 0 0 0,0 0 0 0 0,0-1 0 0 0,-1 1 0 0 0,1 0 0 0 0,0 0 1 0 0,-1 0-1 0 0,1 0 0 0 0,-1-1 0 0 0,0 1 0 0 0,0 0 0 0 0,0 2 0 0 0,0 5 10 0 0,-2-1 1 0 0,1 1-1 0 0,-1-1 0 0 0,0 0 0 0 0,-1 1 1 0 0,0-1-1 0 0,0 0 0 0 0,-1-1 0 0 0,0 1 1 0 0,0-1-1 0 0,-1 1 0 0 0,0-1 0 0 0,-6 6 1 0 0,2-1 6 0 0,1 1 1 0 0,0 0 0 0 0,-7 16-1 0 0,12-21 139 0 0,1 0-1 0 0,0 0 0 0 0,0 0 0 0 0,1 0 0 0 0,0 1 1 0 0,1-1-1 0 0,-1 0 0 0 0,2 0 0 0 0,-1 1 0 0 0,3 11 0 0 0,-2-19-136 0 0,-1 1 0 0 0,1-1 0 0 0,-1 0 0 0 0,1 1-1 0 0,0-1 1 0 0,0 0 0 0 0,-1 0 0 0 0,1 0-1 0 0,0 1 1 0 0,0-1 0 0 0,0 0 0 0 0,0 0-1 0 0,1 0 1 0 0,-1-1 0 0 0,0 1 0 0 0,0 0-1 0 0,0 0 1 0 0,1-1 0 0 0,-1 1 0 0 0,0-1-1 0 0,1 1 1 0 0,-1-1 0 0 0,1 1 0 0 0,-1-1-1 0 0,1 0 1 0 0,-1 0 0 0 0,0 0 0 0 0,1 1-1 0 0,2-2 1 0 0,1 1 42 0 0,-1 0 0 0 0,1-1 0 0 0,-1 1 0 0 0,1-1 0 0 0,-1-1 0 0 0,1 1 0 0 0,-1 0-1 0 0,5-3 1 0 0,-9 4-96 0 0,-50 3-537 0 0,24-1 635 0 0,20-2-77 0 0,0 0 1 0 0,0 0-1 0 0,0 1 0 0 0,0 0 0 0 0,0 0 0 0 0,1 0 1 0 0,-7 3-1 0 0,10-3 0 0 0,1 0 1 0 0,-1 0 0 0 0,0 0-1 0 0,1 1 1 0 0,-1-1 0 0 0,1 0 0 0 0,-1 1-1 0 0,1-1 1 0 0,0 1 0 0 0,0-1-1 0 0,0 1 1 0 0,-1 0 0 0 0,2-1-1 0 0,-1 1 1 0 0,0 0 0 0 0,0 0-1 0 0,0 0 1 0 0,1 0 0 0 0,-1 0-1 0 0,1 0 1 0 0,0 0 0 0 0,-1 0-1 0 0,1 0 1 0 0,0 0 0 0 0,0 0-1 0 0,1 2 1 0 0,1 99-20 0 0,1 1 227 0 0,-3-103-188 0 0,-1 1 0 0 0,1-1-1 0 0,0 0 1 0 0,-1 1 0 0 0,0-1 0 0 0,1 0 0 0 0,-1 0 0 0 0,0 1 0 0 0,1-1 0 0 0,-1 0 0 0 0,0 0 0 0 0,0 0 0 0 0,0 0 0 0 0,0 0 0 0 0,0 0 0 0 0,0 0 0 0 0,0 0 0 0 0,-1 0 0 0 0,1-1 0 0 0,0 1 0 0 0,0 0 0 0 0,-1-1-1 0 0,1 1 1 0 0,0-1 0 0 0,-3 1 0 0 0,-42 11 135 0 0,31-9-107 0 0,-53 18-147 0 0,41-12 406 0 0,-49 10 0 0 0,67-17-356 0 0,0-1-1 0 0,0 0 1 0 0,0-1 0 0 0,-1 0 0 0 0,1-1-1 0 0,0 0 1 0 0,0 0 0 0 0,0-1 0 0 0,-13-4-1 0 0,19 6-256 0 0,0-1-346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47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1227 58 3970 0 0,'-46'-23'1325'0'0,"38"18"-1015"0"0,0 0 0 0 0,0 1-1 0 0,0 0 1 0 0,-1 1 0 0 0,1 0 0 0 0,-1 0 0 0 0,0 1-1 0 0,0 0 1 0 0,0 0 0 0 0,-10 1 0 0 0,-54 1-310 0 0,-1 3 0 0 0,1 4 0 0 0,0 3 0 0 0,1 3 0 0 0,0 3 0 0 0,1 4 0 0 0,1 2 0 0 0,1 3 0 0 0,1 4 0 0 0,1 2 0 0 0,-77 50 0 0 0,128-71 117 0 0,0 1 1 0 0,1 1 0 0 0,0 0 0 0 0,1 0-1 0 0,1 2 1 0 0,0 0 0 0 0,-11 15-1 0 0,21-25-93 0 0,0-1 0 0 0,1 1-1 0 0,0 0 1 0 0,-1 0 0 0 0,1-1-1 0 0,1 2 1 0 0,-1-1 0 0 0,1 0-1 0 0,-1 0 1 0 0,1 0-1 0 0,0 1 1 0 0,1-1 0 0 0,-1 0-1 0 0,1 1 1 0 0,0-1 0 0 0,0 1-1 0 0,0-1 1 0 0,1 1 0 0 0,-1-1-1 0 0,1 0 1 0 0,0 1-1 0 0,0-1 1 0 0,1 0 0 0 0,-1 0-1 0 0,1 0 1 0 0,0 0 0 0 0,0 0-1 0 0,0 0 1 0 0,1 0 0 0 0,-1-1-1 0 0,1 1 1 0 0,0-1 0 0 0,0 0-1 0 0,0 0 1 0 0,5 4-1 0 0,33 23 119 0 0,0-2 0 0 0,2-1-1 0 0,79 36 1 0 0,18 10-76 0 0,-43-11-54 0 0,-65-39-6 0 0,2-1-1 0 0,0-2 1 0 0,1-2-1 0 0,54 21 1 0 0,-65-33 29 0 0,-1-1 1 0 0,1-1-1 0 0,0-1 0 0 0,0-1 1 0 0,0-2-1 0 0,0 0 1 0 0,0-1-1 0 0,0-2 0 0 0,40-8 1 0 0,-3-4 14 0 0,-1-4 0 0 0,86-36 0 0 0,-106 38-24 0 0,0-1-1 0 0,-2-2 1 0 0,0-2-1 0 0,69-52 1 0 0,-102 71-3 0 0,-2-1 0 0 0,1 1-1 0 0,0-1 1 0 0,-1 0 0 0 0,0 0 0 0 0,0 0-1 0 0,0-1 1 0 0,0 1 0 0 0,-1-1 0 0 0,1 1 0 0 0,-1-1-1 0 0,0 0 1 0 0,-1 0 0 0 0,1 0 0 0 0,-1 0-1 0 0,0 0 1 0 0,0 0 0 0 0,-1 0 0 0 0,1 0 0 0 0,-1-1-1 0 0,0 1 1 0 0,-1 0 0 0 0,1 0 0 0 0,-1 0-1 0 0,0 0 1 0 0,0 0 0 0 0,-1 0 0 0 0,1 0 0 0 0,-1 0-1 0 0,0 0 1 0 0,-1 1 0 0 0,1-1 0 0 0,-1 1-1 0 0,0-1 1 0 0,0 1 0 0 0,0 0 0 0 0,-1 0 0 0 0,1 0-1 0 0,-1 1 1 0 0,-5-5 0 0 0,-86-74 293 0 0,-3 3-1 0 0,-139-83 1 0 0,213 144-122 0 0,24 18-269 0 0,-1-1 0 0 0,0 1 1 0 0,1-1-1 0 0,-1 0 0 0 0,1 1 1 0 0,-1-1-1 0 0,1 0 0 0 0,-1 1 1 0 0,1-1-1 0 0,-1 0 0 0 0,1 0 1 0 0,0 1-1 0 0,-1-1 0 0 0,1 0 1 0 0,0 0-1 0 0,0 0 0 0 0,0 0 1 0 0,0 0-1 0 0,0 1 0 0 0,0-1 1 0 0,0 0-1 0 0,0 0 0 0 0,0 0 1 0 0,0 0-1 0 0,0 0 0 0 0,0 1 1 0 0,0-1-1 0 0,1 0 0 0 0,-1 0 1 0 0,0 0-1 0 0,1-1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49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1201 0 0,'0'0'557'0'0,"0"2"-433"0"0,0-1 0 0 0,0 1 1 0 0,0-1-1 0 0,0 0 0 0 0,0 1 0 0 0,1-1 0 0 0,-1 1 0 0 0,0-1 0 0 0,1 0 1 0 0,-1 1-1 0 0,1-1 0 0 0,-1 0 0 0 0,1 0 0 0 0,1 3 0 0 0,22 17 698 0 0,-1 1 0 0 0,-1 2-1 0 0,38 51 1 0 0,-33-38-588 0 0,34 33-1 0 0,-23-32-4 0 0,-3 2-1 0 0,59 83 1 0 0,-77-96-105 0 0,-2 0 0 0 0,-1 1 1 0 0,-1 1-1 0 0,-1 0 0 0 0,-2 1 0 0 0,9 41 0 0 0,-10-15-98 0 0,4 103 0 0 0,-11-109-22 0 0,2 1 0 0 0,19 89 0 0 0,25 14-8 0 0,-30-105 9 0 0,-3 2 0 0 0,-1-1 0 0 0,-3 2 1 0 0,7 71-1 0 0,-14-53 7 0 0,3 0 1 0 0,3-1 0 0 0,36 124-1 0 0,-7-65 32 0 0,-5 2 0 0 0,25 204-1 0 0,-49-200 32 0 0,9 76-230 0 0,-13-177 437 0 0,0 0 0 0 0,2 0-1 0 0,2-1 1 0 0,16 38 0 0 0,24 35 294 0 0,-27-61-486 0 0,-2 0 1 0 0,-2 2 0 0 0,26 93 0 0 0,-25-37-113 0 0,-4-16 821 0 0,3-1 0 0 0,55 148-1 0 0,-47-175-649 0 0,2-1 0 0 0,41 60 0 0 0,82 97 813 0 0,-148-209-898 0 0,1 2 44 0 0,0-1-74 0 0,0-1 0 0 0,-1 1-1 0 0,0 0 1 0 0,0 1 0 0 0,0-1-1 0 0,-1 1 1 0 0,0 0 0 0 0,0 0-1 0 0,-1 0 1 0 0,1 0 0 0 0,1 12-1 0 0,-5-17-118 0 0,1-1 1 0 0,-1 0-1 0 0,1 0 0 0 0,-1 0 0 0 0,0 0 1 0 0,0 0-1 0 0,0 0 0 0 0,0 0 0 0 0,1 0 1 0 0,-1 0-1 0 0,0 0 0 0 0,0-1 0 0 0,-1 1 1 0 0,1 0-1 0 0,0-1 0 0 0,0 1 0 0 0,0-1 1 0 0,0 1-1 0 0,-1-1 0 0 0,1 1 0 0 0,0-1 1 0 0,0 0-1 0 0,-1 0 0 0 0,1 1 0 0 0,0-1 1 0 0,-1 0-1 0 0,1 0 0 0 0,0 0 0 0 0,0-1 1 0 0,-2 1-1 0 0,1 0-103 0 0,0 0-1 0 0,0 0 1 0 0,-1 0-1 0 0,1 0 1 0 0,0 1 0 0 0,0-1-1 0 0,0 1 1 0 0,0-1 0 0 0,0 1-1 0 0,0 0 1 0 0,0-1 0 0 0,0 1-1 0 0,0 0 1 0 0,0 1 0 0 0,0-1-1 0 0,1 0 1 0 0,-1 0 0 0 0,0 1-1 0 0,1-1 1 0 0,-1 1-1 0 0,-2 3 1 0 0,-5 30-3899 0 0,4-15 1539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50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2225 0 0,'0'0'1313'0'0,"0"2"-2194"0"0,0 0 897 0 0,0 1 48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51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1617 0 0,'-1'3'4442'0'0,"-1"2"-5640"0"0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53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1 3169 0 0,'0'0'3888'0'0,"-15"10"-3005"0"0,14 0-678 0 0,1-8-129 0 0,-1 0 0 0 0,1 1 0 0 0,0-1 0 0 0,0 0 0 0 0,0 0 0 0 0,0 1 0 0 0,0-1 0 0 0,0 0 0 0 0,0 0 0 0 0,1 1 0 0 0,-1-1 0 0 0,1 0 0 0 0,0 0 0 0 0,0 0 0 0 0,-1 0-1 0 0,1 0 1 0 0,1 0 0 0 0,-1 0 0 0 0,0 0 0 0 0,0 0 0 0 0,1 0 0 0 0,-1-1 0 0 0,1 1 0 0 0,-1 0 0 0 0,1-1 0 0 0,0 1 0 0 0,0-1 0 0 0,0 0 0 0 0,0 0 0 0 0,0 0 0 0 0,0 0 0 0 0,0 0 0 0 0,2 1 0 0 0,23 10 35 0 0,-2 1 1 0 0,0 1-1 0 0,0 1 1 0 0,-1 2 0 0 0,35 31-1 0 0,-56-44-108 0 0,-1 0-1 0 0,0 0 1 0 0,0 0 0 0 0,0 0-1 0 0,0 1 1 0 0,-1-1-1 0 0,0 1 1 0 0,0-1-1 0 0,0 1 1 0 0,0 0 0 0 0,-1-1-1 0 0,1 1 1 0 0,-1 0-1 0 0,-1 7 1 0 0,-8 68 28 0 0,7-75-18 0 0,1 0 1 0 0,0 1 0 0 0,-1-1 0 0 0,0 0 0 0 0,0 0 0 0 0,-1 0-1 0 0,1 0 1 0 0,-1-1 0 0 0,0 1 0 0 0,0-1 0 0 0,-1 1 0 0 0,0-1-1 0 0,1 0 1 0 0,-1 0 0 0 0,0-1 0 0 0,-1 1 0 0 0,1-1-1 0 0,-1 0 1 0 0,1 0 0 0 0,-1-1 0 0 0,0 1 0 0 0,-5 1 0 0 0,-39 27 62 0 0,-65 45-12 0 0,85-50-30 0 0,22-19-21 0 0,-1 0 1 0 0,1 0-1 0 0,-1-1 1 0 0,-1 0 0 0 0,-8 4-1 0 0,16-9 19 0 0,1-1 0 0 0,-1 0 0 0 0,1 1 0 0 0,-1-1 0 0 0,1 0 0 0 0,-1 1-1 0 0,1-1 1 0 0,0 0 0 0 0,-1 1 0 0 0,1-1 0 0 0,0 1 0 0 0,-1-1 0 0 0,1 1 0 0 0,0-1 0 0 0,-1 1 0 0 0,1-1-1 0 0,0 1 1 0 0,0-1 0 0 0,0 1 0 0 0,-1-1 0 0 0,1 1 0 0 0,0-1 0 0 0,0 1 0 0 0,0-1 0 0 0,0 1 0 0 0,0 0-1 0 0,0-1 1 0 0,0 1 0 0 0,0-1 0 0 0,0 1 0 0 0,0-1 0 0 0,1 1 0 0 0,-1-1 0 0 0,0 1 0 0 0,0-1 0 0 0,0 1-1 0 0,1-1 1 0 0,-1 1 0 0 0,0-1 0 0 0,1 1 0 0 0,-1-1 0 0 0,0 1 0 0 0,1-1 0 0 0,-1 1 0 0 0,1-1 0 0 0,-1 0 0 0 0,0 1-1 0 0,1-1 1 0 0,-1 0 0 0 0,1 1 0 0 0,-1-1 0 0 0,1 0 0 0 0,-1 0 0 0 0,1 0 0 0 0,-1 1 0 0 0,2-1 0 0 0,32 19-299 0 0,-33-19 329 0 0,55 20 4 0 0,-46-17-34 0 0,0-1 1 0 0,0 2-1 0 0,-1 0 0 0 0,1 0 1 0 0,12 8-1 0 0,-19-10-26 0 0,0 1 1 0 0,0 0-1 0 0,0 0 0 0 0,0 0 1 0 0,0 0-1 0 0,0 0 0 0 0,-1 1 1 0 0,0-1-1 0 0,1 1 0 0 0,-1 0 1 0 0,-1 0-1 0 0,1 0 0 0 0,-1 0 0 0 0,1 0 1 0 0,-1 0-1 0 0,0 0 0 0 0,0 5 1 0 0,2 14 0 0 0,-2 1 0 0 0,-2 30 0 0 0,1-13-2 0 0,-1-36-3 0 0,0 0-1 0 0,1-1 0 0 0,-1 1 0 0 0,-1-1 0 0 0,1 1 0 0 0,-1-1 0 0 0,0 1 1 0 0,0-1-1 0 0,0 0 0 0 0,0 0 0 0 0,-1 0 0 0 0,0 0 0 0 0,1 0 0 0 0,-8 6 0 0 0,5-5 12 0 0,0-1 0 0 0,0 1 0 0 0,0-1-1 0 0,-1 1 1 0 0,0-1 0 0 0,0-1-1 0 0,0 1 1 0 0,0-1 0 0 0,-9 2 0 0 0,10-4-17 0 0,0 1 0 0 0,0-1 0 0 0,0 1 0 0 0,0 0 0 0 0,0 0 0 0 0,1 0 0 0 0,-1 1 1 0 0,0-1-1 0 0,1 1 0 0 0,0 0 0 0 0,0 1 0 0 0,0-1 0 0 0,0 1 0 0 0,0 0 1 0 0,1-1-1 0 0,-1 2 0 0 0,1-1 0 0 0,0 0 0 0 0,0 1 0 0 0,1-1 0 0 0,0 1 0 0 0,-1 0 1 0 0,1 0-1 0 0,1 0 0 0 0,-1 0 0 0 0,1 0 0 0 0,0 0 0 0 0,-1 11 0 0 0,2 26 11 0 0,0-36-6 0 0,1 1 0 0 0,-1-1 0 0 0,0 0 1 0 0,0 0-1 0 0,-1 1 0 0 0,0-1 0 0 0,-2 7 0 0 0,0-9 25 0 0,-1 0-1 0 0,0 0 0 0 0,1 0 0 0 0,-2 0 1 0 0,1-1-1 0 0,0 1 0 0 0,-1-1 0 0 0,1-1 0 0 0,-1 1 1 0 0,0 0-1 0 0,-7 1 0 0 0,-6 6 83 0 0,-12 11 176 0 0,24-17-248 0 0,1 1 1 0 0,-1-1-1 0 0,0 0 1 0 0,0 0 0 0 0,0-1-1 0 0,0 0 1 0 0,-1 0 0 0 0,1 0-1 0 0,-1-1 1 0 0,0 0 0 0 0,-8 1-1 0 0,14-3 26 0 0,49 3-257 0 0,-33-3-33 0 0,-8 1-377 0 0,0-1 1 0 0,0 0-1 0 0,0 0 1 0 0,0-1-1 0 0,0 0 0 0 0,0 0 1 0 0,0-1-1 0 0,11-4 1 0 0,4-9-4572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55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1190 87 5539 0 0,'-74'-36'2895'0'0,"63"29"-2668"0"0,0 0 1 0 0,-1 1-1 0 0,1 0 1 0 0,-1 1-1 0 0,-1 1 1 0 0,1 0-1 0 0,-1 0 1 0 0,1 1-1 0 0,-24-2 1 0 0,-27 7-245 0 0,1 3 1 0 0,0 2 0 0 0,0 4-1 0 0,0 1 1 0 0,2 4-1 0 0,0 2 1 0 0,0 3 0 0 0,2 2-1 0 0,1 3 1 0 0,1 2-1 0 0,1 3 1 0 0,-68 50-1 0 0,111-71 40 0 0,0-1 0 0 0,0 2 0 0 0,0 0 0 0 0,2 0 0 0 0,-1 1 0 0 0,-16 25 0 0 0,22-28 56 0 0,0 1 1 0 0,0 0-1 0 0,1 0 0 0 0,1 0 0 0 0,-1 1 1 0 0,2 0-1 0 0,-1-1 0 0 0,1 1 0 0 0,1 0 1 0 0,0 19-1 0 0,1-19-35 0 0,-1 6 46 0 0,1-1-1 0 0,0 1 0 0 0,2-1 0 0 0,0 1 0 0 0,1-1 0 0 0,0 1 0 0 0,11 28 1 0 0,11 6-66 0 0,2 0 1 0 0,2-2 0 0 0,2-1-1 0 0,3-1 1 0 0,1-2 0 0 0,3-1-1 0 0,67 61 1 0 0,-81-85-20 0 0,1-1 1 0 0,1-2-1 0 0,1 0 0 0 0,0-2 0 0 0,1 0 1 0 0,1-2-1 0 0,0-1 0 0 0,1-2 0 0 0,0-1 1 0 0,0-1-1 0 0,49 6 0 0 0,-19-8-89 0 0,0-2 0 0 0,0-2 1 0 0,0-4-1 0 0,0-2 0 0 0,66-13 0 0 0,-57 4-421 0 0,0-4 0 0 0,-1-2-1 0 0,0-3 1 0 0,-2-3 0 0 0,-1-3 0 0 0,-1-3 0 0 0,-2-3 0 0 0,112-80 0 0 0,-152 98 441 0 0,-2-2 0 0 0,0 0 0 0 0,-1-1 0 0 0,-1-1 0 0 0,24-35 0 0 0,-37 48 114 0 0,-1 0 1 0 0,0 0-1 0 0,-1 0 1 0 0,0-1-1 0 0,0 1 1 0 0,0-1-1 0 0,-1 0 1 0 0,0 0-1 0 0,-1 0 0 0 0,1-10 1 0 0,-2 13 45 0 0,0 0 0 0 0,-1-1 0 0 0,0 1 1 0 0,0 0-1 0 0,0 0 0 0 0,0-1 0 0 0,-1 1 0 0 0,0 0 0 0 0,0 1 1 0 0,0-1-1 0 0,-1 0 0 0 0,1 1 0 0 0,-1-1 0 0 0,0 1 0 0 0,-1 0 1 0 0,1 0-1 0 0,-6-5 0 0 0,-7-5 168 0 0,0 0 0 0 0,-1 2 0 0 0,-1 0 0 0 0,0 0 0 0 0,-25-10 0 0 0,-107-41 763 0 0,121 51-890 0 0,-253-86 1866 0 0,-72-30-674 0 0,353 128-1355 0 0,-22-15-92 0 0,22 14-41 0 0,1 1 1 0 0,0-1-1 0 0,0 1 1 0 0,-1-1-1 0 0,1 0 1 0 0,0 1-1 0 0,0-1 1 0 0,-1 1-1 0 0,1-1 1 0 0,0 0-1 0 0,0 1 0 0 0,0-1 1 0 0,0 0-1 0 0,0 1 1 0 0,0-1-1 0 0,0 0 1 0 0,0 1-1 0 0,0-1 1 0 0,1 0-1 0 0,-1 1 1 0 0,0-1-1 0 0,0 0 1 0 0,1 1-1 0 0,-1-1 1 0 0,1 0-1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6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0 8820 0 0,'0'0'1865'0'0,"-4"12"-422"0"0,-119 265 3512 0 0,68-163-4622 0 0,48-98-407 0 0,0 1 0 0 0,1 1-1 0 0,1-1 1 0 0,-4 26 0 0 0,5 6-9456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57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14 3185 0 0,'-6'-4'8884'0'0,"-14"-6"-7998"0"0,24 15-874 0 0,0 0 1 0 0,1 0-1 0 0,-1-1 0 0 0,1 0 0 0 0,0 0 1 0 0,0 0-1 0 0,10 5 0 0 0,20 17 266 0 0,-27-17-236 0 0,0 0-1 0 0,-1 1 1 0 0,1 0-1 0 0,-2 0 1 0 0,0 1 0 0 0,0 0-1 0 0,-1 0 1 0 0,0 0-1 0 0,0 0 1 0 0,-2 1-1 0 0,1 0 1 0 0,-2 0-1 0 0,1 0 1 0 0,-2 0-1 0 0,0 0 1 0 0,0 1-1 0 0,-1-1 1 0 0,0 0-1 0 0,-1 0 1 0 0,-1 0-1 0 0,0 1 1 0 0,0-1-1 0 0,-1-1 1 0 0,-8 20-1 0 0,-1 4 54 0 0,7-16-45 0 0,-1-1 0 0 0,-1 1 0 0 0,0-1 0 0 0,-2-1 0 0 0,0 0 0 0 0,-1 0 0 0 0,0 0 0 0 0,-14 14-1 0 0,-25 22 44 0 0,31-36 35 0 0,0 1-1 0 0,1 1 1 0 0,1 1 0 0 0,0 0 0 0 0,2 1 0 0 0,1 1 0 0 0,-21 44 0 0 0,31-59-126 0 0,1 0 0 0 0,0-1 0 0 0,1 1 0 0 0,0 0 0 0 0,0 0 0 0 0,1 0 0 0 0,-1 0 0 0 0,1 0 0 0 0,1 0 0 0 0,-1 0 0 0 0,1 0 1 0 0,1 0-1 0 0,-1 0 0 0 0,1 0 0 0 0,0-1 0 0 0,1 1 0 0 0,0-1 0 0 0,0 1 0 0 0,0-1 0 0 0,1 0 0 0 0,-1 0 0 0 0,1-1 0 0 0,1 1 0 0 0,-1-1 1 0 0,1 0-1 0 0,10 9 0 0 0,1-3 111 0 0,1-1 0 0 0,0-1 1 0 0,0 0-1 0 0,1-1 0 0 0,0-1 0 0 0,0 0 1 0 0,0-2-1 0 0,1 0 0 0 0,0-1 1 0 0,0-1-1 0 0,1-1 0 0 0,26 0 0 0 0,-46-2-134 0 0,-50 4 77 0 0,-26 3-31 0 0,-107 24 1 0 0,181-30-38 0 0,0-1-1 0 0,1 1 1 0 0,-1 0 0 0 0,0-1 0 0 0,1 1 0 0 0,-1 0-1 0 0,1 0 1 0 0,-1 0 0 0 0,1 0 0 0 0,-1 0-1 0 0,1 1 1 0 0,0-1 0 0 0,0 0 0 0 0,0 1 0 0 0,0-1-1 0 0,0 1 1 0 0,0-1 0 0 0,0 1 0 0 0,0-1 0 0 0,0 1-1 0 0,1 0 1 0 0,-1-1 0 0 0,0 1 0 0 0,1 0 0 0 0,0 0-1 0 0,-1 3 1 0 0,2 51-44 0 0,0-52 63 0 0,-1-1-6 0 0,1 0 0 0 0,0 0 0 0 0,0-1 0 0 0,0 1 0 0 0,0-1 0 0 0,1 1 0 0 0,-1-1 0 0 0,1 1 0 0 0,-1-1 0 0 0,1 0 0 0 0,0 1 0 0 0,0-1 0 0 0,0 0 0 0 0,3 2 0 0 0,39 29 5 0 0,-13-10 16 0 0,1 6-4 0 0,-2 2 1 0 0,43 56 0 0 0,-62-72 7 0 0,0 0 0 0 0,-1 1 0 0 0,-1 1 0 0 0,-1-1 0 0 0,0 1 0 0 0,-1 1 0 0 0,-1-1 0 0 0,6 30 0 0 0,-11-44-23 0 0,-1 0-1 0 0,1 0 0 0 0,-1 0 1 0 0,0 1-1 0 0,1-1 0 0 0,-1 0 0 0 0,-1 0 1 0 0,1 0-1 0 0,0 1 0 0 0,-1-1 1 0 0,0 0-1 0 0,0 0 0 0 0,0 0 0 0 0,0 0 1 0 0,0 0-1 0 0,0 0 0 0 0,-1-1 1 0 0,1 1-1 0 0,-1 0 0 0 0,0-1 0 0 0,0 1 1 0 0,-3 3-1 0 0,-2-2 30 0 0,1 0 0 0 0,-1 0-1 0 0,0 0 1 0 0,1-1 0 0 0,-2 0 0 0 0,1 0 0 0 0,0-1-1 0 0,-12 3 1 0 0,-107 24 442 0 0,-109 33-337 0 0,230-60-137 0 0,11-23-3842 0 0,8 4-1643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8:16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1391 5362 0 0,'-9'-13'8386'0'0,"9"12"-8115"0"0,14-17 2532 0 0,39-18-4167 0 0,-34 24 2271 0 0,550-442-541 0 0,-185 135-591 0 0,-297 252 110 0 0,178-145-367 0 0,-263 210 459 0 0,0-1 0 0 0,0 1 1 0 0,-1-1-1 0 0,1 1 1 0 0,-1-1-1 0 0,0 0 1 0 0,0 1-1 0 0,0-1 1 0 0,0 0-1 0 0,0 0 0 0 0,-1 0 1 0 0,1 0-1 0 0,-1 0 1 0 0,1-4-1 0 0,-2-51-510 0 0,0 37 436 0 0,1-44 185 0 0,-3 63-122 0 0,-1 1 0 0 0,0 0 0 0 0,0 0 0 0 0,0 0 0 0 0,1 1 0 0 0,-1-1 0 0 0,0 1 0 0 0,0 0 0 0 0,0 0 0 0 0,-6 1 0 0 0,3-1-8 0 0,-43 1 37 0 0,0 1-1 0 0,0 3 1 0 0,0 1 0 0 0,1 3-1 0 0,0 2 1 0 0,1 2 0 0 0,0 3-1 0 0,-48 22 1 0 0,93-37-5 0 0,1 0-1 0 0,-1 0 1 0 0,1 0-1 0 0,0 0 1 0 0,0 1-1 0 0,0-1 1 0 0,-1 1-1 0 0,1-1 1 0 0,1 1 0 0 0,-1 0-1 0 0,-2 2 1 0 0,4-3 2 0 0,0-1 1 0 0,0 1 0 0 0,0-1 0 0 0,0 0 0 0 0,0 1-1 0 0,1-1 1 0 0,-1 1 0 0 0,0-1 0 0 0,0 0 0 0 0,0 1 0 0 0,1-1-1 0 0,-1 0 1 0 0,0 1 0 0 0,0-1 0 0 0,1 0 0 0 0,-1 0-1 0 0,0 1 1 0 0,1-1 0 0 0,-1 0 0 0 0,0 0 0 0 0,1 1-1 0 0,-1-1 1 0 0,1 0 0 0 0,-1 0 0 0 0,0 0 0 0 0,1 0-1 0 0,-1 0 1 0 0,1 1 0 0 0,-1-1 0 0 0,0 0 0 0 0,1 0 0 0 0,-1 0-1 0 0,1 0 1 0 0,-1 0 0 0 0,1 0 0 0 0,-1-1 0 0 0,1 1-1 0 0,65-4-87 0 0,50-20-492 0 0,-1-6 0 0 0,149-60 0 0 0,-181 61 225 0 0,-73 25 297 0 0,31-7-3 0 0,-40 11 58 0 0,0 0 1 0 0,1 0 0 0 0,-1 0-1 0 0,0 0 1 0 0,1 1 0 0 0,-1-1 0 0 0,0 0-1 0 0,1 0 1 0 0,-1 1 0 0 0,0-1-1 0 0,1 1 1 0 0,-1 0 0 0 0,0-1-1 0 0,0 1 1 0 0,0 0 0 0 0,0 0 0 0 0,0-1-1 0 0,0 1 1 0 0,0 0 0 0 0,0 0-1 0 0,0 0 1 0 0,0 0 0 0 0,0 0 0 0 0,0 1-1 0 0,-1-1 1 0 0,2 2 0 0 0,21 48 596 0 0,-2 1 1 0 0,-3 1 0 0 0,-2 1 0 0 0,-3 1 0 0 0,12 90 0 0 0,-24-135-716 0 0,8 34 351 0 0,-8-43-342 0 0,-1 0 1 0 0,1 0 0 0 0,0 0-1 0 0,-1 0 1 0 0,1 0 0 0 0,0 0-1 0 0,0 0 1 0 0,-1 0 0 0 0,1 0-1 0 0,0-1 1 0 0,0 1 0 0 0,0 0-1 0 0,0-1 1 0 0,0 1 0 0 0,0 0-1 0 0,0-1 1 0 0,0 1 0 0 0,0-1-1 0 0,1 0 1 0 0,-1 1 0 0 0,0-1-1 0 0,0 0 1 0 0,0 0 0 0 0,0 1-1 0 0,1-1 1 0 0,-1 0 0 0 0,0 0-1 0 0,0 0 1 0 0,0-1 0 0 0,1 1-1 0 0,-1 0 1 0 0,2-1 0 0 0,13-6-3639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8:18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2051 1 8340 0 0,'-3'1'4547'0'0,"-16"17"-4409"0"0,-59 90 330 0 0,5 3 1 0 0,5 3 0 0 0,-66 151 0 0 0,-106 387 793 0 0,107-248-161 0 0,90-294-620 0 0,-90 165-1 0 0,-35 9-76 0 0,-109 206 326 0 0,226-511-690 0 0,-48-18-513 0 0,2-4 0 0 0,-176-108 0 0 0,121 41 649 0 0,143 104-120 0 0,12 11-355 0 0,18 15-205 0 0,246 188 171 0 0,-64-54 402 0 0,-197-149-72 0 0,27 17 97 0 0,-31-22-47 0 0,0 1-1 0 0,0-1 1 0 0,0 0-1 0 0,0 0 1 0 0,0 0 0 0 0,0 0-1 0 0,0 0 1 0 0,0 0-1 0 0,0 0 1 0 0,0-1 0 0 0,0 1-1 0 0,0-1 1 0 0,0 1-1 0 0,-1-1 1 0 0,1 0 0 0 0,0 0-1 0 0,0 0 1 0 0,2-2-1 0 0,84-49 149 0 0,3 4 0 0 0,1 3 0 0 0,2 5-1 0 0,158-45 1 0 0,-189 72-1432 0 0,-42 9-917 0 0,1 0-1 0 0,-1-1 0 0 0,28-12 1 0 0,-14-1-3723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16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 3858 0 0,'0'0'2966'0'0,"-14"-3"583"0"0,6 6-791 0 0,9 7-2769 0 0,1 0-1 0 0,0-1 1 0 0,0 1-1 0 0,1 0 1 0 0,0-1-1 0 0,5 11 1 0 0,11 38-15 0 0,-13-16 63 0 0,1 52 1 0 0,-6-63 1 0 0,1 0-1 0 0,2 0 1 0 0,1 0 0 0 0,10 37 0 0 0,15 19 68 0 0,-4 2 0 0 0,-4 1-1 0 0,19 162 1 0 0,-31 288 640 0 0,-18-411-728 0 0,-2 38 10 0 0,16 224-18 0 0,-8-376-8 0 0,0-1 0 0 0,-1 0 0 0 0,-1 0 0 0 0,0 0 0 0 0,-1 0 0 0 0,0 0 0 0 0,-1-1 1 0 0,-1 0-1 0 0,0 0 0 0 0,-9 13 0 0 0,6-12-2 0 0,1 2 0 0 0,1-1 1 0 0,0 2-1 0 0,1-1 0 0 0,1 1 0 0 0,-7 29 0 0 0,9-7-39 0 0,0 50-1 0 0,4-88 48 0 0,0 0 0 0 0,0 0 0 0 0,0 0 1 0 0,0 0-1 0 0,0 0 0 0 0,-1 0 0 0 0,1 0 0 0 0,0 0 1 0 0,0 0-1 0 0,-1 0 0 0 0,1 0 0 0 0,0 0 0 0 0,-1 0 0 0 0,1-1 1 0 0,-1 1-1 0 0,0 0 0 0 0,1 0 0 0 0,-1 0 0 0 0,1-1 0 0 0,-1 1 1 0 0,0 0-1 0 0,0-1 0 0 0,1 1 0 0 0,-1 0 0 0 0,0-1 0 0 0,0 1 1 0 0,0-1-1 0 0,0 1 0 0 0,0-1 0 0 0,0 0 0 0 0,-1 1 0 0 0,3 27-227 0 0,1-26 216 0 0,0 0 0 0 0,1 0-1 0 0,-1-1 1 0 0,1 1 0 0 0,0-1 0 0 0,-1 0 0 0 0,1 0 0 0 0,0 0 0 0 0,-1 0 0 0 0,1 0 0 0 0,0-1 0 0 0,0 1 0 0 0,4-1 0 0 0,43 2-72 0 0,-37-1 73 0 0,639 12 209 0 0,327-8-392 0 0,-899-6 152 0 0,57 1-3 0 0,412-19 54 0 0,-401 8 89 0 0,0 6 0 0 0,0 6 1 0 0,0 7-1 0 0,245 45 0 0 0,-337-40-95 0 0,-33-6-26 0 0,1-2-1 0 0,-1-1 1 0 0,34 1 0 0 0,-60-14-1139 0 0,-20-12-1692 0 0,-16-7-3042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18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22 105 672 0 0,'0'1'5557'0'0,"3"1"-5194"0"0,-2-2-309 0 0,0 0-1 0 0,0 0 1 0 0,0 1 0 0 0,0-1-1 0 0,0-1 1 0 0,0 1-1 0 0,0 0 1 0 0,0 0-1 0 0,0 0 1 0 0,0 0 0 0 0,0-1-1 0 0,0 1 1 0 0,0-1-1 0 0,0 1 1 0 0,0-1-1 0 0,0 1 1 0 0,0-1 0 0 0,0 1-1 0 0,0-1 1 0 0,-1 0-1 0 0,1 1 1 0 0,0-1-1 0 0,0 0 1 0 0,-1 0 0 0 0,2-1-1 0 0,0-25 1214 0 0,-3 12-1526 0 0,1 15 219 0 0,0 0 37 0 0,-1-1 0 0 0,1 1 0 0 0,-1 0 0 0 0,1-1 0 0 0,-1 1 0 0 0,1 0 0 0 0,-1 0 0 0 0,1-1 0 0 0,-1 1 0 0 0,1 0 0 0 0,-1 0 0 0 0,1 0 0 0 0,-1 0 0 0 0,0 0 0 0 0,1 0 0 0 0,-1 0 0 0 0,1 0 0 0 0,-1 0 0 0 0,1 0 0 0 0,-1 0 0 0 0,0 0 0 0 0,1 0 0 0 0,-1 1 0 0 0,1-1 0 0 0,-1 0 0 0 0,1 0 0 0 0,-1 0 0 0 0,1 1 0 0 0,-1-1 0 0 0,1 0-1 0 0,-1 1 1 0 0,1-1 0 0 0,-1 1 0 0 0,1-1 0 0 0,0 0 0 0 0,-1 1 0 0 0,0 0 0 0 0,-16 15-74 0 0,15-12 69 0 0,0 0 0 0 0,0 0 0 0 0,1 0-1 0 0,-1 0 1 0 0,1 0 0 0 0,0 1 0 0 0,0-1-1 0 0,0 0 1 0 0,1 0 0 0 0,-1 1 0 0 0,1 8-1 0 0,0-12 12 0 0,0 1-1 0 0,0-1 0 0 0,0 1 1 0 0,0-1-1 0 0,0 1 0 0 0,1 0 0 0 0,-1-1 1 0 0,0 1-1 0 0,1-1 0 0 0,-1 1 0 0 0,1-1 1 0 0,-1 1-1 0 0,1-1 0 0 0,0 0 1 0 0,0 1-1 0 0,-1-1 0 0 0,1 0 0 0 0,0 1 1 0 0,0-1-1 0 0,0 0 0 0 0,1 0 1 0 0,-1 0-1 0 0,0 0 0 0 0,0 0 0 0 0,1 0 1 0 0,-1 0-1 0 0,0 0 0 0 0,1-1 1 0 0,-1 1-1 0 0,1-1 0 0 0,-1 1 0 0 0,1-1 1 0 0,2 1-1 0 0,-2 0 16 0 0,0-1 1 0 0,0 0-1 0 0,1 0 0 0 0,-1 0 1 0 0,0 0-1 0 0,1-1 0 0 0,-1 1 1 0 0,0 0-1 0 0,0-1 0 0 0,0 0 1 0 0,1 1-1 0 0,-1-1 0 0 0,0 0 1 0 0,0 0-1 0 0,0 0 0 0 0,0-1 1 0 0,0 1-1 0 0,-1 0 0 0 0,1-1 1 0 0,0 1-1 0 0,-1-1 0 0 0,1 0 1 0 0,0 1-1 0 0,-1-1 0 0 0,0 0 1 0 0,0 0-1 0 0,1 0 0 0 0,-1 0 1 0 0,1-4-1 0 0,1-3 45 0 0,-1 0 0 0 0,-1-1 0 0 0,1 1 0 0 0,-2-1 0 0 0,0-18 0 0 0,0 28-65 0 0,0-1 0 0 0,0 0 0 0 0,-1 0 1 0 0,1 0-1 0 0,-1 0 0 0 0,1 0 0 0 0,-1 0 1 0 0,0 0-1 0 0,1 0 0 0 0,-1 1 0 0 0,0-1 0 0 0,0 0 1 0 0,1 0-1 0 0,-1 1 0 0 0,0-1 0 0 0,0 1 1 0 0,0-1-1 0 0,0 1 0 0 0,0-1 0 0 0,0 1 1 0 0,0-1-1 0 0,0 1 0 0 0,0 0 0 0 0,0 0 1 0 0,0-1-1 0 0,0 1 0 0 0,0 0 0 0 0,0 0 1 0 0,0 0-1 0 0,-2 0 0 0 0,-41-1-28 0 0,35 2-85 0 0,8 1 103 0 0,1-1 1 0 0,-1 1-1 0 0,1 0 0 0 0,-1 0 0 0 0,1 0 0 0 0,0 0 0 0 0,0 0 0 0 0,0 0 1 0 0,0 0-1 0 0,0 0 0 0 0,0 0 0 0 0,1 0 0 0 0,-1-1 0 0 0,0 1 0 0 0,1 0 1 0 0,0 0-1 0 0,1 3 0 0 0,4-2 21 0 0,0-1 0 0 0,0 1 1 0 0,1-1-1 0 0,-1 0 0 0 0,1 0 0 0 0,-1-1 1 0 0,1 0-1 0 0,0 0 0 0 0,0-1 0 0 0,0 1 0 0 0,-1-1 1 0 0,13-2-1 0 0,-18-1 17 0 0,0 1-1 0 0,0-1 1 0 0,0 1-1 0 0,-1-1 1 0 0,0 1 0 0 0,1-1-1 0 0,-1 1 1 0 0,0-1-1 0 0,0 1 1 0 0,0-1 0 0 0,0 0-1 0 0,-1 1 1 0 0,1-1 0 0 0,-2-2-1 0 0,0 1-30 0 0,-1-1 0 0 0,0 1 0 0 0,0 0-1 0 0,-1 0 1 0 0,1 1 0 0 0,-1-1 0 0 0,0 1-1 0 0,0 0 1 0 0,0 0 0 0 0,0 0 0 0 0,0 0 0 0 0,-1 1-1 0 0,1-1 1 0 0,-1 1 0 0 0,0 0 0 0 0,0 1 0 0 0,1-1-1 0 0,-1 1 1 0 0,0 0 0 0 0,-10-1 0 0 0,15 3-8 0 0,-1 0 1 0 0,0 0-1 0 0,1-1 1 0 0,-1 1 0 0 0,0 0-1 0 0,1 0 1 0 0,-1 0-1 0 0,1 0 1 0 0,-1 0-1 0 0,1 0 1 0 0,-1 0-1 0 0,1 0 1 0 0,0 0-1 0 0,0 0 1 0 0,-1 0 0 0 0,1 0-1 0 0,0 0 1 0 0,0 0-1 0 0,0 0 1 0 0,0 1-1 0 0,0-1 1 0 0,0 0-1 0 0,1 1 1 0 0,2 30-84 0 0,-2-28 96 0 0,0-1 0 0 0,1 1 1 0 0,0-1-1 0 0,0 0 0 0 0,0 0 1 0 0,0 1-1 0 0,0-1 0 0 0,1-1 0 0 0,-1 1 1 0 0,1 0-1 0 0,-1-1 0 0 0,1 1 0 0 0,0-1 1 0 0,0 0-1 0 0,1 0 0 0 0,-1 0 1 0 0,0 0-1 0 0,1-1 0 0 0,-1 1 0 0 0,1-1 1 0 0,-1 0-1 0 0,1 0 0 0 0,-1 0 1 0 0,1-1-1 0 0,0 1 0 0 0,0-1 0 0 0,-1 0 1 0 0,8 0-1 0 0,-10 0-21 0 0,-1-1 0 0 0,1 1 1 0 0,0 0-1 0 0,-1 0 0 0 0,1-1 0 0 0,-1 1 1 0 0,1 0-1 0 0,-1-1 0 0 0,1 1 0 0 0,-1-1 0 0 0,0 1 1 0 0,1-1-1 0 0,-1 1 0 0 0,1-1 0 0 0,-1 1 1 0 0,0-1-1 0 0,1 1 0 0 0,-1-1 0 0 0,0 1 0 0 0,0-1 1 0 0,1 0-1 0 0,-1 1 0 0 0,0-1 0 0 0,0 1 1 0 0,0-1-1 0 0,0 0 0 0 0,0 1 0 0 0,0-1 1 0 0,0-1-1 0 0,0 1-143 0 0,0 1-1 0 0,0-1 1 0 0,0 0 0 0 0,0 0 0 0 0,0 0-1 0 0,0 1 1 0 0,0-1 0 0 0,0 0 0 0 0,0 0 0 0 0,0 0-1 0 0,-1 1 1 0 0,1-1 0 0 0,0 0 0 0 0,-1 0-1 0 0,1 1 1 0 0,0-1 0 0 0,-1 0 0 0 0,1 1 0 0 0,-1-1-1 0 0,1 0 1 0 0,-1 1 0 0 0,1-1 0 0 0,-1 1-1 0 0,0-1 1 0 0,0 0 0 0 0,-14-2-2477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19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23 2545 0 0,'0'0'795'0'0,"8"34"1195"0"0,-5-31-1865 0 0,0-1-1 0 0,0 1 0 0 0,0 0 0 0 0,-1 0 1 0 0,1 0-1 0 0,-1 0 0 0 0,0 1 0 0 0,3 6 0 0 0,12 15 119 0 0,-17-24-214 0 0,1 0-1 0 0,0 0 1 0 0,-1 0 0 0 0,1 0 0 0 0,0 0-1 0 0,0-1 1 0 0,0 1 0 0 0,-1 0-1 0 0,1-1 1 0 0,0 1 0 0 0,0 0-1 0 0,0-1 1 0 0,0 1 0 0 0,0-1-1 0 0,0 1 1 0 0,0-1 0 0 0,1 0-1 0 0,-1 1 1 0 0,0-1 0 0 0,0 0 0 0 0,0 0-1 0 0,0 0 1 0 0,0 0 0 0 0,0 0-1 0 0,1 0 1 0 0,-1 0 0 0 0,0 0-1 0 0,0 0 1 0 0,0 0 0 0 0,0-1-1 0 0,0 1 1 0 0,0-1 0 0 0,0 1 0 0 0,0 0-1 0 0,0-1 1 0 0,0 0 0 0 0,2 0-1 0 0,-1-1 47 0 0,-1 0-1 0 0,1 1 1 0 0,-1-1-1 0 0,1 0 1 0 0,-1 0-1 0 0,1 0 0 0 0,-1 0 1 0 0,0 0-1 0 0,0 0 1 0 0,0 0-1 0 0,0 0 1 0 0,-1-1-1 0 0,1 1 1 0 0,0 0-1 0 0,-1 0 1 0 0,0-1-1 0 0,1-3 1 0 0,-1 2-63 0 0,0 0 1 0 0,0 0 0 0 0,0 0 0 0 0,0 0 0 0 0,-1 0 0 0 0,0 0-1 0 0,0 0 1 0 0,0 0 0 0 0,0 0 0 0 0,0 0 0 0 0,-1 1 0 0 0,0-1 0 0 0,0 0-1 0 0,-4-6 1 0 0,3 8-5 0 0,1 0 0 0 0,-1 1 0 0 0,0-1 0 0 0,1 0-1 0 0,-1 1 1 0 0,0-1 0 0 0,0 1 0 0 0,-1 0 0 0 0,1 0 0 0 0,0 0-1 0 0,0 0 1 0 0,0 1 0 0 0,-1 0 0 0 0,1-1 0 0 0,0 1 0 0 0,0 0-1 0 0,-1 0 1 0 0,1 1 0 0 0,-6 0 0 0 0,7 0-7 0 0,0-1-1 0 0,0 1 1 0 0,0 0 0 0 0,0 0-1 0 0,0-1 1 0 0,0 1 0 0 0,0 1 0 0 0,1-1-1 0 0,-1 0 1 0 0,0 0 0 0 0,1 1-1 0 0,-1-1 1 0 0,0 1 0 0 0,1-1-1 0 0,0 1 1 0 0,-1-1 0 0 0,1 1-1 0 0,0 0 1 0 0,0 0 0 0 0,0 0 0 0 0,0 0-1 0 0,0 0 1 0 0,1 0 0 0 0,-1 0-1 0 0,1 0 1 0 0,-1 0 0 0 0,0 3-1 0 0,0 3 25 0 0,0-1 0 0 0,1 1 1 0 0,-1-1-1 0 0,1 1 0 0 0,1-1 0 0 0,1 15 0 0 0,0-19 29 0 0,-1-1-1 0 0,0 1 1 0 0,1-1 0 0 0,-1 0 0 0 0,1 1 0 0 0,0-1-1 0 0,0 0 1 0 0,0 0 0 0 0,0 0 0 0 0,0 0 0 0 0,0-1-1 0 0,0 1 1 0 0,1 0 0 0 0,-1-1 0 0 0,1 0 0 0 0,-1 1 0 0 0,1-1-1 0 0,-1 0 1 0 0,1 0 0 0 0,0 0 0 0 0,0-1 0 0 0,-1 1-1 0 0,1-1 1 0 0,5 1 0 0 0,-4-1-22 0 0,-1 1 0 0 0,1-1 0 0 0,-1 1 0 0 0,1-1 0 0 0,-1 0 0 0 0,1-1 0 0 0,-1 1 0 0 0,1 0 0 0 0,-1-1 0 0 0,1 0 0 0 0,-1 0 0 0 0,1 0 0 0 0,-1 0 0 0 0,0-1 0 0 0,0 1 0 0 0,0-1 0 0 0,0 0 0 0 0,0 0 0 0 0,4-3 0 0 0,-4 1-40 0 0,-1 0 1 0 0,1 0-1 0 0,-1 0 1 0 0,0 0-1 0 0,-1-1 1 0 0,1 1-1 0 0,-1 0 1 0 0,0-1-1 0 0,0 0 1 0 0,0 1-1 0 0,0-1 1 0 0,-1 1 0 0 0,0-1-1 0 0,-1-8 1 0 0,1 12-4 0 0,-1 0 1 0 0,1 0 0 0 0,-1 1-1 0 0,1-1 1 0 0,-1 0 0 0 0,1 0-1 0 0,-1 1 1 0 0,0-1-1 0 0,1 0 1 0 0,-1 1 0 0 0,0-1-1 0 0,0 1 1 0 0,0-1 0 0 0,1 1-1 0 0,-1-1 1 0 0,0 1 0 0 0,0-1-1 0 0,0 1 1 0 0,0 0 0 0 0,0 0-1 0 0,0-1 1 0 0,0 1 0 0 0,0 0-1 0 0,0 0 1 0 0,0 0 0 0 0,0 0-1 0 0,0 0 1 0 0,0 0 0 0 0,1 0-1 0 0,-1 1 1 0 0,0-1 0 0 0,-2 0-1 0 0,1 0 0 0 0,0 1 0 0 0,-1-1 1 0 0,1 0-1 0 0,0 1 0 0 0,-1-1 0 0 0,1 1 0 0 0,0-1 0 0 0,-1 1 0 0 0,1 0 1 0 0,0 0-1 0 0,0 0 0 0 0,0 1 0 0 0,-3 1 0 0 0,3 1 97 0 0,0 0 1 0 0,0 1-1 0 0,0 0 0 0 0,0-1 1 0 0,1 1-1 0 0,0 0 0 0 0,0 0 1 0 0,0 0-1 0 0,0 0 1 0 0,1 0-1 0 0,0 0 0 0 0,0 9 1 0 0,0-10 108 0 0,1-3-186 0 0,-1 0 1 0 0,1 0-1 0 0,-1-1 0 0 0,1 1 1 0 0,-1 0-1 0 0,1 0 0 0 0,0-1 1 0 0,-1 1-1 0 0,1 0 0 0 0,0-1 1 0 0,-1 1-1 0 0,1-1 0 0 0,0 1 1 0 0,0-1-1 0 0,0 1 0 0 0,0-1 1 0 0,-1 1-1 0 0,1-1 1 0 0,0 0-1 0 0,0 0 0 0 0,0 1 1 0 0,0-1-1 0 0,0 0 0 0 0,0 0 1 0 0,0 0-1 0 0,0 0 0 0 0,0 0 1 0 0,0 0-1 0 0,0 0 0 0 0,0 0 1 0 0,-1-1-1 0 0,1 1 0 0 0,0 0 1 0 0,0 0-1 0 0,0-1 0 0 0,1 0 1 0 0,2 1 19 0 0,-1-1 0 0 0,1 0 0 0 0,0 0 0 0 0,-1 0 1 0 0,1 0-1 0 0,-1-1 0 0 0,1 1 0 0 0,4-4 0 0 0,-6 2-33 0 0,1 0-1 0 0,-1-1 1 0 0,-1 1-1 0 0,1 0 1 0 0,0-1-1 0 0,-1 1 1 0 0,1-1-1 0 0,-1 0 1 0 0,0 1-1 0 0,0-1 1 0 0,-1 0-1 0 0,1-5 1 0 0,-1 8-1 0 0,1 0-1 0 0,-1-1 1 0 0,0 1 0 0 0,0 0 0 0 0,0-1 0 0 0,0 1-1 0 0,0-1 1 0 0,0 1 0 0 0,0 0 0 0 0,0-1 0 0 0,0 1 0 0 0,-1 0-1 0 0,1-1 1 0 0,-1 1 0 0 0,1 0 0 0 0,-1-1 0 0 0,1 1-1 0 0,-1 0 1 0 0,0 0 0 0 0,0 0 0 0 0,0 0 0 0 0,1 0 0 0 0,-1 0-1 0 0,0 0 1 0 0,0 0 0 0 0,0 0 0 0 0,0 0 0 0 0,-1 0-1 0 0,1 0 1 0 0,0 1 0 0 0,0-1 0 0 0,0 1 0 0 0,-2-2 0 0 0,1 2 5 0 0,0-1 0 0 0,1 1 0 0 0,-1 0 0 0 0,0-1 0 0 0,0 1 0 0 0,1 0 0 0 0,-1 0 0 0 0,0 0 0 0 0,0 0 0 0 0,0 0 0 0 0,1 1 0 0 0,-1-1 0 0 0,0 0 1 0 0,1 1-1 0 0,-1-1 0 0 0,0 1 0 0 0,1 0 0 0 0,-1 0 0 0 0,0-1 0 0 0,1 1 0 0 0,-1 0 0 0 0,1 0 0 0 0,0 1 0 0 0,-1-1 0 0 0,1 0 0 0 0,0 0 0 0 0,0 1 1 0 0,0-1-1 0 0,-2 2 0 0 0,2 3 3 0 0,-1-1 1 0 0,1 0 0 0 0,-1 1 0 0 0,2 0-1 0 0,-1-1 1 0 0,1 1 0 0 0,0 11 0 0 0,0-15-6 0 0,0-1 0 0 0,0 1 0 0 0,0 0 0 0 0,1 0 0 0 0,-1 0 0 0 0,0-1 0 0 0,1 1 0 0 0,-1 0 0 0 0,1 0 0 0 0,0-1 0 0 0,0 1 0 0 0,-1-1 0 0 0,1 1 0 0 0,0-1 0 0 0,0 1 0 0 0,0-1 0 0 0,1 1 0 0 0,-1-1 0 0 0,0 0 0 0 0,1 0 0 0 0,-1 1 0 0 0,3 0 0 0 0,-1 0 21 0 0,1 0 0 0 0,-1-1 0 0 0,1 0 0 0 0,0 1 0 0 0,-1-1 0 0 0,1-1 0 0 0,0 1 0 0 0,0 0 0 0 0,-1-1 0 0 0,7 0 0 0 0,-3 0-421 0 0,-1 0-1 0 0,1-1 1 0 0,0 0-1 0 0,-1 0 1 0 0,1-1-1 0 0,-1 0 1 0 0,0 0-1 0 0,1 0 1 0 0,-1 0-1 0 0,0-1 1 0 0,0 0-1 0 0,8-7 1 0 0,12-20-6850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20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72 1905 0 0,'0'0'2486'0'0,"-1"-5"-1419"0"0,1 2-760 0 0,0 1-204 0 0,0 1-1 0 0,0-1 1 0 0,0 1-1 0 0,0-1 0 0 0,0 1 1 0 0,0-1-1 0 0,-1 1 0 0 0,1 0 1 0 0,0-1-1 0 0,-1 1 0 0 0,1-1 1 0 0,-1 1-1 0 0,0 0 0 0 0,1 0 1 0 0,-1-1-1 0 0,0 1 0 0 0,0 0 1 0 0,-2-2-1 0 0,-1 2 48 0 0,-1 0 1 0 0,0 0-1 0 0,0 1 0 0 0,1-1 0 0 0,-1 1 1 0 0,0 0-1 0 0,0 1 0 0 0,0-1 0 0 0,0 1 0 0 0,1 0 1 0 0,-1 0-1 0 0,-7 3 0 0 0,6-1-174 0 0,1 0 0 0 0,-1 1 1 0 0,1-1-1 0 0,-1 1 0 0 0,1 0 0 0 0,0 0 0 0 0,1 1 0 0 0,-9 8 0 0 0,12-11 100 0 0,-1 0-1 0 0,1 0 1 0 0,-1 0-1 0 0,1 0 0 0 0,0 0 1 0 0,0 1-1 0 0,0-1 1 0 0,0 0-1 0 0,0 0 1 0 0,0 1-1 0 0,1-1 0 0 0,-1 0 1 0 0,1 1-1 0 0,-1-1 1 0 0,1 1-1 0 0,0-1 0 0 0,0 1 1 0 0,0-1-1 0 0,0 1 1 0 0,1-1-1 0 0,-1 0 0 0 0,1 1 1 0 0,-1-1-1 0 0,1 1 1 0 0,0-1-1 0 0,0 0 1 0 0,1 3-1 0 0,1-3-35 0 0,0 1 0 0 0,0-1 0 0 0,-1 0 0 0 0,1 0 0 0 0,1 0 0 0 0,-1 0 0 0 0,0-1 0 0 0,0 1 0 0 0,1-1 0 0 0,-1 0 0 0 0,1 0 0 0 0,-1 0 0 0 0,1 0 0 0 0,-1 0 0 0 0,1-1 0 0 0,0 0 0 0 0,-1 0 0 0 0,1 0 0 0 0,0 0 0 0 0,3-1 0 0 0,3 1-16 0 0,-1-1 0 0 0,1 0 0 0 0,-1-1 0 0 0,0 0 0 0 0,0 0 0 0 0,16-7 0 0 0,-22 7-88 0 0,1 0-1 0 0,-1 0 0 0 0,0-1 0 0 0,1 1 0 0 0,-1-1 0 0 0,-1 1 0 0 0,1-1 0 0 0,0 0 0 0 0,-1 0 0 0 0,1-1 0 0 0,-1 1 1 0 0,0 0-1 0 0,0-1 0 0 0,0 1 0 0 0,-1-1 0 0 0,1 0 0 0 0,-1 1 0 0 0,1-6 0 0 0,-1 7 28 0 0,-1 0 0 0 0,0-1-1 0 0,0 1 1 0 0,0 0 0 0 0,0 0 0 0 0,0-1-1 0 0,0 1 1 0 0,0 0 0 0 0,-1 0 0 0 0,1-1-1 0 0,-1 1 1 0 0,0 0 0 0 0,0 0 0 0 0,0 0-1 0 0,0 0 1 0 0,0 0 0 0 0,0 0 0 0 0,0 0-1 0 0,-1 0 1 0 0,1 0 0 0 0,-1 1 0 0 0,1-1-1 0 0,-1 1 1 0 0,1-1 0 0 0,-1 1 0 0 0,0-1-1 0 0,0 1 1 0 0,0 0 0 0 0,0 0 0 0 0,0 0-1 0 0,0 0 1 0 0,-3-1 0 0 0,-6-2 148 0 0,0 1 0 0 0,-1 0 0 0 0,1 1 0 0 0,-1 0 0 0 0,1 0 0 0 0,-1 2 0 0 0,-23 0 0 0 0,33 1-88 0 0,1-1-1 0 0,-1 1 1 0 0,1 0-1 0 0,-1-1 0 0 0,1 1 1 0 0,-1 0-1 0 0,1 0 0 0 0,-1 0 1 0 0,1 1-1 0 0,0-1 1 0 0,-1 0-1 0 0,1 0 0 0 0,0 1 1 0 0,0-1-1 0 0,0 1 1 0 0,0-1-1 0 0,0 1 0 0 0,1-1 1 0 0,-1 1-1 0 0,0-1 1 0 0,1 1-1 0 0,-1 0 0 0 0,1 0 1 0 0,-1-1-1 0 0,1 1 0 0 0,0 0 1 0 0,0-1-1 0 0,0 1 1 0 0,0 0-1 0 0,0 0 0 0 0,1 3 1 0 0,-2-1 55 0 0,1-1-1 0 0,1 1 1 0 0,-1 0 0 0 0,0 0 0 0 0,1-1 0 0 0,0 1-1 0 0,0 0 1 0 0,0-1 0 0 0,0 1 0 0 0,1-1 0 0 0,-1 1-1 0 0,1-1 1 0 0,0 1 0 0 0,3 4 0 0 0,-1-5-23 0 0,-1-1-1 0 0,1 0 1 0 0,0 1-1 0 0,-1-1 1 0 0,1-1 0 0 0,0 1-1 0 0,0 0 1 0 0,0-1 0 0 0,1 0-1 0 0,-1 0 1 0 0,0 0-1 0 0,0-1 1 0 0,1 1 0 0 0,-1-1-1 0 0,0 0 1 0 0,0 0 0 0 0,1 0-1 0 0,-1-1 1 0 0,6-1-1 0 0,-8 2-71 0 0,1-1-1 0 0,0 0 0 0 0,-1 0 0 0 0,1 0 0 0 0,0 0 0 0 0,-1 0 0 0 0,0 0 1 0 0,1-1-1 0 0,-1 1 0 0 0,0-1 0 0 0,1 0 0 0 0,-1 0 0 0 0,0 0 0 0 0,-1 0 1 0 0,1 0-1 0 0,0 0 0 0 0,0 0 0 0 0,-1 0 0 0 0,1-1 0 0 0,-1 1 0 0 0,0-1 1 0 0,0 1-1 0 0,0-1 0 0 0,0 1 0 0 0,0-1 0 0 0,0 0 0 0 0,-1 1 0 0 0,1-1 1 0 0,-1 0-1 0 0,0-3 0 0 0,0 2 4 0 0,-1 1 1 0 0,0-1-1 0 0,0 0 0 0 0,0 1 1 0 0,0-1-1 0 0,0 1 0 0 0,-1-1 1 0 0,0 1-1 0 0,1 0 0 0 0,-1-1 1 0 0,0 1-1 0 0,-1 0 0 0 0,1 0 1 0 0,-1 0-1 0 0,1 1 1 0 0,-1-1-1 0 0,0 1 0 0 0,0-1 1 0 0,0 1-1 0 0,0 0 0 0 0,0 0 1 0 0,-1 0-1 0 0,1 1 0 0 0,0-1 1 0 0,-1 1-1 0 0,0 0 0 0 0,1 0 1 0 0,-1 0-1 0 0,0 0 0 0 0,1 0 1 0 0,-1 1-1 0 0,0 0 1 0 0,0 0-1 0 0,-6 1 0 0 0,9 4 99 0 0,0 0 0 0 0,0 1 0 0 0,0-1-1 0 0,1 1 1 0 0,0-1 0 0 0,0 1 0 0 0,0-1-1 0 0,2 6 1 0 0,-1-7-105 0 0,0-1 0 0 0,1 0 0 0 0,-1 0-1 0 0,1 0 1 0 0,0 0 0 0 0,0-1 0 0 0,0 1 0 0 0,0 0-1 0 0,0-1 1 0 0,1 1 0 0 0,-1-1 0 0 0,1 0 0 0 0,0 0-1 0 0,-1 0 1 0 0,1 0 0 0 0,0 0 0 0 0,0-1-1 0 0,0 1 1 0 0,0-1 0 0 0,1 0 0 0 0,-1 0 0 0 0,0 0-1 0 0,1 0 1 0 0,-1 0 0 0 0,0-1 0 0 0,1 0 0 0 0,-1 1-1 0 0,1-1 1 0 0,-1-1 0 0 0,0 1 0 0 0,1 0 0 0 0,5-2-1 0 0,4-6-3596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21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902 0 2657 0 0,'0'0'1665'0'0,"-3"2"-1345"0"0,-133 69 1822 0 0,60-37-2082 0 0,-160 49-1 0 0,100-40 191 0 0,45-10 253 0 0,-129 38-126 0 0,220-71-423 0 0,0 0 1 0 0,0 0-1 0 0,1 0 1 0 0,-1-1-1 0 0,0 1 0 0 0,0 0 1 0 0,0 0-1 0 0,0 0 0 0 0,0-1 1 0 0,0 1-1 0 0,0 0 1 0 0,0 0-1 0 0,0-1 0 0 0,0 1 1 0 0,0 0-1 0 0,0 0 0 0 0,0 0 1 0 0,0-1-1 0 0,0 1 1 0 0,0 0-1 0 0,0 0 0 0 0,0-1 1 0 0,0 1-1 0 0,0 0 0 0 0,0 0 1 0 0,0 0-1 0 0,0-1 1 0 0,0 1-1 0 0,0 0 0 0 0,-1 0 1 0 0,1 0-1 0 0,0-1 1 0 0,0 1-1 0 0,0 0 0 0 0,0 0 1 0 0,0 0-1 0 0,-1 0 0 0 0,1-1 1 0 0,0 1-1 0 0,0 0 1 0 0,0 0-1 0 0,-1 0 0 0 0,1 0 1 0 0,0 0-1 0 0,0 0 0 0 0,0 0 1 0 0,-1 0-1 0 0,1 0 1 0 0,-1-1-1 0 0,26-16-5610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22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0 1249 0 0,'0'0'2910'0'0,"-29"20"-1907"0"0,-48 33-297 0 0,-2-3 0 0 0,-98 45 0 0 0,60-33 47 0 0,105-55-633 0 0,-89 48 433 0 0,-156 62 1 0 0,245-113-833 0 0,-1-1 0 0 0,1 0-1 0 0,-1 0 1 0 0,1-1-1 0 0,-1-1 1 0 0,-16 0 0 0 0,29-1 211 0 0,-1 0 1 0 0,1 0 0 0 0,0 0 0 0 0,-1 0-1 0 0,1 1 1 0 0,0-1 0 0 0,-1 0-1 0 0,1 0 1 0 0,0-1 0 0 0,-1 1 0 0 0,1 0-1 0 0,0 0 1 0 0,0 0 0 0 0,-1 0 0 0 0,1 0-1 0 0,0 0 1 0 0,-1 0 0 0 0,1 0-1 0 0,0-1 1 0 0,0 1 0 0 0,-1 0 0 0 0,1 0-1 0 0,0 0 1 0 0,0 0 0 0 0,-1-1 0 0 0,1 1-1 0 0,0 0 1 0 0,0 0 0 0 0,0-1-1 0 0,-1 1 1 0 0,1 0 0 0 0,0-1 0 0 0,0 1-1 0 0,0 0 1 0 0,0 0 0 0 0,0-1 0 0 0,0 1-1 0 0,0 0 1 0 0,0-1 0 0 0,-1 1-1 0 0,1 0 1 0 0,0-1 0 0 0,0 1 0 0 0,0 0-1 0 0,1 0 1 0 0,-1-1 0 0 0,0 1 0 0 0,0 0-1 0 0,0-1 1 0 0,0 1 0 0 0,0-10-3663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8:42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61 929 2401 0 0,'0'1'177'0'0,"-1"-1"0"0"0,0 0 0 0 0,1 0 0 0 0,-1 0 1 0 0,0 0-1 0 0,1 0 0 0 0,-1 0 0 0 0,0 0 0 0 0,1 0 0 0 0,-1 0 0 0 0,0-1 0 0 0,0 1 0 0 0,1 0 0 0 0,-1 0 1 0 0,1 0-1 0 0,-1-1 0 0 0,0 1 0 0 0,1 0 0 0 0,-1-1 0 0 0,1 1 0 0 0,-1-1 0 0 0,0 1 0 0 0,1-1 0 0 0,0 1 1 0 0,-1-1-1 0 0,1 1 0 0 0,-1-1 0 0 0,1 1 0 0 0,-1-1 0 0 0,1 0 0 0 0,0 1 0 0 0,0-1 0 0 0,-1 1 0 0 0,1-1 1 0 0,0 0-1 0 0,0 1 0 0 0,0-1 0 0 0,-1 0 0 0 0,1 1 0 0 0,0-1 0 0 0,0 0 0 0 0,0 0 0 0 0,0 1 0 0 0,0-1 1 0 0,0 0-1 0 0,1 1 0 0 0,-1-2 0 0 0,-2-18-685 0 0,-11-109 1501 0 0,5 98-945 0 0,3 14-35 0 0,1-1 1 0 0,0 0-1 0 0,2 1 0 0 0,-2-25 0 0 0,4 14-2 0 0,1-1 1 0 0,1 1-1 0 0,7-37 0 0 0,-6 55-22 0 0,0 0 1 0 0,0 1 0 0 0,0 0-1 0 0,1-1 1 0 0,1 1-1 0 0,-1 1 1 0 0,1-1 0 0 0,1 1-1 0 0,0-1 1 0 0,0 2-1 0 0,1-1 1 0 0,13-12 0 0 0,19-12-9 0 0,1 2-1 0 0,2 2 1 0 0,0 2 0 0 0,2 2 0 0 0,1 1 0 0 0,49-16 0 0 0,-27 19-43 0 0,1 3-1 0 0,0 3 1 0 0,79-5 0 0 0,-92 12 66 0 0,210-20-90 0 0,334 8 1 0 0,-468 31 44 0 0,6-1 194 0 0,-137-12-375 0 0,1-24-766 0 0,-3 13-1661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7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694 702 8164 0 0,'0'0'4578'0'0,"-23"-10"-3687"0"0,-56-20 52 0 0,-136-32 0 0 0,151 49-341 0 0,20 5 129 0 0,1-2 0 0 0,0-1-1 0 0,0-3 1 0 0,-56-26-1 0 0,96 39-688 0 0,1 0 0 0 0,-1 0 0 0 0,1 0 0 0 0,0-1 0 0 0,-1 1 0 0 0,1-1 1 0 0,0 1-1 0 0,0-1 0 0 0,0 0 0 0 0,0 0 0 0 0,1 0 0 0 0,-1 0 0 0 0,0 0 0 0 0,1 0 0 0 0,0 0 0 0 0,-1 0 0 0 0,1-1 0 0 0,0 1 0 0 0,0-1 0 0 0,0 1 0 0 0,0-1 0 0 0,1 1 0 0 0,-1-1 0 0 0,1 0 0 0 0,-1 1 0 0 0,1-1 0 0 0,0 1 0 0 0,0-1 0 0 0,0 0 0 0 0,1 1 0 0 0,-1-1 0 0 0,1-3 0 0 0,2-1-15 0 0,0 1 0 0 0,0 0 1 0 0,1 0-1 0 0,-1 0 0 0 0,1 0 0 0 0,0 0 0 0 0,1 1 0 0 0,0 0 1 0 0,-1 0-1 0 0,1 0 0 0 0,9-6 0 0 0,78-52-85 0 0,2 4 0 0 0,121-57 0 0 0,-88 49-1174 0 0,-110 59 529 0 0,-13 6 326 0 0,0 1-1 0 0,0-1 1 0 0,0 0 0 0 0,-1 0-1 0 0,1-1 1 0 0,-1 1-1 0 0,1-1 1 0 0,-1 1 0 0 0,0-1-1 0 0,0 0 1 0 0,3-4-1 0 0,-4-5-4626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8:43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434 281 1409 0 0,'0'0'656'0'0,"-5"-4"382"0"0,-8-7-398 0 0,-56-56 8765 0 0,44 33-8984 0 0,17 23-367 0 0,-1 0 0 0 0,0 0 1 0 0,-1 1-1 0 0,0 0 0 0 0,0 0 1 0 0,-1 2-1 0 0,0-1 0 0 0,-1 1 1 0 0,1 1-1 0 0,-2 0 0 0 0,-16-7 0 0 0,6 4 48 0 0,-1 1 0 0 0,0 1 0 0 0,0 1-1 0 0,-1 2 1 0 0,-33-5 0 0 0,99 33-1292 0 0,19 2 1103 0 0,-22-11-1 0 0,0 2 0 0 0,-1 2-1 0 0,-1 1 1 0 0,-1 2 0 0 0,62 47 0 0 0,-94-65 90 0 0,-1 0 0 0 0,1 1-1 0 0,-1-1 1 0 0,1 0 0 0 0,-1 1 0 0 0,0 0 0 0 0,0-1 0 0 0,-1 1 0 0 0,1 0 0 0 0,-1 0 0 0 0,2 8 0 0 0,-3-11 0 0 0,1 1-1 0 0,-1 0 1 0 0,0 0-1 0 0,1 0 1 0 0,-1 0-1 0 0,0 0 1 0 0,0-1-1 0 0,-1 1 1 0 0,1 0-1 0 0,0 0 1 0 0,-1 0 0 0 0,1 0-1 0 0,-1-1 1 0 0,1 1-1 0 0,-1 0 1 0 0,0 0-1 0 0,0-1 1 0 0,0 1-1 0 0,0-1 1 0 0,0 1-1 0 0,0-1 1 0 0,0 1 0 0 0,0-1-1 0 0,-1 1 1 0 0,1-1-1 0 0,0 0 1 0 0,-3 2-1 0 0,-19 7 47 0 0,1-1 0 0 0,-2-1 0 0 0,1-1 0 0 0,-1-1 0 0 0,-29 4 0 0 0,7-1-48 0 0,36-4 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8:45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355 332 1953 0 0,'-16'-4'8967'0'0,"-3"-2"-7500"0"0,2-4-1467 0 0,-1 0 1 0 0,0 1-1 0 0,0 1 0 0 0,-1 1 1 0 0,0 1-1 0 0,-32-6 0 0 0,-50-19 78 0 0,92 26 124 0 0,1-1 0 0 0,0 0 0 0 0,0 0-1 0 0,-10-12 1 0 0,10 12-800 0 0,234 109 426 0 0,-207-95 170 0 0,-15-7 45 0 0,0 0-1 0 0,0-1 1 0 0,0 1-1 0 0,0-1 1 0 0,-1 0-1 0 0,1 0 1 0 0,0 0-1 0 0,0-1 1 0 0,0 1-1 0 0,0-1 1 0 0,0 0-1 0 0,0 0 1 0 0,-1 0-1 0 0,1-1 1 0 0,0 1-1 0 0,-1-1 1 0 0,1 0-1 0 0,-1 0 1 0 0,4-3-1 0 0,13-8 390 0 0,-2-1 0 0 0,19-18 0 0 0,-12 10-206 0 0,55-46-149 0 0,62-45-226 0 0,-109 98-1145 0 0,-9 16-6888 0 0,-17 1 5199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8:54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1959 4882 0 0,'-24'-3'2539'0'0,"23"3"-2419"0"0,1 0 0 0 0,-1-1 0 0 0,0 1 0 0 0,0 0 0 0 0,1 0 0 0 0,-1-1-1 0 0,0 1 1 0 0,0-1 0 0 0,1 1 0 0 0,-1 0 0 0 0,0-1 0 0 0,1 1 0 0 0,-1-1 0 0 0,1 1 0 0 0,-1-1 0 0 0,0 0-1 0 0,1 1 1 0 0,0-1 0 0 0,-1 0 0 0 0,1 1 0 0 0,-1-1 0 0 0,1 0 0 0 0,0 1 0 0 0,-1-1 0 0 0,1 0-1 0 0,0 0 1 0 0,-1-1 259 0 0,2-20 1897 0 0,3 13-2206 0 0,1-1 1 0 0,0 1-1 0 0,0 0 1 0 0,1 0-1 0 0,0 1 0 0 0,0 0 1 0 0,14-14-1 0 0,2-4 26 0 0,172-202 739 0 0,-150 183-449 0 0,204-194 257 0 0,-194 192-656 0 0,3 2 0 0 0,110-65 0 0 0,-86 67-7 0 0,151-57 0 0 0,96-6-76 0 0,-325 105 96 0 0,353-115-234 0 0,59-17-256 0 0,10 32 221 0 0,-109 39 249 0 0,184-26-16 0 0,-393 72 23 0 0,-38 6-383 0 0,102-4-1 0 0,-170 14 504 0 0,-2-40 2110 0 0,0 36-2179 0 0,0 0 0 0 0,0 0-1 0 0,-1 1 1 0 0,1-1 0 0 0,-1 0 0 0 0,0 1 0 0 0,0-1-1 0 0,0 1 1 0 0,-1 0 0 0 0,1-1 0 0 0,-5-2 0 0 0,-37-37 140 0 0,28 29-111 0 0,-151-146 120 0 0,193 179-726 0 0,51 28 1 0 0,-35-22 520 0 0,61 45 0 0 0,-93-62-3 0 0,-1 0 1 0 0,1 1-1 0 0,-2-1 0 0 0,1 2 1 0 0,-1 0-1 0 0,0 0 0 0 0,-1 0 1 0 0,0 1-1 0 0,-1 0 0 0 0,0 0 1 0 0,4 14-1 0 0,-9-24-11 0 0,-1 0 0 0 0,0 0 0 0 0,0 0 0 0 0,0 0 0 0 0,0 0 0 0 0,0 0 0 0 0,0 0 0 0 0,0 0 0 0 0,0 0 0 0 0,0 0 0 0 0,-1 0 0 0 0,1 0 0 0 0,0 0 0 0 0,-1-1 0 0 0,1 1 0 0 0,-1 0 0 0 0,1 0 0 0 0,-1 0 0 0 0,1 0 0 0 0,-1 0 0 0 0,1-1 0 0 0,-1 1-1 0 0,0 0 1 0 0,0 0 0 0 0,1-1 0 0 0,-1 1 0 0 0,0-1 0 0 0,0 1 0 0 0,0-1 0 0 0,0 1 0 0 0,1-1 0 0 0,-1 1 0 0 0,0-1 0 0 0,0 0 0 0 0,0 1 0 0 0,0-1 0 0 0,0 0 0 0 0,-2 0 0 0 0,-51 9-76 0 0,35-7 73 0 0,-27 4-41 0 0,19-4 32 0 0,1 2 0 0 0,-1 1 1 0 0,2 1-1 0 0,-1 1 0 0 0,-26 11 0 0 0,33-3-1101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8:5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35 4050 0 0,'-3'-23'4981'0'0,"-17"19"-4876"0"0,-1 1 1 0 0,0 1 0 0 0,0 0-1 0 0,0 2 1 0 0,0 0-1 0 0,-33 6 1 0 0,43-4-87 0 0,-1 0 1 0 0,1 1 0 0 0,0 1-1 0 0,0 0 1 0 0,0 0-1 0 0,0 1 1 0 0,1 1 0 0 0,0 0-1 0 0,0 0 1 0 0,0 1-1 0 0,1 0 1 0 0,0 0 0 0 0,0 1-1 0 0,1 1 1 0 0,0-1-1 0 0,0 1 1 0 0,1 0-1 0 0,1 1 1 0 0,-1 0 0 0 0,1 0-1 0 0,1 1 1 0 0,0-1-1 0 0,0 1 1 0 0,1 0 0 0 0,1 0-1 0 0,0 1 1 0 0,0-1-1 0 0,1 1 1 0 0,1-1 0 0 0,0 1-1 0 0,0 20 1 0 0,2-26 88 0 0,0 0 1 0 0,0-1 0 0 0,0 1 0 0 0,1-1-1 0 0,0 1 1 0 0,0-1 0 0 0,0 0-1 0 0,1 0 1 0 0,0 0 0 0 0,0 0 0 0 0,0 0-1 0 0,0 0 1 0 0,1-1 0 0 0,6 7-1 0 0,-2-4-51 0 0,0-1 0 0 0,0 0 0 0 0,0-1 0 0 0,1 1 0 0 0,0-2-1 0 0,0 1 1 0 0,17 5 0 0 0,1-2-33 0 0,1-1-1 0 0,1-2 1 0 0,-1 0 0 0 0,57 0-1 0 0,-59-5-2 0 0,0-1 0 0 0,0-2-1 0 0,0 0 1 0 0,0-2 0 0 0,-1-1-1 0 0,47-17 1 0 0,-58 18-14 0 0,-1-1-1 0 0,0 0 1 0 0,0-1 0 0 0,0 0-1 0 0,-1-1 1 0 0,-1-1 0 0 0,1 0-1 0 0,-1 0 1 0 0,-1-1-1 0 0,1 0 1 0 0,-2-1 0 0 0,0 0-1 0 0,16-25 1 0 0,-22 32 11 0 0,-1-1 0 0 0,1 0-1 0 0,-1-1 1 0 0,0 1 0 0 0,0 0 0 0 0,0-1 0 0 0,-1 1 0 0 0,0-1 0 0 0,0 1-1 0 0,0-1 1 0 0,-1 1 0 0 0,0-1 0 0 0,0 0 0 0 0,0 1 0 0 0,-1-1 0 0 0,1 0-1 0 0,-1 1 1 0 0,-1-1 0 0 0,1 1 0 0 0,-1 0 0 0 0,0-1 0 0 0,0 1 0 0 0,-1 0-1 0 0,1 0 1 0 0,-1 0 0 0 0,0 0 0 0 0,-1 1 0 0 0,1-1 0 0 0,-1 1-1 0 0,0 0 1 0 0,0 0 0 0 0,0 0 0 0 0,0 1 0 0 0,-1-1 0 0 0,0 1 0 0 0,1 0-1 0 0,-1 0 1 0 0,-8-3 0 0 0,-16-5 37 0 0,-1 0 0 0 0,1 2 1 0 0,-1 1-1 0 0,-1 2 0 0 0,1 1 0 0 0,-1 1 0 0 0,0 2 0 0 0,0 0 0 0 0,-1 3 1 0 0,1 0-1 0 0,-37 8 0 0 0,2 9-75 0 0,62-17 14 0 0,1 1 1 0 0,0-1-1 0 0,0 1 0 0 0,0-1 1 0 0,1 1-1 0 0,-1 0 0 0 0,0 0 0 0 0,0 0 1 0 0,1 0-1 0 0,0 1 0 0 0,-1-1 0 0 0,1 1 1 0 0,0-1-1 0 0,0 1 0 0 0,0 0 1 0 0,1 0-1 0 0,-3 4 0 0 0,4-7-3 0 0,0 1-1 0 0,-1-1 1 0 0,1 0-1 0 0,0 1 1 0 0,0-1-1 0 0,0 1 1 0 0,0-1-1 0 0,0 0 1 0 0,0 1 0 0 0,0-1-1 0 0,0 0 1 0 0,0 1-1 0 0,0-1 1 0 0,0 1-1 0 0,0-1 1 0 0,0 0-1 0 0,0 1 1 0 0,0-1-1 0 0,0 0 1 0 0,1 1 0 0 0,-1-1-1 0 0,0 0 1 0 0,0 1-1 0 0,0-1 1 0 0,0 0-1 0 0,1 1 1 0 0,-1-1-1 0 0,0 0 1 0 0,0 1-1 0 0,1-1 1 0 0,-1 0 0 0 0,0 0-1 0 0,1 1 1 0 0,-1-1-1 0 0,0 0 1 0 0,1 0-1 0 0,-1 0 1 0 0,0 0-1 0 0,1 1 1 0 0,-1-1-1 0 0,0 0 1 0 0,1 0 0 0 0,-1 0-1 0 0,0 0 1 0 0,1 0-1 0 0,17 2-847 0 0,0 0-1 0 0,0-1 0 0 0,0-1 0 0 0,0-1 1 0 0,32-6-1 0 0,56-18-2784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08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4194 0 0,'0'0'1878'0'0,"-13"0"-1353"0"0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1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23 4450 0 0,'0'-23'8636'0'0,"-5"317"-7430"0"0,-10-135-398 0 0,2-36-272 0 0,7-57-385 0 0,-3-1-1 0 0,-2 0 1 0 0,-4 0-1 0 0,-32 89 1 0 0,34-109-115 0 0,1 0 1 0 0,-5 49-1 0 0,9-47 7 0 0,-25 87 0 0 0,-13 11 4 0 0,-19 55 18 0 0,55-170-60 0 0,2 2 0 0 0,1-1 0 0 0,1 1-1 0 0,2 0 1 0 0,2 1 0 0 0,2 56 200 0 0,10-89 65 0 0,219-15-54 0 0,146 24-501 0 0,-375-9 196 0 0,1 1 1 0 0,0-1 0 0 0,0 0-1 0 0,0 0 1 0 0,0 0 0 0 0,0 0 0 0 0,0 0-1 0 0,0 0 1 0 0,0 0 0 0 0,-1 0-1 0 0,1 0 1 0 0,0-1 0 0 0,0 1 0 0 0,0 0-1 0 0,0 0 1 0 0,0-1 0 0 0,-1 1 0 0 0,1-1-1 0 0,0 1 1 0 0,0-1 0 0 0,-1 1-1 0 0,1-1 1 0 0,0 1 0 0 0,-1-1 0 0 0,1 0-1 0 0,0 1 1 0 0,-1-1 0 0 0,1 0 0 0 0,-1 1-1 0 0,1-1 1 0 0,-1 0 0 0 0,1 0-1 0 0,-1 0 1 0 0,1-1 0 0 0,-1 0-497 0 0,0-1 0 0 0,0 0-1 0 0,-1 1 1 0 0,1-1 0 0 0,0 0 0 0 0,-1 1 0 0 0,0-1 0 0 0,1 1 0 0 0,-1-1-1 0 0,0 1 1 0 0,-3-5 0 0 0,-12-20-5442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1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32 5266 0 0,'0'0'1281'0'0,"-8"-31"6752"0"0,11 33-7979 0 0,0 1 0 0 0,0-1 0 0 0,0 0 1 0 0,0 0-1 0 0,0 0 0 0 0,0 0 0 0 0,0-1 0 0 0,1 1 0 0 0,-1-1 0 0 0,1 0 0 0 0,-1 0 1 0 0,1 0-1 0 0,0 0 0 0 0,6 0 0 0 0,-1 1 84 0 0,48 7 289 0 0,1-2 1 0 0,1-3 0 0 0,88-4-1 0 0,-62-1-3725 0 0,-82 1 2835 0 0,0 0 0 0 0,-1 0 0 0 0,1 0 0 0 0,0 0 0 0 0,-1 1 0 0 0,1-1 0 0 0,0 1 0 0 0,-1 0 0 0 0,1 0 0 0 0,-1 0 0 0 0,1 0 0 0 0,-1 0-1 0 0,4 2 1 0 0,8 10-2994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2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1953 0 0,'0'0'544'0'0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2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1 0 2577 0 0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3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0 2577 0 0,'-83'60'3099'0'0,"82"-59"-2914"0"0,1-1 0 0 0,0 0 0 0 0,-1 1 0 0 0,1-1 0 0 0,-1 0 0 0 0,1 0 0 0 0,-1 0 0 0 0,1 1 0 0 0,-1-1 0 0 0,1 0 0 0 0,-1 0 0 0 0,1 0 0 0 0,-1 0 0 0 0,1 0 0 0 0,-1 0 0 0 0,0 0 0 0 0,-6-1 3139 0 0,5 7-4240 0 0,-6 42 980 0 0,12-48 105 0 0,0-1-1 0 0,-1 1 0 0 0,1-1 1 0 0,-1 0-1 0 0,1 0 0 0 0,-1 0 1 0 0,1 0-1 0 0,-1-1 0 0 0,5-1 1 0 0,-5 0-215 0 0,1 1 1 0 0,-1 0-1 0 0,0-1 1 0 0,1 0-1 0 0,-1 0 1 0 0,0 0-1 0 0,-1 0 1 0 0,1 0-1 0 0,-1-1 1 0 0,1 1-1 0 0,-1-1 1 0 0,0 1-1 0 0,0-1 1 0 0,0 0 0 0 0,-1 0-1 0 0,0 0 1 0 0,1 0-1 0 0,-1 0 1 0 0,-1 0-1 0 0,1 0 1 0 0,-1-1-1 0 0,1-7 1 0 0,-25 16-1767 0 0,19 0 1878 0 0,0 1 0 0 0,1 0 0 0 0,-1 0-1 0 0,1 0 1 0 0,0 1 0 0 0,1-1 0 0 0,-1 1-1 0 0,1 0 1 0 0,0 0 0 0 0,1 0 0 0 0,-1 0-1 0 0,1 0 1 0 0,0 1 0 0 0,1-1 0 0 0,0 1 0 0 0,0-1-1 0 0,0 1 1 0 0,1-1 0 0 0,0 11 0 0 0,4-16 68 0 0,0-1 0 0 0,-1 0 1 0 0,1 1-1 0 0,0-1 1 0 0,0-1-1 0 0,0 1 1 0 0,0-1-1 0 0,0 1 1 0 0,6-3-1 0 0,-5 1-157 0 0,0-1 0 0 0,0 1 1 0 0,-1-1-1 0 0,0 0 0 0 0,1 0 0 0 0,-1-1 0 0 0,0 1 0 0 0,0-1 0 0 0,-1 0 0 0 0,1 0 0 0 0,-1 0 1 0 0,0 0-1 0 0,0-1 0 0 0,0 1 0 0 0,-1-1 0 0 0,0 0 0 0 0,1 0 0 0 0,-2 0 0 0 0,1 0 1 0 0,-1 0-1 0 0,1 0 0 0 0,-1 0 0 0 0,-1 0 0 0 0,1-1 0 0 0,-1-8 0 0 0,0 14 16 0 0,0-1-1 0 0,0 0 1 0 0,0 1-1 0 0,0-1 1 0 0,0 0-1 0 0,-1 1 1 0 0,1-1-1 0 0,0 1 1 0 0,0-1-1 0 0,-1 1 1 0 0,1-1-1 0 0,0 0 1 0 0,-1 1-1 0 0,1-1 1 0 0,0 1-1 0 0,-1-1 1 0 0,1 1-1 0 0,-1 0 1 0 0,1-1-1 0 0,-1 1 1 0 0,1-1-1 0 0,-1 1 1 0 0,1 0 0 0 0,-1-1-1 0 0,1 1 1 0 0,-1 0-1 0 0,0 0 1 0 0,1-1-1 0 0,-1 1 1 0 0,1 0-1 0 0,-1 0 1 0 0,0 0-1 0 0,1 0 1 0 0,-1 0-1 0 0,0 0 1 0 0,1 0-1 0 0,-1 0 1 0 0,1 0-1 0 0,-1 0 1 0 0,0 0-1 0 0,1 0 1 0 0,-1 0-1 0 0,1 1 1 0 0,-1-1-1 0 0,0 0 1 0 0,1 0-1 0 0,-1 1 1 0 0,1-1-1 0 0,-1 0 1 0 0,1 1-1 0 0,-1 0 1 0 0,-2 0-16 0 0,0 0 0 0 0,1 0 1 0 0,0 0-1 0 0,-1 1 0 0 0,1-1 1 0 0,0 1-1 0 0,0 0 0 0 0,-1-1 1 0 0,1 1-1 0 0,1 0 0 0 0,-4 4 1 0 0,2 1 27 0 0,1 0 1 0 0,0 0 0 0 0,0 0-1 0 0,1 0 1 0 0,0 1-1 0 0,0-1 1 0 0,1 0 0 0 0,0 11-1 0 0,0-17 10 0 0,0 0 0 0 0,0 0 0 0 0,1 0 0 0 0,-1 0 0 0 0,0 0 0 0 0,1-1 0 0 0,-1 1 0 0 0,1 0-1 0 0,-1 0 1 0 0,1 0 0 0 0,-1-1 0 0 0,1 1 0 0 0,0 0 0 0 0,-1 0 0 0 0,1-1 0 0 0,0 1 0 0 0,-1-1 0 0 0,1 1 0 0 0,0-1 0 0 0,0 1-1 0 0,0-1 1 0 0,-1 1 0 0 0,1-1 0 0 0,0 1 0 0 0,0-1 0 0 0,0 0 0 0 0,0 0 0 0 0,0 0 0 0 0,0 1 0 0 0,0-1 0 0 0,0 0-1 0 0,0 0 1 0 0,0 0 0 0 0,-1 0 0 0 0,1 0 0 0 0,0-1 0 0 0,0 1 0 0 0,0 0 0 0 0,0 0 0 0 0,0-1 0 0 0,0 1 0 0 0,1-1-1 0 0,0 1 6 0 0,1-1-1 0 0,-1 1 0 0 0,0-1 0 0 0,1 0 0 0 0,-1 0 0 0 0,0 0 0 0 0,0 0 0 0 0,0 0 0 0 0,0 0 0 0 0,0-1 0 0 0,0 1 1 0 0,0-1-1 0 0,0 1 0 0 0,0-1 0 0 0,0 0 0 0 0,2-3 0 0 0,0-33-1228 0 0,-4 30 812 0 0,-1 8 366 0 0,-1 0-1 0 0,1 0 1 0 0,-1 0 0 0 0,1 0-1 0 0,-1 0 1 0 0,1 0 0 0 0,0 0-1 0 0,-1 1 1 0 0,1-1 0 0 0,-1 0-1 0 0,1 1 1 0 0,0-1-1 0 0,-1 1 1 0 0,1 0 0 0 0,-2 0-1 0 0,0 2 14 0 0,0 0-1 0 0,0-1 0 0 0,1 1 0 0 0,-1 0 0 0 0,1 0 0 0 0,0 1 1 0 0,0-1-1 0 0,-3 7 0 0 0,1 7-2594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7:38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1143 36 5234 0 0,'0'0'123'0'0,"-40"-3"1120"0"0,-578 8 25 0 0,594-6-1150 0 0,0-1 0 0 0,0-2 0 0 0,-28-7 0 0 0,29 5-193 0 0,0 1 1 0 0,0 2-1 0 0,-30-2 0 0 0,49 5 37 0 0,-7 0-5 0 0,1 0 0 0 0,0 1 1 0 0,-1 0-1 0 0,-16 4 0 0 0,26-5 27 0 0,-1 1-1 0 0,0-1 1 0 0,0 1-1 0 0,0 0 1 0 0,0 0-1 0 0,1 0 1 0 0,-1 0-1 0 0,0 0 1 0 0,1 0-1 0 0,-1 0 1 0 0,1 0-1 0 0,-1 1 1 0 0,1-1-1 0 0,0 1 1 0 0,-1-1-1 0 0,1 1 1 0 0,0-1-1 0 0,0 1 1 0 0,0 0-1 0 0,0-1 1 0 0,0 1-1 0 0,1 0 1 0 0,-1 0-1 0 0,0 0 1 0 0,1 0-1 0 0,-1 0 1 0 0,1-1-1 0 0,0 1 1 0 0,0 0-1 0 0,0 3 1 0 0,-2 11 29 0 0,0 0 1 0 0,0 0-1 0 0,-2-1 0 0 0,0 1 1 0 0,-7 17-1 0 0,-10 40 16 0 0,-50 239 393 0 0,65-271-319 0 0,1-1-1 0 0,3 73 1 0 0,2-104-115 0 0,0-9-167 0 0,54 6-290 0 0,867 10 698 0 0,-913-16-221 0 0,58-1-300 0 0,0-4 0 0 0,0-1 0 0 0,-1-4 0 0 0,0-3 0 0 0,0-2 1 0 0,66-26-1 0 0,-132 42 329 0 0,1-1 0 0 0,0 1 0 0 0,0 0 0 0 0,0 0 0 0 0,0 0 0 0 0,0-1 0 0 0,0 1 0 0 0,0 0 0 0 0,1 0 0 0 0,-1 0 0 0 0,0-1 0 0 0,0 1 0 0 0,1 0 0 0 0,-1 0 0 0 0,0-1 0 0 0,1 1 0 0 0,-1 0 0 0 0,1-1 0 0 0,-1 1 0 0 0,1 0 0 0 0,-1-1 0 0 0,1 1 0 0 0,-1-1 0 0 0,1 1 0 0 0,0 0 0 0 0,-1-1 0 0 0,1 0 0 0 0,0 1 0 0 0,-1-1 0 0 0,1 1 0 0 0,1-1 0 0 0,2 0 76 0 0,0-1-1 0 0,-1 1 1 0 0,1-1-1 0 0,0 0 1 0 0,0-1-1 0 0,-1 1 1 0 0,1-1-1 0 0,-1 0 0 0 0,1 1 1 0 0,-1-1-1 0 0,0-1 1 0 0,0 1-1 0 0,0 0 1 0 0,0-1-1 0 0,0 0 1 0 0,0 1-1 0 0,-1-1 1 0 0,4-5-1 0 0,6-9 935 0 0,0 0-1 0 0,11-24 0 0 0,-9 15-610 0 0,4-3-423 0 0,-5 9-28 0 0,-1-1 0 0 0,-1 0 0 0 0,-1 0 0 0 0,10-29 1 0 0,-18 43 9 0 0,-1 1 1 0 0,0-1-1 0 0,1 0 1 0 0,-2 0-1 0 0,1 0 1 0 0,-1 0-1 0 0,0 0 1 0 0,-1 0-1 0 0,0 0 1 0 0,0 0-1 0 0,0 0 1 0 0,-1 1-1 0 0,0-1 1 0 0,0 0-1 0 0,-1 1 1 0 0,1-1-1 0 0,-1 1 1 0 0,-8-12-1 0 0,0 4-583 0 0,0-1 0 0 0,2 0 0 0 0,0-1 0 0 0,0 0 0 0 0,2-1-1 0 0,0 0 1 0 0,1 0 0 0 0,0 0 0 0 0,2-1 0 0 0,0 1 0 0 0,1-1-1 0 0,-2-36 1 0 0,5 41-2565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5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57 2145 0 0,'-7'9'9610'0'0,"27"-14"-9179"0"0,-19 5-404 0 0,-1 0 1 0 0,1 0 0 0 0,-1 0-1 0 0,0 0 1 0 0,1-1 0 0 0,-1 1-1 0 0,0 0 1 0 0,1 0 0 0 0,-1 0-1 0 0,0-1 1 0 0,0 1-1 0 0,1 0 1 0 0,-1 0 0 0 0,0 0-1 0 0,1-1 1 0 0,-1 1 0 0 0,0 0-1 0 0,0-1 1 0 0,0 1-1 0 0,1 0 1 0 0,-1-1 0 0 0,0 1-1 0 0,0 0 1 0 0,0-1 0 0 0,0 1-1 0 0,0 0 1 0 0,1-1-1 0 0,-1 1 1 0 0,0 0 0 0 0,0-1-1 0 0,0 1 1 0 0,0-1 0 0 0,0 1-1 0 0,0 0 1 0 0,0-1 0 0 0,0 1-1 0 0,0 0 1 0 0,-1-1-1 0 0,1 1 1 0 0,0 0 0 0 0,0-1-1 0 0,0 1 1 0 0,0 0 0 0 0,0-1-1 0 0,-1 1 1 0 0,1 0-1 0 0,0-1 1 0 0,0 1 0 0 0,-1 0-1 0 0,1 0 1 0 0,0-1 0 0 0,0 1-1 0 0,-1 0 1 0 0,1 0 0 0 0,0-1-1 0 0,-1 1 1 0 0,1 0-1 0 0,0 0 1 0 0,-1 0 0 0 0,0-1-35 0 0,1 0 1 0 0,-1 1 0 0 0,1-1-1 0 0,-1 1 1 0 0,1-1 0 0 0,-1 1 0 0 0,1 0-1 0 0,-1-1 1 0 0,1 1 0 0 0,-1 0-1 0 0,0-1 1 0 0,1 1 0 0 0,-1 0-1 0 0,0 0 1 0 0,1-1 0 0 0,-1 1 0 0 0,0 0-1 0 0,0 0 1 0 0,1 0 0 0 0,-1 0-1 0 0,0 0 1 0 0,1 0 0 0 0,-1 0-1 0 0,0 0 1 0 0,0 0 0 0 0,1 0 0 0 0,-1 1-1 0 0,0-1 1 0 0,1 0 0 0 0,-1 0-1 0 0,0 1 1 0 0,1-1 0 0 0,-1 0-1 0 0,1 1 1 0 0,-1-1 0 0 0,0 1 0 0 0,1-1-1 0 0,-1 0 1 0 0,1 1 0 0 0,-1 0-1 0 0,1-1 1 0 0,-1 1 0 0 0,1-1-1 0 0,0 1 1 0 0,-1-1 0 0 0,1 1-1 0 0,0 0 1 0 0,-1-1 0 0 0,1 1 0 0 0,0 0-1 0 0,0-1 1 0 0,0 1 0 0 0,0 0-1 0 0,-1 0 1 0 0,1 0 0 0 0,-4 42-280 0 0,4-41 338 0 0,0-1-48 0 0,0-1-1 0 0,1 1 1 0 0,-1 0 0 0 0,0-1 0 0 0,0 1 0 0 0,0-1-1 0 0,1 1 1 0 0,-1-1 0 0 0,0 1 0 0 0,1-1 0 0 0,-1 1-1 0 0,0-1 1 0 0,1 1 0 0 0,-1-1 0 0 0,0 1 0 0 0,1-1-1 0 0,-1 1 1 0 0,1-1 0 0 0,-1 0 0 0 0,1 1 0 0 0,-1-1 0 0 0,1 0-1 0 0,-1 0 1 0 0,1 1 0 0 0,0-1 0 0 0,-1 0 0 0 0,1 0-1 0 0,-1 0 1 0 0,2 1 0 0 0,26 0 150 0 0,-23-1-113 0 0,0 0 0 0 0,-1-1 0 0 0,1 0 0 0 0,0 0 0 0 0,0 0 0 0 0,-1-1 0 0 0,1 1 0 0 0,-1-1-1 0 0,6-3 1 0 0,-9 4-37 0 0,1-1 0 0 0,0 1 0 0 0,0-1 0 0 0,-1 0 0 0 0,1 1 0 0 0,-1-1 0 0 0,1 0 0 0 0,-1 0 0 0 0,0 0 0 0 0,0 0 0 0 0,0 0 0 0 0,0 0 0 0 0,0-1 0 0 0,-1 1 0 0 0,1 0 0 0 0,0 0 0 0 0,-1-1 0 0 0,0 1 0 0 0,1 0 0 0 0,-1-1 0 0 0,0 1 0 0 0,0 0 0 0 0,-1 0 0 0 0,1-1 0 0 0,0 1 0 0 0,-1 0 0 0 0,1-1 0 0 0,-1 1 0 0 0,0 0 0 0 0,0 0 0 0 0,0 0 0 0 0,0 0 0 0 0,-2-3 0 0 0,2 3 6 0 0,-1 0-1 0 0,0 0 1 0 0,0 0 0 0 0,0 0 0 0 0,0 0-1 0 0,0 0 1 0 0,0 1 0 0 0,-1-1 0 0 0,1 1 0 0 0,-1 0-1 0 0,1-1 1 0 0,-1 1 0 0 0,1 0 0 0 0,-1 1-1 0 0,1-1 1 0 0,-1 0 0 0 0,0 1 0 0 0,0 0-1 0 0,1-1 1 0 0,-1 1 0 0 0,0 0 0 0 0,0 0 0 0 0,1 1-1 0 0,-1-1 1 0 0,0 0 0 0 0,1 1 0 0 0,-1 0-1 0 0,-4 1 1 0 0,5-1-8 0 0,1 0 0 0 0,-1 0 0 0 0,0 1 0 0 0,1-1-1 0 0,0 0 1 0 0,-1 1 0 0 0,1-1 0 0 0,0 1 0 0 0,0-1 0 0 0,-1 1-1 0 0,1 0 1 0 0,0-1 0 0 0,1 1 0 0 0,-1 0 0 0 0,0 0 0 0 0,0 0 0 0 0,1 0-1 0 0,-1 0 1 0 0,1-1 0 0 0,0 1 0 0 0,-1 4 0 0 0,-1 47 628 0 0,3-41-359 0 0,-1-10-273 0 0,1 0 0 0 0,-1 0 1 0 0,1 0-1 0 0,0 0 0 0 0,0 0 0 0 0,0 0 1 0 0,0 0-1 0 0,0-1 0 0 0,0 1 0 0 0,0 0 1 0 0,1-1-1 0 0,-1 1 0 0 0,1-1 0 0 0,-1 1 1 0 0,1-1-1 0 0,-1 1 0 0 0,1-1 0 0 0,0 0 1 0 0,0 0-1 0 0,0 0 0 0 0,-1 0 0 0 0,1 0 1 0 0,0-1-1 0 0,0 1 0 0 0,0 0 0 0 0,1-1 1 0 0,-1 0-1 0 0,0 1 0 0 0,0-1 0 0 0,0 0 1 0 0,0 0-1 0 0,0 0 0 0 0,0 0 0 0 0,0 0 1 0 0,0-1-1 0 0,1 1 0 0 0,-1-1 0 0 0,0 1 0 0 0,0-1 1 0 0,3-2-1 0 0,-4 3-27 0 0,0-1 0 0 0,-1 1 1 0 0,1 0-1 0 0,0-1 0 0 0,-1 0 0 0 0,1 1 0 0 0,0-1 1 0 0,-1 1-1 0 0,1-1 0 0 0,-1 0 0 0 0,1 1 1 0 0,-1-1-1 0 0,1 0 0 0 0,-1 1 0 0 0,0-1 0 0 0,1 0 1 0 0,-1 0-1 0 0,0 1 0 0 0,0-1 0 0 0,1 0 0 0 0,-1 0 1 0 0,0 0-1 0 0,0 0 0 0 0,0 1 0 0 0,0-1 1 0 0,0 0-1 0 0,0 0 0 0 0,0 0 0 0 0,0 0 0 0 0,-1 1 1 0 0,1-1-1 0 0,-1-1 0 0 0,1 0 9 0 0,-1 0 0 0 0,1 1 0 0 0,-1-1 0 0 0,0 1 0 0 0,1-1 0 0 0,-1 1 0 0 0,0-1 0 0 0,0 1 0 0 0,0 0 0 0 0,-1-1 0 0 0,1 1 0 0 0,0 0 0 0 0,0 0 0 0 0,-1 0 0 0 0,-2-2 0 0 0,-3 0-4 0 0,0 0 0 0 0,0 1-1 0 0,-1-1 1 0 0,1 1 0 0 0,-1 1 0 0 0,1 0-1 0 0,-1 0 1 0 0,0 0 0 0 0,0 1 0 0 0,1 0-1 0 0,-16 3 1 0 0,22-3 42 0 0,0 1 0 0 0,0 0 1 0 0,0-1-1 0 0,0 1 0 0 0,0 0 0 0 0,0 0 0 0 0,0 0 0 0 0,0 0 0 0 0,0 0 0 0 0,1 0 1 0 0,-1 0-1 0 0,0 0 0 0 0,1 0 0 0 0,-1 1 0 0 0,1-1 0 0 0,-1 0 0 0 0,1 0 0 0 0,-1 1 1 0 0,1-1-1 0 0,0 0 0 0 0,0 2 0 0 0,-2 28-763 0 0,2-29 368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1 6147 0 0,'0'0'7443'0'0,"-13"5"-5311"0"0,-41 26-1628 0 0,20-12-426 0 0,1 0 0 0 0,0 2 0 0 0,2 2 0 0 0,-35 31 0 0 0,60-42-1977 0 0,19-14-29 0 0,21-17-3252 0 0,-20 4 1525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6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5186 0 0,'0'0'3615'0'0,"0"-18"310"0"0,1 25-3579 0 0,0-1 0 0 0,1 1 0 0 0,0-1 0 0 0,0 1 0 0 0,1-1 0 0 0,0 0 1 0 0,0 0-1 0 0,6 9 0 0 0,10 21 799 0 0,-13-22-1026 0 0,-1 0 0 0 0,-1 0-1 0 0,0 0 1 0 0,0 0-1 0 0,-2 1 1 0 0,2 17-1 0 0,-4-32-274 0 0,0 0 0 0 0,0 1 0 0 0,0-1 0 0 0,0 0 1 0 0,0 1-1 0 0,0-1 0 0 0,0 0 0 0 0,0 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7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3 1905 0 0,'0'0'5501'0'0,"-13"-1"-415"0"0,-15 0-3625 0 0,18 1-1386 0 0,0 1 1 0 0,0 1-1 0 0,0 0 1 0 0,1 0-1 0 0,-1 1 0 0 0,0 0 1 0 0,1 1-1 0 0,0 0 0 0 0,-11 6 1 0 0,-14 10 220 0 0,-31 26 1 0 0,26-19 146 0 0,29-20-410 0 0,3-3-21 0 0,1 0 0 0 0,0 1 0 0 0,-1 0 0 0 0,2 0 0 0 0,-1 0 0 0 0,-5 7 1 0 0,25-12-456 0 0,-1-5-425 0 0,0 0 1 0 0,0 0-1 0 0,-1-1 0 0 0,12-8 1 0 0,18-13-5043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9:1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7219 0 0,'0'0'3282'0'0,"1"29"-251"0"0,23 46 1093 0 0,-1 0-3444 0 0,-23-74-712 0 0,1 0 0 0 0,-1 0 0 0 0,0 0 0 0 0,1 0 0 0 0,-1 0 0 0 0,0 0 0 0 0,1-1 0 0 0,0 1 0 0 0,-1 0 0 0 0,1 0-1 0 0,-1 0 1 0 0,1-1 0 0 0,0 1 0 0 0,-1 0 0 0 0,1-1 0 0 0,0 1 0 0 0,0 0 0 0 0,0-1 0 0 0,-1 1 0 0 0,3 0 0 0 0,13 1-4252 0 0,-1-2-1331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8:25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29 4754 0 0,'-2'-4'-501'0'0,"-2"-20"10229"0"0,16 27-7950 0 0,-4 3-1774 0 0,-1 0 0 0 0,0 0 0 0 0,0 1 1 0 0,-1 0-1 0 0,1 0 0 0 0,-2 0 0 0 0,1 1 0 0 0,-1-1 0 0 0,0 1 0 0 0,0 1 0 0 0,-1-1 0 0 0,-1 1 0 0 0,1 0 0 0 0,-1 0 0 0 0,0 0 0 0 0,1 14 1 0 0,11 24-20 0 0,-12-38 20 0 0,1 1-1 0 0,-1-1 0 0 0,-1 1 1 0 0,0 0-1 0 0,0 0 0 0 0,0 13 1 0 0,-2 5-4 0 0,1-22 3 0 0,0 1 0 0 0,-1 0-1 0 0,0 0 1 0 0,0-1-1 0 0,0 1 1 0 0,-1 0-1 0 0,0 0 1 0 0,-1-1-1 0 0,1 1 1 0 0,-1-1 0 0 0,-1 1-1 0 0,-5 11 1 0 0,-3-3 51 0 0,-1 0 0 0 0,-1-1-1 0 0,0 0 1 0 0,-23 18 0 0 0,27-25-61 0 0,-1 2-35 0 0,0-1 0 0 0,1 1-1 0 0,-14 17 1 0 0,21-23 34 0 0,0 0 1 0 0,0 0-1 0 0,0 0 0 0 0,0 0 0 0 0,1 0 0 0 0,-1 1 1 0 0,1-1-1 0 0,0 0 0 0 0,0 1 0 0 0,0-1 1 0 0,1 1-1 0 0,-1-1 0 0 0,1 1 0 0 0,0-1 0 0 0,0 1 1 0 0,0-1-1 0 0,0 1 0 0 0,1-1 0 0 0,0 5 1 0 0,0-7 8 0 0,1 1 0 0 0,-1-1 0 0 0,0 0 1 0 0,0 0-1 0 0,1 0 0 0 0,-1 0 1 0 0,0 0-1 0 0,1 0 0 0 0,-1 0 0 0 0,1 0 1 0 0,0-1-1 0 0,-1 1 0 0 0,1 0 1 0 0,-1-1-1 0 0,1 1 0 0 0,2-1 1 0 0,32 8 81 0 0,-33-8-77 0 0,8 1 29 0 0,17 7 219 0 0,-70-6 1584 0 0,38-2-1915 0 0,1 0-1 0 0,-1 0 1 0 0,1 1-1 0 0,-1 0 1 0 0,0-1-1 0 0,1 2 1 0 0,-1-1-1 0 0,1 0 1 0 0,0 1-1 0 0,-1-1 1 0 0,1 1-1 0 0,0 0 1 0 0,-4 3-1 0 0,4 2 42 0 0,1-1-1 0 0,0 0 0 0 0,1 1 0 0 0,-1 0 1 0 0,1-1-1 0 0,1 1 0 0 0,-1 0 0 0 0,1-1 0 0 0,0 1 1 0 0,3 12-1 0 0,-2 5-75 0 0,-1-22 108 0 0,1 0 0 0 0,0 1 0 0 0,-1-1 0 0 0,1 0 0 0 0,0 0 0 0 0,0 0 1 0 0,1 0-1 0 0,-1 0 0 0 0,0 0 0 0 0,1 0 0 0 0,-1-1 0 0 0,1 1 0 0 0,0 0 0 0 0,-1-1 0 0 0,1 1 0 0 0,0-1 0 0 0,2 2 0 0 0,42 26-22 0 0,-35-23 29 0 0,17 10 34 0 0,-11-7-52 0 0,0 1 0 0 0,0 1 0 0 0,29 26 0 0 0,-42-33 13 0 0,0 0 1 0 0,0 1 0 0 0,0 0 0 0 0,0 0 0 0 0,-1 0-1 0 0,0 1 1 0 0,0-1 0 0 0,0 1 0 0 0,-1-1 0 0 0,1 1-1 0 0,-2 0 1 0 0,1 0 0 0 0,0 0 0 0 0,-1 0 0 0 0,0 0-1 0 0,-1 13 1 0 0,1-13 6 0 0,-1 1-1 0 0,0-1 1 0 0,-1 0-1 0 0,0 0 1 0 0,0 1-1 0 0,0-1 1 0 0,-1 0 0 0 0,0 0-1 0 0,0 0 1 0 0,0 0-1 0 0,-1-1 1 0 0,-4 8-1 0 0,4-7 7 0 0,0 0 0 0 0,0 0 0 0 0,0-1 0 0 0,-1 1 0 0 0,0-1 0 0 0,0 0 0 0 0,0 0 0 0 0,-1-1 0 0 0,1 1 0 0 0,-1-1 0 0 0,0 0 0 0 0,0 0 0 0 0,-1-1 0 0 0,1 1 0 0 0,-1-1 0 0 0,0 0 0 0 0,0-1 0 0 0,0 1 0 0 0,0-1 0 0 0,0 0 0 0 0,-1-1 0 0 0,1 0 0 0 0,-10 1 0 0 0,-81 10 140 0 0,46-7-148 0 0,-64 16 0 0 0,94-20-1893 0 0,3-7-3756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38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13 3682 0 0,'-11'-9'4394'0'0,"7"6"-3702"0"0,3 11-728 0 0,2 84-443 0 0,0 62 2245 0 0,-24 194-1 0 0,18-237-1489 0 0,5-106 328 0 0,0-8 405 0 0,-3-120-745 0 0,-1 53-311 0 0,10-100 1 0 0,3 114-94 0 0,21-70 0 0 0,-12 57 78 0 0,-17 64 58 0 0,0-1-1 0 0,0 1 1 0 0,1 0 0 0 0,0 0-1 0 0,0 0 1 0 0,0 0 0 0 0,1 0-1 0 0,-1 0 1 0 0,6-6 0 0 0,-6 9-23 0 0,1 0 0 0 0,-1 0 0 0 0,1 1 1 0 0,-1-1-1 0 0,1 0 0 0 0,0 1 0 0 0,0 0 0 0 0,0 0 1 0 0,0 0-1 0 0,0 0 0 0 0,0 0 0 0 0,0 0 1 0 0,0 1-1 0 0,0-1 0 0 0,0 1 0 0 0,1 0 0 0 0,4 1 1 0 0,12-1-2 0 0,0 2 1 0 0,0 0 0 0 0,0 2 0 0 0,0 0 0 0 0,-1 1 0 0 0,1 1 0 0 0,-1 1-1 0 0,-1 0 1 0 0,31 17 0 0 0,-41-19 24 0 0,0-1 1 0 0,0 2-1 0 0,0-1 0 0 0,0 1 1 0 0,-1 0-1 0 0,0 0 0 0 0,0 1 1 0 0,-1 0-1 0 0,0 1 0 0 0,0-1 1 0 0,-1 1-1 0 0,0 0 0 0 0,0 0 0 0 0,0 1 1 0 0,-1-1-1 0 0,-1 1 0 0 0,0 0 1 0 0,0 0-1 0 0,0 0 0 0 0,-1 1 1 0 0,-1-1-1 0 0,2 14 0 0 0,-5-9 9 0 0,1 0 1 0 0,-2 0-1 0 0,0 0 1 0 0,-1 0-1 0 0,0-1 0 0 0,-1 1 1 0 0,0-1-1 0 0,-1 0 0 0 0,-1-1 1 0 0,0 0-1 0 0,0 0 1 0 0,-1 0-1 0 0,-1-1 0 0 0,0 0 1 0 0,-12 11-1 0 0,9-10 53 0 0,0 0-1 0 0,-1 0 1 0 0,-1-2 0 0 0,0 1-1 0 0,0-2 1 0 0,-1 0 0 0 0,-1-1-1 0 0,1 0 1 0 0,-1-1 0 0 0,0-1-1 0 0,-1 0 1 0 0,-21 3 0 0 0,-13-4-1807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0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 4514 0 0,'-10'-1'6407'0'0,"10"1"-6251"0"0,-3 452 4145 0 0,4-444-5041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6:06:44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55 4722 0 0,'0'0'3031'0'0,"-2"4"-2001"0"0,-2 4-549 0 0,0 0 0 0 0,1 0 0 0 0,0 1 0 0 0,1 0 0 0 0,0-1 0 0 0,0 1-1 0 0,1 0 1 0 0,0 0 0 0 0,1 0 0 0 0,0 0 0 0 0,0 0 0 0 0,3 12 0 0 0,-2-8-277 0 0,-1 0-1 0 0,0 0 0 0 0,0 0 0 0 0,-2 0 1 0 0,1 0-1 0 0,-6 20 0 0 0,-34 46 155 0 0,32-65-331 0 0,1 1 0 0 0,0 0 0 0 0,1 0 1 0 0,-8 28-1 0 0,13-17-74 0 0,3-22 290 0 0,-1-16-100 0 0,1 6-154 0 0,1 0 1 0 0,0 1 0 0 0,0 0-1 0 0,0-1 1 0 0,1 1-1 0 0,-1 0 1 0 0,1 0 0 0 0,0 0-1 0 0,1 0 1 0 0,6-7 0 0 0,11-17-95 0 0,-15 13-33 0 0,0 1 0 0 0,-1-1 1 0 0,-1-1-1 0 0,0 1 0 0 0,-2 0 1 0 0,1-1-1 0 0,-2 0 0 0 0,-1-25 1 0 0,1 19 24 0 0,0-1 1 0 0,1 1-1 0 0,9-35 1 0 0,-10 53 109 0 0,0-1 0 0 0,1 1 0 0 0,0 0-1 0 0,0 0 1 0 0,1-1 0 0 0,-1 2 0 0 0,1-1 0 0 0,0 0 0 0 0,0 0 0 0 0,1 1-1 0 0,-1 0 1 0 0,1 0 0 0 0,0 0 0 0 0,5-4 0 0 0,-3 5-16 0 0,0-1 0 0 0,1 2 0 0 0,-1-1 0 0 0,0 1 0 0 0,1-1 0 0 0,0 2 0 0 0,0-1 0 0 0,-1 1 0 0 0,1 0 0 0 0,0 0 0 0 0,9 1 0 0 0,39-2 53 0 0,1 2 0 0 0,0 3 0 0 0,85 15 0 0 0,-140-17-48 0 0,1-1-1 0 0,-1 1 0 0 0,1 0 1 0 0,-1 0-1 0 0,0 0 0 0 0,0 0 1 0 0,0 1-1 0 0,1-1 0 0 0,-1 0 0 0 0,0 0 1 0 0,0 1-1 0 0,-1-1 0 0 0,1 1 1 0 0,0-1-1 0 0,0 1 0 0 0,-1-1 1 0 0,1 1-1 0 0,-1-1 0 0 0,1 3 1 0 0,10 41-5 0 0,-6-25 3 0 0,4 14 274 0 0,-1 0 0 0 0,-2 0-1 0 0,-1 0 1 0 0,0 53 0 0 0,-5-83-212 0 0,-1 1 1 0 0,0-1 0 0 0,0 1-1 0 0,0-1 1 0 0,-1 0-1 0 0,0 1 1 0 0,0-1 0 0 0,0 0-1 0 0,0 0 1 0 0,0 0-1 0 0,-1 0 1 0 0,0-1 0 0 0,0 1-1 0 0,0-1 1 0 0,0 0-1 0 0,0 1 1 0 0,-1-1 0 0 0,0-1-1 0 0,1 1 1 0 0,-8 3-1 0 0,-11 7 147 0 0,-1-1 0 0 0,-36 14 0 0 0,35-16-168 0 0,-59 35-18 0 0,65-33-19 0 0,0-2 0 0 0,0 0 0 0 0,-1-1 0 0 0,-21 7-1 0 0,19-12 70 0 0,-1-1 0 0 0,0-1 0 0 0,0-1 0 0 0,0-1 0 0 0,-24-3 0 0 0,2 2-116 0 0,37 1-3 0 0,0-1-1 0 0,0 1 0 0 0,0-1 0 0 0,0 0 1 0 0,-13-4-1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3338-AAD3-5D88-32C1-FD110473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C3946-1F92-718A-8065-A5A309B8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F57E-ADDA-9196-5F34-C561ED66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9F90-E2C8-19A7-C6C0-66631538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3A4-A299-E460-4414-C6AD5F51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696D-1AB6-081D-F40C-9833B34A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37938-A16B-11DD-AF60-D5B09D5D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F77D-4397-8208-5549-6709D9F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40F6-B872-B1E6-E0A3-B7EE14B3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5DF1-90F2-0070-2778-E6DBD460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0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B76-16A8-39BA-4376-054056A71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C4AB-EC99-3F4D-AC7E-905606EA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2B80-E7F7-D6CC-AEED-E9F0DD12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63F6-D8E5-CCF3-6557-319E7E64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C8F2-19FC-A1E3-E2DA-FE6F488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5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131-5D7F-21EF-67AF-22F922B0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932A-B0A0-4E0C-AA4C-6747781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9CD4-711E-1E8B-2EAB-BF4142CC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1486-B7F0-2ECB-15CA-078C4BBC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C5E8-9601-6689-B732-B5BED79E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3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EB3-6DD9-8E72-4067-50BFA32C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7F25E-AE13-21B9-377E-5B0811CA4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022E-51FD-F034-4D0E-A61B3B21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6B68-C2FC-C808-BD05-5455C72A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8DCC-A82E-180C-0D89-50F25C3B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90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558E-5138-6EAE-54BB-9E54D18E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E960-5F72-39FC-1E5E-93F79442C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4FA07-BB98-E588-ED7D-00366407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5FEF-ABE0-9D02-CCC2-8BE354B2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BD6F-8EDD-86FA-814F-7BE0A8D8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CC148-0629-C690-DC9F-72A79BDA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7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C946-2B52-0AA2-D692-3CB2EF3E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A3E4-D584-FC86-F022-A7A0D625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80401-CAB5-ECF4-DFF9-CD38B579D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2B870-F633-3714-E97D-ACBE691A6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E2110-B040-46A1-216B-6362B97F6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C7B4C-7745-120A-8403-58253C16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30E4-12D6-753B-0B74-B8A2B0BF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F5CB9-CD50-4953-59D0-E7F6CB2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7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C34D-ECC8-513B-8A49-9A4CFFF4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96999-B96E-4C70-3062-3D34E27D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EBB03-04B4-F31D-2248-D806C1D4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7C709-A91B-E1BC-36A1-3883F8D7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AC106-9D3B-7E53-0DBA-1F123343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61108-B99E-BE1D-C350-BE1BF878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353A1-5EBB-C818-B539-D8BA5038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2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B404-E21F-1506-7230-26DE8322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6900-7733-C2FF-90F0-590C5756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B10F-C204-E990-5506-7C88DAA5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7E90-BE6B-5C79-4703-4CEA1E0C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E1FA2-906E-8CBF-2CAE-8FAD7847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3995-706E-0F03-A3B0-6E078701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4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921-7EB6-D847-F4F7-BB02F0C3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8E0E-0029-CC69-CCD7-332924A2E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D7CE5-968C-F996-215D-7B91168D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02F7B-7080-A80A-65B0-B63B5E71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2D68F-687B-91B7-054D-5B9205C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6D1D-2A66-1F3D-FCEC-4056D8DD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6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C639C-2BEA-D71E-1EE5-1F3DC4A1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4651-0C89-B857-7C8A-9F65CBE4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DDDB-0AA1-1DD0-6F9A-E821285AA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39DE-1D70-44FD-9196-63240C92C472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894F-011F-78F1-ADB5-5D8B8333E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97C4-D9DC-5335-0273-DF8D624BD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image" Target="../media/image50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image" Target="../media/image48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A5F43A-1699-D019-CA1B-CB285B8A0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87535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24937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97525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132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Ammonia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n-GB" i="1" baseline="-25000" dirty="0">
                          <a:latin typeface="+mn-lt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0" dirty="0"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GB" b="1" i="0" baseline="-250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+0.23, +0.46, +0.70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+11.23, +22.47, +33.71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83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GB" i="1" baseline="-25000" dirty="0">
                          <a:latin typeface="+mn-lt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i="1" dirty="0">
                          <a:latin typeface="+mn-lt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GB" i="1" baseline="-25000" dirty="0">
                          <a:latin typeface="+mn-lt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61634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E401B-2BEE-C4CC-1A7C-3FA53BFDFF9A}"/>
              </a:ext>
            </a:extLst>
          </p:cNvPr>
          <p:cNvGrpSpPr/>
          <p:nvPr/>
        </p:nvGrpSpPr>
        <p:grpSpPr>
          <a:xfrm>
            <a:off x="8266163" y="2769660"/>
            <a:ext cx="569520" cy="330120"/>
            <a:chOff x="8266163" y="2769660"/>
            <a:chExt cx="56952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5010E-CECB-BCA9-4015-AB7A057C92DB}"/>
                    </a:ext>
                  </a:extLst>
                </p14:cNvPr>
                <p14:cNvContentPartPr/>
                <p14:nvPr/>
              </p14:nvContentPartPr>
              <p14:xfrm>
                <a:off x="8266163" y="2850660"/>
                <a:ext cx="95040" cy="236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5010E-CECB-BCA9-4015-AB7A057C92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48163" y="2832660"/>
                  <a:ext cx="130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F417CF-D737-3C74-944F-C306EA0EACEA}"/>
                    </a:ext>
                  </a:extLst>
                </p14:cNvPr>
                <p14:cNvContentPartPr/>
                <p14:nvPr/>
              </p14:nvContentPartPr>
              <p14:xfrm>
                <a:off x="8274083" y="2875500"/>
                <a:ext cx="222120" cy="205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F417CF-D737-3C74-944F-C306EA0EAC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56083" y="2857500"/>
                  <a:ext cx="257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EEDB1F-3017-2AD8-0B0C-22075A6FD378}"/>
                    </a:ext>
                  </a:extLst>
                </p14:cNvPr>
                <p14:cNvContentPartPr/>
                <p14:nvPr/>
              </p14:nvContentPartPr>
              <p14:xfrm>
                <a:off x="8713643" y="2896740"/>
                <a:ext cx="79560" cy="20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EEDB1F-3017-2AD8-0B0C-22075A6FD3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6003" y="2878740"/>
                  <a:ext cx="115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D4AC4B-92B6-04D0-939F-458F87A85258}"/>
                    </a:ext>
                  </a:extLst>
                </p14:cNvPr>
                <p14:cNvContentPartPr/>
                <p14:nvPr/>
              </p14:nvContentPartPr>
              <p14:xfrm>
                <a:off x="8585483" y="2769660"/>
                <a:ext cx="250200" cy="25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D4AC4B-92B6-04D0-939F-458F87A852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67483" y="2751660"/>
                  <a:ext cx="28584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2404FBD-9998-8A8F-57C8-F1E534669487}"/>
                  </a:ext>
                </a:extLst>
              </p14:cNvPr>
              <p14:cNvContentPartPr/>
              <p14:nvPr/>
            </p14:nvContentPartPr>
            <p14:xfrm>
              <a:off x="5187803" y="1500300"/>
              <a:ext cx="625680" cy="279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2404FBD-9998-8A8F-57C8-F1E5346694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70163" y="1482300"/>
                <a:ext cx="6613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F0AE27D-8E13-8CF3-FA7A-9B6683450FBD}"/>
                  </a:ext>
                </a:extLst>
              </p14:cNvPr>
              <p14:cNvContentPartPr/>
              <p14:nvPr/>
            </p14:nvContentPartPr>
            <p14:xfrm>
              <a:off x="4185563" y="3917340"/>
              <a:ext cx="162720" cy="452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F0AE27D-8E13-8CF3-FA7A-9B6683450F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7563" y="3899700"/>
                <a:ext cx="198360" cy="48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2C2DEA5-A8E4-466D-535D-C8EA8FB0E05C}"/>
              </a:ext>
            </a:extLst>
          </p:cNvPr>
          <p:cNvGrpSpPr/>
          <p:nvPr/>
        </p:nvGrpSpPr>
        <p:grpSpPr>
          <a:xfrm>
            <a:off x="3105203" y="1419300"/>
            <a:ext cx="4455720" cy="3056400"/>
            <a:chOff x="3105203" y="1419300"/>
            <a:chExt cx="4455720" cy="30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736143-BB46-F7BC-D187-5E7AFD050A03}"/>
                    </a:ext>
                  </a:extLst>
                </p14:cNvPr>
                <p14:cNvContentPartPr/>
                <p14:nvPr/>
              </p14:nvContentPartPr>
              <p14:xfrm>
                <a:off x="3585803" y="2794500"/>
                <a:ext cx="176400" cy="258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736143-BB46-F7BC-D187-5E7AFD050A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7803" y="2776860"/>
                  <a:ext cx="212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10A31A-794E-3DE9-F690-8682344A048B}"/>
                    </a:ext>
                  </a:extLst>
                </p14:cNvPr>
                <p14:cNvContentPartPr/>
                <p14:nvPr/>
              </p14:nvContentPartPr>
              <p14:xfrm>
                <a:off x="3875603" y="2845620"/>
                <a:ext cx="5040" cy="16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10A31A-794E-3DE9-F690-8682344A04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57603" y="2827980"/>
                  <a:ext cx="40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90766F-7A78-D344-C09F-9B88360B7BE8}"/>
                    </a:ext>
                  </a:extLst>
                </p14:cNvPr>
                <p14:cNvContentPartPr/>
                <p14:nvPr/>
              </p14:nvContentPartPr>
              <p14:xfrm>
                <a:off x="6898883" y="2838780"/>
                <a:ext cx="228960" cy="213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90766F-7A78-D344-C09F-9B88360B7B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81243" y="2820780"/>
                  <a:ext cx="264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93A274-6BB4-18FB-72CD-E149B94E3D0F}"/>
                    </a:ext>
                  </a:extLst>
                </p14:cNvPr>
                <p14:cNvContentPartPr/>
                <p14:nvPr/>
              </p14:nvContentPartPr>
              <p14:xfrm>
                <a:off x="7266803" y="2838780"/>
                <a:ext cx="164520" cy="209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93A274-6BB4-18FB-72CD-E149B94E3D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48803" y="2820780"/>
                  <a:ext cx="200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F3E812-64AD-FC97-B9B5-76CB9EE827D7}"/>
                    </a:ext>
                  </a:extLst>
                </p14:cNvPr>
                <p14:cNvContentPartPr/>
                <p14:nvPr/>
              </p14:nvContentPartPr>
              <p14:xfrm>
                <a:off x="5584883" y="3420900"/>
                <a:ext cx="1933560" cy="103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F3E812-64AD-FC97-B9B5-76CB9EE827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67243" y="3403260"/>
                  <a:ext cx="1969200" cy="10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C4FBF7-7CDF-B30F-96D7-3E75724C85B3}"/>
                    </a:ext>
                  </a:extLst>
                </p14:cNvPr>
                <p14:cNvContentPartPr/>
                <p14:nvPr/>
              </p14:nvContentPartPr>
              <p14:xfrm>
                <a:off x="5867843" y="4193460"/>
                <a:ext cx="87120" cy="64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C4FBF7-7CDF-B30F-96D7-3E75724C85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49843" y="4175460"/>
                  <a:ext cx="122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9002B0-F594-7114-D802-746C08E0C78B}"/>
                    </a:ext>
                  </a:extLst>
                </p14:cNvPr>
                <p14:cNvContentPartPr/>
                <p14:nvPr/>
              </p14:nvContentPartPr>
              <p14:xfrm>
                <a:off x="6339443" y="3875220"/>
                <a:ext cx="81000" cy="69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9002B0-F594-7114-D802-746C08E0C7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21803" y="3857220"/>
                  <a:ext cx="116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584FE4-4D16-FFC6-D1B4-C915B0FCF15B}"/>
                    </a:ext>
                  </a:extLst>
                </p14:cNvPr>
                <p14:cNvContentPartPr/>
                <p14:nvPr/>
              </p14:nvContentPartPr>
              <p14:xfrm>
                <a:off x="6891683" y="3671820"/>
                <a:ext cx="107280" cy="4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584FE4-4D16-FFC6-D1B4-C915B0FCF1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73683" y="3653820"/>
                  <a:ext cx="142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F41622-23A0-7AE0-CA41-81D9C4E49886}"/>
                    </a:ext>
                  </a:extLst>
                </p14:cNvPr>
                <p14:cNvContentPartPr/>
                <p14:nvPr/>
              </p14:nvContentPartPr>
              <p14:xfrm>
                <a:off x="7351763" y="3531060"/>
                <a:ext cx="117000" cy="62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F41622-23A0-7AE0-CA41-81D9C4E498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33763" y="3513060"/>
                  <a:ext cx="152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F2E234-62FA-6420-E9A3-F396C6CECB3A}"/>
                    </a:ext>
                  </a:extLst>
                </p14:cNvPr>
                <p14:cNvContentPartPr/>
                <p14:nvPr/>
              </p14:nvContentPartPr>
              <p14:xfrm>
                <a:off x="5935163" y="3934260"/>
                <a:ext cx="467280" cy="249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F2E234-62FA-6420-E9A3-F396C6CECB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17523" y="3916620"/>
                  <a:ext cx="502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4D2B6D-E85E-8E67-2ACB-F2201DB2E36C}"/>
                    </a:ext>
                  </a:extLst>
                </p14:cNvPr>
                <p14:cNvContentPartPr/>
                <p14:nvPr/>
              </p14:nvContentPartPr>
              <p14:xfrm>
                <a:off x="6450323" y="3752820"/>
                <a:ext cx="483480" cy="161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4D2B6D-E85E-8E67-2ACB-F2201DB2E36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2683" y="3734820"/>
                  <a:ext cx="519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5C62C9D-D8E1-B665-406D-376DF58535B3}"/>
                    </a:ext>
                  </a:extLst>
                </p14:cNvPr>
                <p14:cNvContentPartPr/>
                <p14:nvPr/>
              </p14:nvContentPartPr>
              <p14:xfrm>
                <a:off x="6994643" y="3617820"/>
                <a:ext cx="438480" cy="8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5C62C9D-D8E1-B665-406D-376DF58535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7003" y="3599820"/>
                  <a:ext cx="474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DA773A-0916-B1CC-D80C-6E337A8AB082}"/>
                    </a:ext>
                  </a:extLst>
                </p14:cNvPr>
                <p14:cNvContentPartPr/>
                <p14:nvPr/>
              </p14:nvContentPartPr>
              <p14:xfrm>
                <a:off x="5171603" y="2869020"/>
                <a:ext cx="14040" cy="178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DA773A-0916-B1CC-D80C-6E337A8AB08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53603" y="2851380"/>
                  <a:ext cx="49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C20E4B-0F4B-5828-FF4F-C3D7323AA447}"/>
                    </a:ext>
                  </a:extLst>
                </p14:cNvPr>
                <p14:cNvContentPartPr/>
                <p14:nvPr/>
              </p14:nvContentPartPr>
              <p14:xfrm>
                <a:off x="5188523" y="2856780"/>
                <a:ext cx="182880" cy="20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C20E4B-0F4B-5828-FF4F-C3D7323AA4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70523" y="2839140"/>
                  <a:ext cx="218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6F4983-B811-E984-B685-7EE7B7B50808}"/>
                    </a:ext>
                  </a:extLst>
                </p14:cNvPr>
                <p14:cNvContentPartPr/>
                <p14:nvPr/>
              </p14:nvContentPartPr>
              <p14:xfrm>
                <a:off x="5438003" y="2862180"/>
                <a:ext cx="217080" cy="187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6F4983-B811-E984-B685-7EE7B7B508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20003" y="2844540"/>
                  <a:ext cx="2527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1C927B-F4FA-69D4-4B54-31EFA372D4FF}"/>
                    </a:ext>
                  </a:extLst>
                </p14:cNvPr>
                <p14:cNvContentPartPr/>
                <p14:nvPr/>
              </p14:nvContentPartPr>
              <p14:xfrm>
                <a:off x="5516483" y="1780380"/>
                <a:ext cx="583560" cy="183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1C927B-F4FA-69D4-4B54-31EFA372D4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98843" y="1762740"/>
                  <a:ext cx="619200" cy="18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CA6FA4-DF3E-EE0F-C8B4-9B28A9133B4A}"/>
                    </a:ext>
                  </a:extLst>
                </p14:cNvPr>
                <p14:cNvContentPartPr/>
                <p14:nvPr/>
              </p14:nvContentPartPr>
              <p14:xfrm>
                <a:off x="6245843" y="4001940"/>
                <a:ext cx="191880" cy="258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CA6FA4-DF3E-EE0F-C8B4-9B28A9133B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27843" y="3984300"/>
                  <a:ext cx="2275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E2FDE2-9CD9-A534-58DF-A0D8FB0EEE3D}"/>
                    </a:ext>
                  </a:extLst>
                </p14:cNvPr>
                <p14:cNvContentPartPr/>
                <p14:nvPr/>
              </p14:nvContentPartPr>
              <p14:xfrm>
                <a:off x="5817443" y="1472220"/>
                <a:ext cx="577800" cy="340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E2FDE2-9CD9-A534-58DF-A0D8FB0EEE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99803" y="1454580"/>
                  <a:ext cx="6134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1E4C90-5A21-083F-5664-E68DC79A407C}"/>
                    </a:ext>
                  </a:extLst>
                </p14:cNvPr>
                <p14:cNvContentPartPr/>
                <p14:nvPr/>
              </p14:nvContentPartPr>
              <p14:xfrm>
                <a:off x="6279683" y="1742220"/>
                <a:ext cx="564480" cy="1697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1E4C90-5A21-083F-5664-E68DC79A40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62043" y="1724220"/>
                  <a:ext cx="60012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F2B1D9-F74D-2E74-2284-8BA503E516BC}"/>
                    </a:ext>
                  </a:extLst>
                </p14:cNvPr>
                <p14:cNvContentPartPr/>
                <p14:nvPr/>
              </p14:nvContentPartPr>
              <p14:xfrm>
                <a:off x="6960443" y="3817980"/>
                <a:ext cx="360" cy="2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F2B1D9-F74D-2E74-2284-8BA503E516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42443" y="3800340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E1D3C5-5082-4841-AAAC-606C808BFB5F}"/>
                    </a:ext>
                  </a:extLst>
                </p14:cNvPr>
                <p14:cNvContentPartPr/>
                <p14:nvPr/>
              </p14:nvContentPartPr>
              <p14:xfrm>
                <a:off x="6961523" y="3785220"/>
                <a:ext cx="1440" cy="3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E1D3C5-5082-4841-AAAC-606C808BFB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43523" y="3767220"/>
                  <a:ext cx="37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35A7B56-CD1D-2F5D-A238-5E77E8A3B860}"/>
                    </a:ext>
                  </a:extLst>
                </p14:cNvPr>
                <p14:cNvContentPartPr/>
                <p14:nvPr/>
              </p14:nvContentPartPr>
              <p14:xfrm>
                <a:off x="6848843" y="3772260"/>
                <a:ext cx="189000" cy="49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35A7B56-CD1D-2F5D-A238-5E77E8A3B8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0843" y="3754620"/>
                  <a:ext cx="2246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7458574-20D0-667D-AE3E-6B41976022DB}"/>
                    </a:ext>
                  </a:extLst>
                </p14:cNvPr>
                <p14:cNvContentPartPr/>
                <p14:nvPr/>
              </p14:nvContentPartPr>
              <p14:xfrm>
                <a:off x="6479843" y="1419300"/>
                <a:ext cx="733320" cy="470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7458574-20D0-667D-AE3E-6B41976022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62203" y="1401300"/>
                  <a:ext cx="7689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4B7C10-E493-FA6D-DBCF-55BAA679E50B}"/>
                    </a:ext>
                  </a:extLst>
                </p14:cNvPr>
                <p14:cNvContentPartPr/>
                <p14:nvPr/>
              </p14:nvContentPartPr>
              <p14:xfrm>
                <a:off x="7386323" y="3628620"/>
                <a:ext cx="174600" cy="667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4B7C10-E493-FA6D-DBCF-55BAA679E5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68683" y="3610620"/>
                  <a:ext cx="21024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E099DA-2397-BF95-EEC4-E0848E0840AB}"/>
                    </a:ext>
                  </a:extLst>
                </p14:cNvPr>
                <p14:cNvContentPartPr/>
                <p14:nvPr/>
              </p14:nvContentPartPr>
              <p14:xfrm>
                <a:off x="4830683" y="1888020"/>
                <a:ext cx="629640" cy="501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E099DA-2397-BF95-EEC4-E0848E0840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12683" y="1870020"/>
                  <a:ext cx="6652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F3D148-57A4-73A2-FF3E-717D8992AA1A}"/>
                    </a:ext>
                  </a:extLst>
                </p14:cNvPr>
                <p14:cNvContentPartPr/>
                <p14:nvPr/>
              </p14:nvContentPartPr>
              <p14:xfrm>
                <a:off x="4042283" y="2726820"/>
                <a:ext cx="738360" cy="1036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F3D148-57A4-73A2-FF3E-717D8992AA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24643" y="2709180"/>
                  <a:ext cx="774000" cy="10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1EC9EB-D8AB-1716-EBCF-AD44BC8056DC}"/>
                    </a:ext>
                  </a:extLst>
                </p14:cNvPr>
                <p14:cNvContentPartPr/>
                <p14:nvPr/>
              </p14:nvContentPartPr>
              <p14:xfrm>
                <a:off x="3105203" y="3469140"/>
                <a:ext cx="1339200" cy="100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1EC9EB-D8AB-1716-EBCF-AD44BC8056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7203" y="3451140"/>
                  <a:ext cx="137484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54889E-E57B-B91E-C878-CF84AF7BD977}"/>
                    </a:ext>
                  </a:extLst>
                </p14:cNvPr>
                <p14:cNvContentPartPr/>
                <p14:nvPr/>
              </p14:nvContentPartPr>
              <p14:xfrm>
                <a:off x="3360803" y="4191660"/>
                <a:ext cx="43920" cy="63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54889E-E57B-B91E-C878-CF84AF7BD9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42803" y="4173660"/>
                  <a:ext cx="79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95E658-EFC3-5516-7F26-7E001E85645F}"/>
                    </a:ext>
                  </a:extLst>
                </p14:cNvPr>
                <p14:cNvContentPartPr/>
                <p14:nvPr/>
              </p14:nvContentPartPr>
              <p14:xfrm>
                <a:off x="3743123" y="4005180"/>
                <a:ext cx="97560" cy="5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95E658-EFC3-5516-7F26-7E001E8564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5123" y="3987180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FF4C03-F0CF-4358-6481-F4BBF5F18C01}"/>
                    </a:ext>
                  </a:extLst>
                </p14:cNvPr>
                <p14:cNvContentPartPr/>
                <p14:nvPr/>
              </p14:nvContentPartPr>
              <p14:xfrm>
                <a:off x="4155683" y="3841740"/>
                <a:ext cx="75960" cy="63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FF4C03-F0CF-4358-6481-F4BBF5F18C0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37683" y="3824100"/>
                  <a:ext cx="111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5F89DA-DBEC-A570-BABA-45F4C1E3264D}"/>
                    </a:ext>
                  </a:extLst>
                </p14:cNvPr>
                <p14:cNvContentPartPr/>
                <p14:nvPr/>
              </p14:nvContentPartPr>
              <p14:xfrm>
                <a:off x="3820883" y="3914820"/>
                <a:ext cx="325080" cy="121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5F89DA-DBEC-A570-BABA-45F4C1E3264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02883" y="3896820"/>
                  <a:ext cx="360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C0E241-84E8-BA48-6577-9D51EC82B506}"/>
                    </a:ext>
                  </a:extLst>
                </p14:cNvPr>
                <p14:cNvContentPartPr/>
                <p14:nvPr/>
              </p14:nvContentPartPr>
              <p14:xfrm>
                <a:off x="3398963" y="4071420"/>
                <a:ext cx="347040" cy="171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C0E241-84E8-BA48-6577-9D51EC82B5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80963" y="4053420"/>
                  <a:ext cx="382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99B4360-800B-B8AE-3C79-9629FFE1D349}"/>
                    </a:ext>
                  </a:extLst>
                </p14:cNvPr>
                <p14:cNvContentPartPr/>
                <p14:nvPr/>
              </p14:nvContentPartPr>
              <p14:xfrm>
                <a:off x="3351443" y="3804660"/>
                <a:ext cx="709920" cy="33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9B4360-800B-B8AE-3C79-9629FFE1D3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33443" y="3787020"/>
                  <a:ext cx="745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154A60C-DEE0-7652-DDB4-51B68CEF5523}"/>
                    </a:ext>
                  </a:extLst>
                </p14:cNvPr>
                <p14:cNvContentPartPr/>
                <p14:nvPr/>
              </p14:nvContentPartPr>
              <p14:xfrm>
                <a:off x="3930323" y="3718980"/>
                <a:ext cx="156600" cy="132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154A60C-DEE0-7652-DDB4-51B68CEF55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2683" y="3700980"/>
                  <a:ext cx="192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417C61-7CB6-F2C2-0A1E-0B2E86AB9E89}"/>
                    </a:ext>
                  </a:extLst>
                </p14:cNvPr>
                <p14:cNvContentPartPr/>
                <p14:nvPr/>
              </p14:nvContentPartPr>
              <p14:xfrm>
                <a:off x="3265763" y="4012020"/>
                <a:ext cx="255960" cy="119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417C61-7CB6-F2C2-0A1E-0B2E86AB9E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7763" y="3994020"/>
                  <a:ext cx="291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1AD615E-0A85-279D-2C77-345582A677AA}"/>
                    </a:ext>
                  </a:extLst>
                </p14:cNvPr>
                <p14:cNvContentPartPr/>
                <p14:nvPr/>
              </p14:nvContentPartPr>
              <p14:xfrm>
                <a:off x="5892323" y="3385260"/>
                <a:ext cx="1419120" cy="705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1AD615E-0A85-279D-2C77-345582A677A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74323" y="3367620"/>
                  <a:ext cx="145476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E007FA-51C8-B557-DE83-062E14D385A4}"/>
                    </a:ext>
                  </a:extLst>
                </p14:cNvPr>
                <p14:cNvContentPartPr/>
                <p14:nvPr/>
              </p14:nvContentPartPr>
              <p14:xfrm>
                <a:off x="5793683" y="4031460"/>
                <a:ext cx="268920" cy="162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E007FA-51C8-B557-DE83-062E14D385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75683" y="4013820"/>
                  <a:ext cx="304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A8AB97-AF04-F631-9A9F-3A9FB8EABD9C}"/>
                    </a:ext>
                  </a:extLst>
                </p14:cNvPr>
                <p14:cNvContentPartPr/>
                <p14:nvPr/>
              </p14:nvContentPartPr>
              <p14:xfrm>
                <a:off x="6068003" y="4285260"/>
                <a:ext cx="504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A8AB97-AF04-F631-9A9F-3A9FB8EABD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50363" y="4267620"/>
                  <a:ext cx="406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1E75D54-F47E-A3FA-6BA6-8F6E71C3E240}"/>
              </a:ext>
            </a:extLst>
          </p:cNvPr>
          <p:cNvGrpSpPr/>
          <p:nvPr/>
        </p:nvGrpSpPr>
        <p:grpSpPr>
          <a:xfrm>
            <a:off x="7820483" y="3557340"/>
            <a:ext cx="448200" cy="786960"/>
            <a:chOff x="7820483" y="3557340"/>
            <a:chExt cx="44820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01D79E-04A3-8F8E-4920-4672E265F27B}"/>
                    </a:ext>
                  </a:extLst>
                </p14:cNvPr>
                <p14:cNvContentPartPr/>
                <p14:nvPr/>
              </p14:nvContentPartPr>
              <p14:xfrm>
                <a:off x="7931003" y="3598740"/>
                <a:ext cx="230760" cy="713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01D79E-04A3-8F8E-4920-4672E265F27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13363" y="3580740"/>
                  <a:ext cx="26640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31DA2B-8C95-B569-9941-7B094910AA44}"/>
                    </a:ext>
                  </a:extLst>
                </p14:cNvPr>
                <p14:cNvContentPartPr/>
                <p14:nvPr/>
              </p14:nvContentPartPr>
              <p14:xfrm>
                <a:off x="8079323" y="3613140"/>
                <a:ext cx="189360" cy="24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31DA2B-8C95-B569-9941-7B094910AA4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61323" y="3595500"/>
                  <a:ext cx="22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7A3CB4-EF03-BF80-EAE2-27C338888DE2}"/>
                    </a:ext>
                  </a:extLst>
                </p14:cNvPr>
                <p14:cNvContentPartPr/>
                <p14:nvPr/>
              </p14:nvContentPartPr>
              <p14:xfrm>
                <a:off x="7859363" y="4289940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7A3CB4-EF03-BF80-EAE2-27C338888D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41723" y="42719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0060168-DB44-4AA6-7834-B9A325B72B9A}"/>
                    </a:ext>
                  </a:extLst>
                </p14:cNvPr>
                <p14:cNvContentPartPr/>
                <p14:nvPr/>
              </p14:nvContentPartPr>
              <p14:xfrm>
                <a:off x="7859363" y="4289940"/>
                <a:ext cx="36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0060168-DB44-4AA6-7834-B9A325B72B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41723" y="42719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824EE2-41B5-CE8E-DE3E-DC8A63A015FC}"/>
                    </a:ext>
                  </a:extLst>
                </p14:cNvPr>
                <p14:cNvContentPartPr/>
                <p14:nvPr/>
              </p14:nvContentPartPr>
              <p14:xfrm>
                <a:off x="7820483" y="4289940"/>
                <a:ext cx="50040" cy="54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7824EE2-41B5-CE8E-DE3E-DC8A63A015F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02483" y="4271940"/>
                  <a:ext cx="85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61C7AE-EA0B-A7E4-67C0-15449C660C82}"/>
                    </a:ext>
                  </a:extLst>
                </p14:cNvPr>
                <p14:cNvContentPartPr/>
                <p14:nvPr/>
              </p14:nvContentPartPr>
              <p14:xfrm>
                <a:off x="7945403" y="3557340"/>
                <a:ext cx="61560" cy="53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61C7AE-EA0B-A7E4-67C0-15449C660C8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927763" y="3539340"/>
                  <a:ext cx="97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A565D22-174E-7C1F-B612-149540F5E226}"/>
                    </a:ext>
                  </a:extLst>
                </p14:cNvPr>
                <p14:cNvContentPartPr/>
                <p14:nvPr/>
              </p14:nvContentPartPr>
              <p14:xfrm>
                <a:off x="7882403" y="3819420"/>
                <a:ext cx="97560" cy="66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A565D22-174E-7C1F-B612-149540F5E22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64763" y="3801780"/>
                  <a:ext cx="133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166BC3-260B-B99B-0A50-694D1932FE72}"/>
                    </a:ext>
                  </a:extLst>
                </p14:cNvPr>
                <p14:cNvContentPartPr/>
                <p14:nvPr/>
              </p14:nvContentPartPr>
              <p14:xfrm>
                <a:off x="7906163" y="3821220"/>
                <a:ext cx="27360" cy="80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166BC3-260B-B99B-0A50-694D1932FE7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88523" y="3803220"/>
                  <a:ext cx="63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D40E8A-C47D-3226-51A6-797EB33B0B70}"/>
                    </a:ext>
                  </a:extLst>
                </p14:cNvPr>
                <p14:cNvContentPartPr/>
                <p14:nvPr/>
              </p14:nvContentPartPr>
              <p14:xfrm>
                <a:off x="7821923" y="4037940"/>
                <a:ext cx="123840" cy="61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D40E8A-C47D-3226-51A6-797EB33B0B7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03923" y="4020300"/>
                  <a:ext cx="159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E17BD1-1737-C2DF-1B24-45896DC69D56}"/>
                    </a:ext>
                  </a:extLst>
                </p14:cNvPr>
                <p14:cNvContentPartPr/>
                <p14:nvPr/>
              </p14:nvContentPartPr>
              <p14:xfrm>
                <a:off x="7862243" y="4032900"/>
                <a:ext cx="33840" cy="71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E17BD1-1737-C2DF-1B24-45896DC69D5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44603" y="4015260"/>
                  <a:ext cx="6948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985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90DC78EA-8057-7D95-3750-F8A468426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1" y="2971800"/>
            <a:ext cx="2743200" cy="2743200"/>
          </a:xfrm>
          <a:prstGeom prst="rect">
            <a:avLst/>
          </a:prstGeom>
        </p:spPr>
      </p:pic>
      <p:pic>
        <p:nvPicPr>
          <p:cNvPr id="5" name="Picture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53E4BA15-FC9E-D29F-9EFE-42C868FE8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94" y="228600"/>
            <a:ext cx="2743200" cy="2743200"/>
          </a:xfrm>
          <a:prstGeom prst="rect">
            <a:avLst/>
          </a:prstGeom>
        </p:spPr>
      </p:pic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ABC839D-61A2-2619-32E7-716CC3B9A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10" y="2981325"/>
            <a:ext cx="2743200" cy="2743200"/>
          </a:xfrm>
          <a:prstGeom prst="rect">
            <a:avLst/>
          </a:prstGeom>
        </p:spPr>
      </p:pic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67B6DF07-12D0-E470-A820-7A3CF17C1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87" y="228600"/>
            <a:ext cx="27432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049DFA-73B5-248A-2411-B0062D63E481}"/>
              </a:ext>
            </a:extLst>
          </p:cNvPr>
          <p:cNvSpPr txBox="1"/>
          <p:nvPr/>
        </p:nvSpPr>
        <p:spPr>
          <a:xfrm>
            <a:off x="2684967" y="3175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FAF5D-69FC-B31C-DC7A-77B77FEFFA93}"/>
              </a:ext>
            </a:extLst>
          </p:cNvPr>
          <p:cNvSpPr txBox="1"/>
          <p:nvPr/>
        </p:nvSpPr>
        <p:spPr>
          <a:xfrm>
            <a:off x="5555647" y="3244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086D4-2139-E1E4-DD57-6657D5090C50}"/>
              </a:ext>
            </a:extLst>
          </p:cNvPr>
          <p:cNvSpPr txBox="1"/>
          <p:nvPr/>
        </p:nvSpPr>
        <p:spPr>
          <a:xfrm>
            <a:off x="5710966" y="317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15510-BD89-239C-B5C5-5BA784F1D984}"/>
              </a:ext>
            </a:extLst>
          </p:cNvPr>
          <p:cNvSpPr txBox="1"/>
          <p:nvPr/>
        </p:nvSpPr>
        <p:spPr>
          <a:xfrm>
            <a:off x="2598500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85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2</cp:revision>
  <dcterms:created xsi:type="dcterms:W3CDTF">2023-06-22T15:42:54Z</dcterms:created>
  <dcterms:modified xsi:type="dcterms:W3CDTF">2023-07-05T16:11:59Z</dcterms:modified>
</cp:coreProperties>
</file>