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F39A9-0DA3-4636-8725-4A33F1A52C0C}" v="3" dt="2023-07-12T11:10:34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Butler" userId="bcfdc187-c948-4fe2-a57c-235ea9f0c8e7" providerId="ADAL" clId="{2980616E-3E54-42B2-9B84-3A5B17207FBB}"/>
    <pc:docChg chg="custSel addSld modSld">
      <pc:chgData name="Matthew Butler" userId="bcfdc187-c948-4fe2-a57c-235ea9f0c8e7" providerId="ADAL" clId="{2980616E-3E54-42B2-9B84-3A5B17207FBB}" dt="2023-07-12T12:34:56.579" v="52" actId="20577"/>
      <pc:docMkLst>
        <pc:docMk/>
      </pc:docMkLst>
      <pc:sldChg chg="modSp">
        <pc:chgData name="Matthew Butler" userId="bcfdc187-c948-4fe2-a57c-235ea9f0c8e7" providerId="ADAL" clId="{2980616E-3E54-42B2-9B84-3A5B17207FBB}" dt="2023-07-12T12:29:20.654" v="17" actId="5793"/>
        <pc:sldMkLst>
          <pc:docMk/>
          <pc:sldMk cId="100983398" sldId="257"/>
        </pc:sldMkLst>
        <pc:spChg chg="mod">
          <ac:chgData name="Matthew Butler" userId="bcfdc187-c948-4fe2-a57c-235ea9f0c8e7" providerId="ADAL" clId="{2980616E-3E54-42B2-9B84-3A5B17207FBB}" dt="2023-07-12T12:29:20.654" v="17" actId="5793"/>
          <ac:spMkLst>
            <pc:docMk/>
            <pc:sldMk cId="100983398" sldId="257"/>
            <ac:spMk id="3" creationId="{89904E8F-CB0A-16CA-F194-DBE823A08199}"/>
          </ac:spMkLst>
        </pc:spChg>
      </pc:sldChg>
      <pc:sldChg chg="modSp">
        <pc:chgData name="Matthew Butler" userId="bcfdc187-c948-4fe2-a57c-235ea9f0c8e7" providerId="ADAL" clId="{2980616E-3E54-42B2-9B84-3A5B17207FBB}" dt="2023-07-12T12:30:34.183" v="44" actId="20577"/>
        <pc:sldMkLst>
          <pc:docMk/>
          <pc:sldMk cId="639996498" sldId="258"/>
        </pc:sldMkLst>
        <pc:spChg chg="mod">
          <ac:chgData name="Matthew Butler" userId="bcfdc187-c948-4fe2-a57c-235ea9f0c8e7" providerId="ADAL" clId="{2980616E-3E54-42B2-9B84-3A5B17207FBB}" dt="2023-07-12T12:30:34.183" v="44" actId="20577"/>
          <ac:spMkLst>
            <pc:docMk/>
            <pc:sldMk cId="639996498" sldId="258"/>
            <ac:spMk id="3" creationId="{FAF5973B-65D0-63B2-E376-0A4111184C1B}"/>
          </ac:spMkLst>
        </pc:spChg>
      </pc:sldChg>
      <pc:sldChg chg="modSp">
        <pc:chgData name="Matthew Butler" userId="bcfdc187-c948-4fe2-a57c-235ea9f0c8e7" providerId="ADAL" clId="{2980616E-3E54-42B2-9B84-3A5B17207FBB}" dt="2023-07-12T12:34:56.579" v="52" actId="20577"/>
        <pc:sldMkLst>
          <pc:docMk/>
          <pc:sldMk cId="1000999041" sldId="262"/>
        </pc:sldMkLst>
        <pc:spChg chg="mod">
          <ac:chgData name="Matthew Butler" userId="bcfdc187-c948-4fe2-a57c-235ea9f0c8e7" providerId="ADAL" clId="{2980616E-3E54-42B2-9B84-3A5B17207FBB}" dt="2023-07-12T12:34:56.579" v="52" actId="20577"/>
          <ac:spMkLst>
            <pc:docMk/>
            <pc:sldMk cId="1000999041" sldId="262"/>
            <ac:spMk id="3" creationId="{F7061431-E904-878A-56DB-A3E3EB3B9700}"/>
          </ac:spMkLst>
        </pc:spChg>
      </pc:sldChg>
      <pc:sldChg chg="addSp modSp">
        <pc:chgData name="Matthew Butler" userId="bcfdc187-c948-4fe2-a57c-235ea9f0c8e7" providerId="ADAL" clId="{2980616E-3E54-42B2-9B84-3A5B17207FBB}" dt="2023-07-12T11:47:20.192" v="11" actId="1582"/>
        <pc:sldMkLst>
          <pc:docMk/>
          <pc:sldMk cId="939089622" sldId="263"/>
        </pc:sldMkLst>
        <pc:spChg chg="mod">
          <ac:chgData name="Matthew Butler" userId="bcfdc187-c948-4fe2-a57c-235ea9f0c8e7" providerId="ADAL" clId="{2980616E-3E54-42B2-9B84-3A5B17207FBB}" dt="2023-07-12T11:45:54.089" v="7" actId="5793"/>
          <ac:spMkLst>
            <pc:docMk/>
            <pc:sldMk cId="939089622" sldId="263"/>
            <ac:spMk id="3" creationId="{B10C8FCD-828F-0EC9-863D-F25A77C31F49}"/>
          </ac:spMkLst>
        </pc:spChg>
        <pc:picChg chg="add mod">
          <ac:chgData name="Matthew Butler" userId="bcfdc187-c948-4fe2-a57c-235ea9f0c8e7" providerId="ADAL" clId="{2980616E-3E54-42B2-9B84-3A5B17207FBB}" dt="2023-07-12T11:46:00.001" v="8" actId="1076"/>
          <ac:picMkLst>
            <pc:docMk/>
            <pc:sldMk cId="939089622" sldId="263"/>
            <ac:picMk id="4" creationId="{C335C8C1-7DF7-47B8-BA4D-24338F84B537}"/>
          </ac:picMkLst>
        </pc:picChg>
        <pc:cxnChg chg="add mod">
          <ac:chgData name="Matthew Butler" userId="bcfdc187-c948-4fe2-a57c-235ea9f0c8e7" providerId="ADAL" clId="{2980616E-3E54-42B2-9B84-3A5B17207FBB}" dt="2023-07-12T11:47:20.192" v="11" actId="1582"/>
          <ac:cxnSpMkLst>
            <pc:docMk/>
            <pc:sldMk cId="939089622" sldId="263"/>
            <ac:cxnSpMk id="6" creationId="{B35CF545-E1A0-4C35-8EA3-2E4B2A739D13}"/>
          </ac:cxnSpMkLst>
        </pc:cxnChg>
      </pc:sldChg>
      <pc:sldChg chg="addSp delSp add">
        <pc:chgData name="Matthew Butler" userId="bcfdc187-c948-4fe2-a57c-235ea9f0c8e7" providerId="ADAL" clId="{2980616E-3E54-42B2-9B84-3A5B17207FBB}" dt="2023-07-12T12:17:49.823" v="14"/>
        <pc:sldMkLst>
          <pc:docMk/>
          <pc:sldMk cId="1341042831" sldId="264"/>
        </pc:sldMkLst>
        <pc:spChg chg="del">
          <ac:chgData name="Matthew Butler" userId="bcfdc187-c948-4fe2-a57c-235ea9f0c8e7" providerId="ADAL" clId="{2980616E-3E54-42B2-9B84-3A5B17207FBB}" dt="2023-07-12T12:17:48.753" v="13" actId="478"/>
          <ac:spMkLst>
            <pc:docMk/>
            <pc:sldMk cId="1341042831" sldId="264"/>
            <ac:spMk id="2" creationId="{756B25E8-16FF-4DB4-ACCC-DE3ADE91F662}"/>
          </ac:spMkLst>
        </pc:spChg>
        <pc:spChg chg="del">
          <ac:chgData name="Matthew Butler" userId="bcfdc187-c948-4fe2-a57c-235ea9f0c8e7" providerId="ADAL" clId="{2980616E-3E54-42B2-9B84-3A5B17207FBB}" dt="2023-07-12T12:17:48.753" v="13" actId="478"/>
          <ac:spMkLst>
            <pc:docMk/>
            <pc:sldMk cId="1341042831" sldId="264"/>
            <ac:spMk id="3" creationId="{90FC50B1-E1D4-488D-8994-44FBA0EAAD10}"/>
          </ac:spMkLst>
        </pc:spChg>
        <pc:picChg chg="add">
          <ac:chgData name="Matthew Butler" userId="bcfdc187-c948-4fe2-a57c-235ea9f0c8e7" providerId="ADAL" clId="{2980616E-3E54-42B2-9B84-3A5B17207FBB}" dt="2023-07-12T12:17:49.823" v="14"/>
          <ac:picMkLst>
            <pc:docMk/>
            <pc:sldMk cId="1341042831" sldId="264"/>
            <ac:picMk id="4" creationId="{301C3F7B-6CD2-4FDC-BCBE-B496A1160536}"/>
          </ac:picMkLst>
        </pc:picChg>
      </pc:sldChg>
    </pc:docChg>
  </pc:docChgLst>
  <pc:docChgLst>
    <pc:chgData name="Matthew Butler" userId="bcfdc187-c948-4fe2-a57c-235ea9f0c8e7" providerId="ADAL" clId="{61CF39A9-0DA3-4636-8725-4A33F1A52C0C}"/>
    <pc:docChg chg="undo custSel addSld modSld">
      <pc:chgData name="Matthew Butler" userId="bcfdc187-c948-4fe2-a57c-235ea9f0c8e7" providerId="ADAL" clId="{61CF39A9-0DA3-4636-8725-4A33F1A52C0C}" dt="2023-07-12T11:20:51.103" v="2116" actId="20577"/>
      <pc:docMkLst>
        <pc:docMk/>
      </pc:docMkLst>
      <pc:sldChg chg="modSp new mod">
        <pc:chgData name="Matthew Butler" userId="bcfdc187-c948-4fe2-a57c-235ea9f0c8e7" providerId="ADAL" clId="{61CF39A9-0DA3-4636-8725-4A33F1A52C0C}" dt="2023-07-12T10:19:04.774" v="32" actId="20577"/>
        <pc:sldMkLst>
          <pc:docMk/>
          <pc:sldMk cId="2047209646" sldId="256"/>
        </pc:sldMkLst>
        <pc:spChg chg="mod">
          <ac:chgData name="Matthew Butler" userId="bcfdc187-c948-4fe2-a57c-235ea9f0c8e7" providerId="ADAL" clId="{61CF39A9-0DA3-4636-8725-4A33F1A52C0C}" dt="2023-07-12T10:18:43.272" v="6" actId="20577"/>
          <ac:spMkLst>
            <pc:docMk/>
            <pc:sldMk cId="2047209646" sldId="256"/>
            <ac:spMk id="2" creationId="{0CFB5A02-354E-1E7E-60E4-F97255F7D610}"/>
          </ac:spMkLst>
        </pc:spChg>
        <pc:spChg chg="mod">
          <ac:chgData name="Matthew Butler" userId="bcfdc187-c948-4fe2-a57c-235ea9f0c8e7" providerId="ADAL" clId="{61CF39A9-0DA3-4636-8725-4A33F1A52C0C}" dt="2023-07-12T10:19:04.774" v="32" actId="20577"/>
          <ac:spMkLst>
            <pc:docMk/>
            <pc:sldMk cId="2047209646" sldId="256"/>
            <ac:spMk id="3" creationId="{F9C1B1FC-8442-F564-A79B-462753DA5E79}"/>
          </ac:spMkLst>
        </pc:spChg>
      </pc:sldChg>
      <pc:sldChg chg="modSp new mod">
        <pc:chgData name="Matthew Butler" userId="bcfdc187-c948-4fe2-a57c-235ea9f0c8e7" providerId="ADAL" clId="{61CF39A9-0DA3-4636-8725-4A33F1A52C0C}" dt="2023-07-12T10:29:41.047" v="616" actId="20577"/>
        <pc:sldMkLst>
          <pc:docMk/>
          <pc:sldMk cId="100983398" sldId="257"/>
        </pc:sldMkLst>
        <pc:spChg chg="mod">
          <ac:chgData name="Matthew Butler" userId="bcfdc187-c948-4fe2-a57c-235ea9f0c8e7" providerId="ADAL" clId="{61CF39A9-0DA3-4636-8725-4A33F1A52C0C}" dt="2023-07-12T10:19:33.526" v="80" actId="20577"/>
          <ac:spMkLst>
            <pc:docMk/>
            <pc:sldMk cId="100983398" sldId="257"/>
            <ac:spMk id="2" creationId="{9D27B8C6-212A-20F0-4E4A-357D8D35BFB8}"/>
          </ac:spMkLst>
        </pc:spChg>
        <pc:spChg chg="mod">
          <ac:chgData name="Matthew Butler" userId="bcfdc187-c948-4fe2-a57c-235ea9f0c8e7" providerId="ADAL" clId="{61CF39A9-0DA3-4636-8725-4A33F1A52C0C}" dt="2023-07-12T10:29:41.047" v="616" actId="20577"/>
          <ac:spMkLst>
            <pc:docMk/>
            <pc:sldMk cId="100983398" sldId="257"/>
            <ac:spMk id="3" creationId="{89904E8F-CB0A-16CA-F194-DBE823A08199}"/>
          </ac:spMkLst>
        </pc:spChg>
      </pc:sldChg>
      <pc:sldChg chg="modSp new mod">
        <pc:chgData name="Matthew Butler" userId="bcfdc187-c948-4fe2-a57c-235ea9f0c8e7" providerId="ADAL" clId="{61CF39A9-0DA3-4636-8725-4A33F1A52C0C}" dt="2023-07-12T10:50:55.079" v="1005" actId="20577"/>
        <pc:sldMkLst>
          <pc:docMk/>
          <pc:sldMk cId="639996498" sldId="258"/>
        </pc:sldMkLst>
        <pc:spChg chg="mod">
          <ac:chgData name="Matthew Butler" userId="bcfdc187-c948-4fe2-a57c-235ea9f0c8e7" providerId="ADAL" clId="{61CF39A9-0DA3-4636-8725-4A33F1A52C0C}" dt="2023-07-12T10:30:11.486" v="644" actId="20577"/>
          <ac:spMkLst>
            <pc:docMk/>
            <pc:sldMk cId="639996498" sldId="258"/>
            <ac:spMk id="2" creationId="{9FF20FA9-5328-5032-E01B-40AC818A4B10}"/>
          </ac:spMkLst>
        </pc:spChg>
        <pc:spChg chg="mod">
          <ac:chgData name="Matthew Butler" userId="bcfdc187-c948-4fe2-a57c-235ea9f0c8e7" providerId="ADAL" clId="{61CF39A9-0DA3-4636-8725-4A33F1A52C0C}" dt="2023-07-12T10:50:55.079" v="1005" actId="20577"/>
          <ac:spMkLst>
            <pc:docMk/>
            <pc:sldMk cId="639996498" sldId="258"/>
            <ac:spMk id="3" creationId="{FAF5973B-65D0-63B2-E376-0A4111184C1B}"/>
          </ac:spMkLst>
        </pc:spChg>
      </pc:sldChg>
      <pc:sldChg chg="modSp new mod">
        <pc:chgData name="Matthew Butler" userId="bcfdc187-c948-4fe2-a57c-235ea9f0c8e7" providerId="ADAL" clId="{61CF39A9-0DA3-4636-8725-4A33F1A52C0C}" dt="2023-07-12T11:02:51.556" v="1404" actId="15"/>
        <pc:sldMkLst>
          <pc:docMk/>
          <pc:sldMk cId="414446550" sldId="259"/>
        </pc:sldMkLst>
        <pc:spChg chg="mod">
          <ac:chgData name="Matthew Butler" userId="bcfdc187-c948-4fe2-a57c-235ea9f0c8e7" providerId="ADAL" clId="{61CF39A9-0DA3-4636-8725-4A33F1A52C0C}" dt="2023-07-12T10:54:00.687" v="1022" actId="20577"/>
          <ac:spMkLst>
            <pc:docMk/>
            <pc:sldMk cId="414446550" sldId="259"/>
            <ac:spMk id="2" creationId="{DD9689B0-FF76-E6B2-EAB4-043B1B3A816F}"/>
          </ac:spMkLst>
        </pc:spChg>
        <pc:spChg chg="mod">
          <ac:chgData name="Matthew Butler" userId="bcfdc187-c948-4fe2-a57c-235ea9f0c8e7" providerId="ADAL" clId="{61CF39A9-0DA3-4636-8725-4A33F1A52C0C}" dt="2023-07-12T11:02:51.556" v="1404" actId="15"/>
          <ac:spMkLst>
            <pc:docMk/>
            <pc:sldMk cId="414446550" sldId="259"/>
            <ac:spMk id="3" creationId="{53654909-D635-8123-9A5D-C16FC6891D42}"/>
          </ac:spMkLst>
        </pc:spChg>
      </pc:sldChg>
      <pc:sldChg chg="modSp new mod">
        <pc:chgData name="Matthew Butler" userId="bcfdc187-c948-4fe2-a57c-235ea9f0c8e7" providerId="ADAL" clId="{61CF39A9-0DA3-4636-8725-4A33F1A52C0C}" dt="2023-07-12T11:08:55.373" v="1613" actId="15"/>
        <pc:sldMkLst>
          <pc:docMk/>
          <pc:sldMk cId="1469664163" sldId="260"/>
        </pc:sldMkLst>
        <pc:spChg chg="mod">
          <ac:chgData name="Matthew Butler" userId="bcfdc187-c948-4fe2-a57c-235ea9f0c8e7" providerId="ADAL" clId="{61CF39A9-0DA3-4636-8725-4A33F1A52C0C}" dt="2023-07-12T11:03:17.839" v="1431" actId="20577"/>
          <ac:spMkLst>
            <pc:docMk/>
            <pc:sldMk cId="1469664163" sldId="260"/>
            <ac:spMk id="2" creationId="{FC77B0B0-1448-5F4E-BE59-B54412052C2F}"/>
          </ac:spMkLst>
        </pc:spChg>
        <pc:spChg chg="mod">
          <ac:chgData name="Matthew Butler" userId="bcfdc187-c948-4fe2-a57c-235ea9f0c8e7" providerId="ADAL" clId="{61CF39A9-0DA3-4636-8725-4A33F1A52C0C}" dt="2023-07-12T11:08:55.373" v="1613" actId="15"/>
          <ac:spMkLst>
            <pc:docMk/>
            <pc:sldMk cId="1469664163" sldId="260"/>
            <ac:spMk id="3" creationId="{F322054F-9042-F9F7-2C70-4931EC0D6BFF}"/>
          </ac:spMkLst>
        </pc:spChg>
      </pc:sldChg>
      <pc:sldChg chg="addSp modSp new mod">
        <pc:chgData name="Matthew Butler" userId="bcfdc187-c948-4fe2-a57c-235ea9f0c8e7" providerId="ADAL" clId="{61CF39A9-0DA3-4636-8725-4A33F1A52C0C}" dt="2023-07-12T11:13:09.521" v="1757" actId="20577"/>
        <pc:sldMkLst>
          <pc:docMk/>
          <pc:sldMk cId="3344751873" sldId="261"/>
        </pc:sldMkLst>
        <pc:spChg chg="mod">
          <ac:chgData name="Matthew Butler" userId="bcfdc187-c948-4fe2-a57c-235ea9f0c8e7" providerId="ADAL" clId="{61CF39A9-0DA3-4636-8725-4A33F1A52C0C}" dt="2023-07-12T11:09:34.823" v="1652" actId="20577"/>
          <ac:spMkLst>
            <pc:docMk/>
            <pc:sldMk cId="3344751873" sldId="261"/>
            <ac:spMk id="2" creationId="{60C8C72C-0005-760B-24A7-39B96F1AF016}"/>
          </ac:spMkLst>
        </pc:spChg>
        <pc:spChg chg="mod">
          <ac:chgData name="Matthew Butler" userId="bcfdc187-c948-4fe2-a57c-235ea9f0c8e7" providerId="ADAL" clId="{61CF39A9-0DA3-4636-8725-4A33F1A52C0C}" dt="2023-07-12T11:13:09.521" v="1757" actId="20577"/>
          <ac:spMkLst>
            <pc:docMk/>
            <pc:sldMk cId="3344751873" sldId="261"/>
            <ac:spMk id="3" creationId="{BC3BF9C8-598D-5E42-B5CB-CE27A6929C02}"/>
          </ac:spMkLst>
        </pc:spChg>
        <pc:picChg chg="add">
          <ac:chgData name="Matthew Butler" userId="bcfdc187-c948-4fe2-a57c-235ea9f0c8e7" providerId="ADAL" clId="{61CF39A9-0DA3-4636-8725-4A33F1A52C0C}" dt="2023-07-12T11:12:00.987" v="1682" actId="22"/>
          <ac:picMkLst>
            <pc:docMk/>
            <pc:sldMk cId="3344751873" sldId="261"/>
            <ac:picMk id="5" creationId="{CE662084-E647-7B04-3EB2-0B1EC319227D}"/>
          </ac:picMkLst>
        </pc:picChg>
      </pc:sldChg>
      <pc:sldChg chg="modSp new mod">
        <pc:chgData name="Matthew Butler" userId="bcfdc187-c948-4fe2-a57c-235ea9f0c8e7" providerId="ADAL" clId="{61CF39A9-0DA3-4636-8725-4A33F1A52C0C}" dt="2023-07-12T11:16:28.576" v="2002" actId="20577"/>
        <pc:sldMkLst>
          <pc:docMk/>
          <pc:sldMk cId="1000999041" sldId="262"/>
        </pc:sldMkLst>
        <pc:spChg chg="mod">
          <ac:chgData name="Matthew Butler" userId="bcfdc187-c948-4fe2-a57c-235ea9f0c8e7" providerId="ADAL" clId="{61CF39A9-0DA3-4636-8725-4A33F1A52C0C}" dt="2023-07-12T11:13:25.238" v="1773" actId="20577"/>
          <ac:spMkLst>
            <pc:docMk/>
            <pc:sldMk cId="1000999041" sldId="262"/>
            <ac:spMk id="2" creationId="{9AEF8ED9-783F-2571-9034-AF3629D24AD1}"/>
          </ac:spMkLst>
        </pc:spChg>
        <pc:spChg chg="mod">
          <ac:chgData name="Matthew Butler" userId="bcfdc187-c948-4fe2-a57c-235ea9f0c8e7" providerId="ADAL" clId="{61CF39A9-0DA3-4636-8725-4A33F1A52C0C}" dt="2023-07-12T11:16:28.576" v="2002" actId="20577"/>
          <ac:spMkLst>
            <pc:docMk/>
            <pc:sldMk cId="1000999041" sldId="262"/>
            <ac:spMk id="3" creationId="{F7061431-E904-878A-56DB-A3E3EB3B9700}"/>
          </ac:spMkLst>
        </pc:spChg>
      </pc:sldChg>
      <pc:sldChg chg="modSp new mod">
        <pc:chgData name="Matthew Butler" userId="bcfdc187-c948-4fe2-a57c-235ea9f0c8e7" providerId="ADAL" clId="{61CF39A9-0DA3-4636-8725-4A33F1A52C0C}" dt="2023-07-12T11:20:51.103" v="2116" actId="20577"/>
        <pc:sldMkLst>
          <pc:docMk/>
          <pc:sldMk cId="939089622" sldId="263"/>
        </pc:sldMkLst>
        <pc:spChg chg="mod">
          <ac:chgData name="Matthew Butler" userId="bcfdc187-c948-4fe2-a57c-235ea9f0c8e7" providerId="ADAL" clId="{61CF39A9-0DA3-4636-8725-4A33F1A52C0C}" dt="2023-07-12T11:17:46.591" v="2040" actId="20577"/>
          <ac:spMkLst>
            <pc:docMk/>
            <pc:sldMk cId="939089622" sldId="263"/>
            <ac:spMk id="2" creationId="{8E517726-4E66-7D6C-36B4-C997DA28F64D}"/>
          </ac:spMkLst>
        </pc:spChg>
        <pc:spChg chg="mod">
          <ac:chgData name="Matthew Butler" userId="bcfdc187-c948-4fe2-a57c-235ea9f0c8e7" providerId="ADAL" clId="{61CF39A9-0DA3-4636-8725-4A33F1A52C0C}" dt="2023-07-12T11:20:51.103" v="2116" actId="20577"/>
          <ac:spMkLst>
            <pc:docMk/>
            <pc:sldMk cId="939089622" sldId="263"/>
            <ac:spMk id="3" creationId="{B10C8FCD-828F-0EC9-863D-F25A77C31F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30CB-5536-EA93-A438-1E1A227DA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CF32D-257C-D269-5A88-74F9D1BEC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3868-8D4C-ED11-5B5F-C8AEE097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6D49-4615-E3D8-D262-5EBB195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63A78-AEDA-8F06-8572-5D7F96EB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89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EAEE-06CE-44B9-19E9-0D4C9B6C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99E7-C478-3300-3027-A32DCBCD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7E2C-CE55-D63B-F34E-AE5D7DA2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EE59F-DCB9-7195-560A-A8AC3AD9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96F1-E10C-1C85-1DE2-6B1FBEFA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3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058A7-CDA2-287B-7A35-B83CC8F72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D928D-480D-25CE-E846-4AE0AB7B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56C8-F4CB-3912-FD6C-59C04CFF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A3B1-486A-7C86-8921-CBB2830B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EF7C-651D-D414-5A32-89F904C1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8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2F55-74BD-5623-EF29-745BFB17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D0E0-D696-76DD-A6F8-8D20642F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8762-C51A-5245-ADF4-B092421F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307D-87DA-62E9-1763-624B1028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6480-9908-162A-E6F8-198CD467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922-D450-7DEB-2BCB-4F20E932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55A25-FF97-5C3B-720F-3584F2BD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8928-D0C0-FA79-5205-5C38F718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A7B1-E95D-2562-D178-80832CD9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4066-6D03-7C31-63E5-5B7EA51C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8D3D-073B-B82C-D8EA-D0096558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9A33-A792-6552-0ACD-5E865C689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AC3E-CAC1-80C5-D8BD-53730BE7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1661-6722-9D24-FC2B-A16A6358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2093E-F504-EC18-5BEF-2D1EC563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87A4-A367-A273-1765-65F8F08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5B26-FB75-93AE-F239-CAB6EC87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2BFC-D960-C0DE-CE6B-A41B1F3D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3E6E0-351A-C15D-328E-07DD8AFC2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17038-397F-BFAA-808C-4CC4893C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5BD5E-DE6C-9FD4-A541-74433DBBF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8CD06-D096-2C8B-98B1-254A1CEE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D09AD-138B-75CF-E5D2-4504EA58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EB9F0-A15E-33AC-4FA3-10D69424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813E-164B-4FCA-D6E2-D98C50B8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9C36F-C8C0-DD30-92B7-263BB1DF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68AD8-E911-646D-B267-3324F6A1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211FE-A41A-22B3-1971-193629E7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05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D540C-EF44-5569-20DD-77877BBB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07B8A-1635-6E8F-0D70-86EF3F6C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975D-60B3-FDB3-1828-6056771E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0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2DD2-EF1A-4493-4A64-DAD308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1D55-DAA6-BED1-9B2B-B498506B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C51AF-85EE-E958-3481-1F7173876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379B-9DB0-0EFC-A86E-454174D9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720DB-0FB3-6154-8757-C2DA3D71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BC8B-E44D-BDF4-E6D8-A9FB32E3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82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165F-3F50-52EC-D6E1-E81F4E77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DE426-AD31-02D3-BA0D-A19A4C4C8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31446-1037-9D5F-632D-381F13D5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965D-07E2-DD68-B8B2-15A0122F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0333F-D384-3E86-BA29-72539D5D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89526-C0F7-599D-E782-30B2DDC9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4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CB73A-8A50-44F9-4386-175B37FF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312A4-F38D-CD6E-46CF-98AFC228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5F36-C96F-F555-D9D0-D7728C9AB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697F-12BE-41A4-B775-E45CAF890FE3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3978-C551-E2FF-F88F-41F108EA0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8B95-A352-D4A8-774A-20531A06E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E96C5-D1AA-4C56-B77F-BA955F625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3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thesofa/flask-wheat-counter-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alvnc.com/en/connect/download/view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5A02-354E-1E7E-60E4-F97255F7D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1B1FC-8442-F564-A79B-462753DA5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Examples use cases</a:t>
            </a:r>
          </a:p>
        </p:txBody>
      </p:sp>
    </p:spTree>
    <p:extLst>
      <p:ext uri="{BB962C8B-B14F-4D97-AF65-F5344CB8AC3E}">
        <p14:creationId xmlns:p14="http://schemas.microsoft.com/office/powerpoint/2010/main" val="20472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B8C6-212A-20F0-4E4A-357D8D35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Introduced in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4E8F-CB0A-16CA-F194-DBE823A0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Flask – make a web app in Python</a:t>
            </a:r>
          </a:p>
          <a:p>
            <a:r>
              <a:rPr lang="en-GB" dirty="0"/>
              <a:t>Nginx – a simple web server</a:t>
            </a:r>
          </a:p>
          <a:p>
            <a:r>
              <a:rPr lang="en-GB" dirty="0"/>
              <a:t>Docker compose – containerise and run multiple interdependent applications. Suitable for deployment via GitHub.</a:t>
            </a:r>
          </a:p>
          <a:p>
            <a:r>
              <a:rPr lang="en-GB" dirty="0"/>
              <a:t>Docker run – pull, containerise and run ready-made images available via a repository (e.g. docker hub) in a single command.</a:t>
            </a:r>
          </a:p>
          <a:p>
            <a:r>
              <a:rPr lang="en-GB" dirty="0"/>
              <a:t>An example of a single image which was not built using best practices but runs multiple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098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FA9-5328-5032-E01B-40AC818A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Wheat counter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973B-65D0-63B2-E376-0A411118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https://github.com/onthesofa/flask-wheat-counter-demo</a:t>
            </a:r>
            <a:endParaRPr lang="en-GB" dirty="0"/>
          </a:p>
          <a:p>
            <a:r>
              <a:rPr lang="en-GB" dirty="0"/>
              <a:t>Clone, then from the same folder as ‘docker-</a:t>
            </a:r>
            <a:r>
              <a:rPr lang="en-GB" dirty="0" err="1"/>
              <a:t>compose.yml</a:t>
            </a:r>
            <a:r>
              <a:rPr lang="en-GB" dirty="0"/>
              <a:t>’ run the command ‘docker compose build’. It may take a long time! The two images are now on your machine.</a:t>
            </a:r>
          </a:p>
          <a:p>
            <a:r>
              <a:rPr lang="en-GB" dirty="0"/>
              <a:t>To run: ‘docker compose up’ from the same location.</a:t>
            </a:r>
          </a:p>
          <a:p>
            <a:r>
              <a:rPr lang="en-GB" dirty="0"/>
              <a:t>The application is now available at ‘localhost’ on your browser.</a:t>
            </a:r>
          </a:p>
          <a:p>
            <a:r>
              <a:rPr lang="en-GB" dirty="0"/>
              <a:t>Can also be run on a webserver, e.g., hff.hopto.org</a:t>
            </a:r>
          </a:p>
        </p:txBody>
      </p:sp>
    </p:spTree>
    <p:extLst>
      <p:ext uri="{BB962C8B-B14F-4D97-AF65-F5344CB8AC3E}">
        <p14:creationId xmlns:p14="http://schemas.microsoft.com/office/powerpoint/2010/main" val="63999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89B0-FF76-E6B2-EAB4-043B1B3A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Harug</a:t>
            </a:r>
            <a:r>
              <a:rPr lang="en-GB" dirty="0"/>
              <a:t>-workspace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4909-D635-8123-9A5D-C16FC689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image was clumsily constructed by modifying and freezing (committing) an existing </a:t>
            </a:r>
            <a:r>
              <a:rPr lang="en-GB" dirty="0" err="1"/>
              <a:t>Rstudio</a:t>
            </a:r>
            <a:r>
              <a:rPr lang="en-GB" dirty="0"/>
              <a:t> server image. Changes made include:</a:t>
            </a:r>
          </a:p>
          <a:p>
            <a:pPr lvl="1"/>
            <a:r>
              <a:rPr lang="en-GB" dirty="0"/>
              <a:t>Compiling the DSSAT48 source code into a Linux executable</a:t>
            </a:r>
          </a:p>
          <a:p>
            <a:pPr lvl="1"/>
            <a:r>
              <a:rPr lang="en-GB" dirty="0"/>
              <a:t>Adding a desktop environment</a:t>
            </a:r>
          </a:p>
          <a:p>
            <a:pPr lvl="1"/>
            <a:r>
              <a:rPr lang="en-GB" dirty="0"/>
              <a:t>Adding a browser</a:t>
            </a:r>
          </a:p>
          <a:p>
            <a:pPr lvl="1"/>
            <a:r>
              <a:rPr lang="en-GB" dirty="0"/>
              <a:t>Adding a VNC server</a:t>
            </a:r>
          </a:p>
          <a:p>
            <a:r>
              <a:rPr lang="en-GB" dirty="0"/>
              <a:t>Running the VNC server was achieved by modifying the entry point. “/</a:t>
            </a:r>
            <a:r>
              <a:rPr lang="en-GB" dirty="0" err="1"/>
              <a:t>init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4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B0B0-1448-5F4E-BE59-B5441205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use the </a:t>
            </a:r>
            <a:r>
              <a:rPr lang="en-GB" dirty="0" err="1"/>
              <a:t>harug</a:t>
            </a:r>
            <a:r>
              <a:rPr lang="en-GB" dirty="0"/>
              <a:t>-workspace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054F-9042-F9F7-2C70-4931EC0D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docker desktop.</a:t>
            </a:r>
          </a:p>
          <a:p>
            <a:pPr lvl="1"/>
            <a:r>
              <a:rPr lang="en-GB" dirty="0">
                <a:hlinkClick r:id="rId2"/>
              </a:rPr>
              <a:t>https://www.docker.com/products/docker-desktop/</a:t>
            </a:r>
            <a:endParaRPr lang="en-GB" dirty="0"/>
          </a:p>
          <a:p>
            <a:r>
              <a:rPr lang="en-GB" dirty="0"/>
              <a:t>Open a command prompt.</a:t>
            </a:r>
          </a:p>
          <a:p>
            <a:pPr lvl="1"/>
            <a:r>
              <a:rPr lang="en-GB" dirty="0"/>
              <a:t>docker run -</a:t>
            </a:r>
            <a:r>
              <a:rPr lang="en-GB" dirty="0" err="1"/>
              <a:t>ti</a:t>
            </a:r>
            <a:r>
              <a:rPr lang="en-GB" dirty="0"/>
              <a:t> -v c:\harug:/home/rstudio/shared -e PASSWORD=harper -p 8787:8787 -p 5900:5901 </a:t>
            </a:r>
            <a:r>
              <a:rPr lang="en-GB" dirty="0" err="1"/>
              <a:t>onthesofa</a:t>
            </a:r>
            <a:r>
              <a:rPr lang="en-GB" dirty="0"/>
              <a:t>/</a:t>
            </a:r>
            <a:r>
              <a:rPr lang="en-GB" dirty="0" err="1"/>
              <a:t>harug</a:t>
            </a:r>
            <a:r>
              <a:rPr lang="en-GB" dirty="0"/>
              <a:t>-workspace</a:t>
            </a:r>
          </a:p>
          <a:p>
            <a:r>
              <a:rPr lang="en-GB" dirty="0" err="1"/>
              <a:t>Rstudio</a:t>
            </a:r>
            <a:r>
              <a:rPr lang="en-GB" dirty="0"/>
              <a:t> can be accessed at ‘localhost:8787’ on your browser</a:t>
            </a:r>
          </a:p>
          <a:p>
            <a:r>
              <a:rPr lang="en-GB" dirty="0"/>
              <a:t>The Linux desktop can be viewed at localhost on a VNC viewer.</a:t>
            </a:r>
          </a:p>
        </p:txBody>
      </p:sp>
    </p:spTree>
    <p:extLst>
      <p:ext uri="{BB962C8B-B14F-4D97-AF65-F5344CB8AC3E}">
        <p14:creationId xmlns:p14="http://schemas.microsoft.com/office/powerpoint/2010/main" val="146966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C72C-0005-760B-24A7-39B96F1A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a standalone VNC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F9C8-598D-5E42-B5CB-CE27A692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https://www.realvnc.com/en/connect/download/viewer/</a:t>
            </a:r>
            <a:endParaRPr lang="en-GB" dirty="0"/>
          </a:p>
          <a:p>
            <a:r>
              <a:rPr lang="en-GB" dirty="0"/>
              <a:t>Select ‘standalone x64’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you first run it you do NOT need to sign in or create an account!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62084-E647-7B04-3EB2-0B1EC319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214562"/>
            <a:ext cx="4381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5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8ED9-783F-2571-9034-AF3629D2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1431-E904-878A-56DB-A3E3EB3B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rstudio</a:t>
            </a:r>
            <a:endParaRPr lang="en-GB" dirty="0"/>
          </a:p>
          <a:p>
            <a:pPr lvl="1"/>
            <a:r>
              <a:rPr lang="en-GB" dirty="0"/>
              <a:t>harper</a:t>
            </a:r>
          </a:p>
          <a:p>
            <a:r>
              <a:rPr lang="en-GB" dirty="0"/>
              <a:t>VNC:</a:t>
            </a:r>
          </a:p>
          <a:p>
            <a:pPr lvl="1"/>
            <a:r>
              <a:rPr lang="en-GB" dirty="0"/>
              <a:t>harper</a:t>
            </a:r>
          </a:p>
          <a:p>
            <a:r>
              <a:rPr lang="en-GB" dirty="0"/>
              <a:t>Only use the shared folder for your work! </a:t>
            </a:r>
            <a:r>
              <a:rPr lang="en-GB"/>
              <a:t>C:\harug </a:t>
            </a:r>
            <a:r>
              <a:rPr lang="en-GB" dirty="0"/>
              <a:t>is mapped to /home/</a:t>
            </a:r>
            <a:r>
              <a:rPr lang="en-GB" dirty="0" err="1"/>
              <a:t>rstudio</a:t>
            </a:r>
            <a:r>
              <a:rPr lang="en-GB" dirty="0"/>
              <a:t>/shared. When the container is destroyed EVERYTHING ELSE IS RESET!!</a:t>
            </a:r>
          </a:p>
        </p:txBody>
      </p:sp>
    </p:spTree>
    <p:extLst>
      <p:ext uri="{BB962C8B-B14F-4D97-AF65-F5344CB8AC3E}">
        <p14:creationId xmlns:p14="http://schemas.microsoft.com/office/powerpoint/2010/main" val="100099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7726-4E66-7D6C-36B4-C997DA28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Stopping and restarting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8FCD-828F-0EC9-863D-F25A77C3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a fresh start delete the container and run this command again:</a:t>
            </a:r>
          </a:p>
          <a:p>
            <a:r>
              <a:rPr lang="en-GB" dirty="0"/>
              <a:t>docker run -</a:t>
            </a:r>
            <a:r>
              <a:rPr lang="en-GB" dirty="0" err="1"/>
              <a:t>ti</a:t>
            </a:r>
            <a:r>
              <a:rPr lang="en-GB" dirty="0"/>
              <a:t> -v c:\harug:/home/rstudio/shared -e PASSWORD=harper -p 8787:8787 -p 5900:5901 </a:t>
            </a:r>
            <a:r>
              <a:rPr lang="en-GB" dirty="0" err="1"/>
              <a:t>onthesofa</a:t>
            </a:r>
            <a:r>
              <a:rPr lang="en-GB" dirty="0"/>
              <a:t>/</a:t>
            </a:r>
            <a:r>
              <a:rPr lang="en-GB" dirty="0" err="1"/>
              <a:t>harug</a:t>
            </a:r>
            <a:r>
              <a:rPr lang="en-GB" dirty="0"/>
              <a:t>-workspace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5C8C1-7DF7-47B8-BA4D-24338F84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4" y="1479710"/>
            <a:ext cx="10515601" cy="29375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5CF545-E1A0-4C35-8EA3-2E4B2A739D13}"/>
              </a:ext>
            </a:extLst>
          </p:cNvPr>
          <p:cNvCxnSpPr/>
          <p:nvPr/>
        </p:nvCxnSpPr>
        <p:spPr>
          <a:xfrm flipH="1" flipV="1">
            <a:off x="10039739" y="4114800"/>
            <a:ext cx="177281" cy="438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8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C3F7B-6CD2-4FDC-BCBE-B496A116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414337"/>
            <a:ext cx="105060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4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Docker</vt:lpstr>
      <vt:lpstr>Introduced in this presentation</vt:lpstr>
      <vt:lpstr>Wheat counter web app</vt:lpstr>
      <vt:lpstr>Harug-workspace</vt:lpstr>
      <vt:lpstr>To use the harug-workspace</vt:lpstr>
      <vt:lpstr>Installing a standalone VNC viewer</vt:lpstr>
      <vt:lpstr>Login details</vt:lpstr>
      <vt:lpstr>Stopping and restarting the container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Matthew Butler</dc:creator>
  <cp:lastModifiedBy>Matthew Butler</cp:lastModifiedBy>
  <cp:revision>3</cp:revision>
  <dcterms:created xsi:type="dcterms:W3CDTF">2023-07-12T10:18:18Z</dcterms:created>
  <dcterms:modified xsi:type="dcterms:W3CDTF">2023-07-12T12:35:03Z</dcterms:modified>
</cp:coreProperties>
</file>