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2D2-6427-08F4-E0D7-96D8986A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77147-650E-D1E9-F166-C582E1ED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7EA4-F963-7C00-107F-FBDDD72D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63CA-3CF2-941C-74D3-9CEAA162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73DD-296B-5382-746D-2E797E77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0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FD2F-771C-D579-C294-06E969F5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DCAE7-FA64-7DD9-2B16-AA97CED5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8D34-449A-2658-6BAF-B9F6AEE1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B47E-D4F0-5FA4-BBEA-8153F087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9918-C68F-2254-B068-8A242414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0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76CA-62C6-3445-E808-BBC55BC13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0963C-9102-FD4B-7C0E-476EC779A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555C-E245-2E97-66D2-8315BFE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F0E-CA6F-8C05-B21B-32480E4E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4747-5A60-A227-B2BC-1ED3443E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1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561F-56FE-74B8-D0D7-EA2A9144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1104-C099-7830-0761-8CB8B86B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5114-D003-979F-80FD-82F2CF5E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8067-422C-A98E-C9C6-60637A43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CBE8-D4CC-B990-976E-4DC5F340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5605-3AFB-44BB-2513-0F907425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732C-D592-55F4-24FC-F671BE1A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BDE0-A889-BDCF-966D-37D15A5A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90DA-CC00-A3D6-2A7B-903277C3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75F6-765A-B63E-7C39-5FB5AD20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ABDC-D2E2-DCE3-AE2E-5F6B7B71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05E7-9D7E-C5AF-1821-2210D8EFB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615E2-294B-26A7-92A9-A1B0DE31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DCE0-A021-5264-DD43-D81410E6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2D0B-FFDF-17A5-DD8D-26CD5113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C02B6-9A77-4002-AEE9-4FA42456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C407-FDCC-89F1-B133-B0F08438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06201-B213-BABC-15A2-53708A251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4D7B1-DD70-8CC8-30FE-E115298C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1B927-5115-74C3-5989-535BF03C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341B-FE3C-AAB2-8C10-DC894AF8C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1093A-66D9-2843-F5B4-65262CFA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0C791-FCB0-AE1A-5241-D09204B1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3BF20-B729-819B-2E9B-28682105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6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537A-8805-5DD3-46E1-563B3930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BB3C0-B487-7AB4-E2CF-7E36B08C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8F51A-41EE-39C2-ED67-8111D71B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6D64A-2330-B830-5F62-B109951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DA1B7-A91B-5691-4C82-F3F8F33D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F1414-6F77-E758-CF35-03B2D8DC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C77C-21D4-2FB1-1480-2E55D421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2F68-BB55-0150-AFED-EC788AE4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40C6-A6CD-10E4-4CC6-515B212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00DDF-219B-36E4-1C4D-6C569B69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CCBB-E027-D9F8-0BE4-2B95A83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D164-D62E-071B-B1D2-32BF5112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A9A8-3809-0C56-A40E-1455D12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4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22A0-0B3E-7308-4FBE-742D1866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77201-9490-F7EE-016F-1B70E4E1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DE7F-25BB-F611-41E9-DC52F2964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1B4EF-86AF-CE8B-A405-19A0CA6B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C9D7-C1F0-143F-007A-E001FE7C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D65A-3DCD-0E88-3C3F-1EF24F0E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6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0278E-8B82-C49D-4283-1016FF69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B54B-BE0D-9E53-E9CD-E7EBE551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3C37-C4CD-3511-EAB4-17021931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2862-0DDB-4BB3-802F-AF8F269CE17E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CDB5-88D0-E4AE-4698-E51C28928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BFD0-49DC-0435-0766-9464FE330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5559-BB01-4586-B0B8-E90043F2D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C1EE4-1BED-492C-862D-9B9A386A3850}"/>
              </a:ext>
            </a:extLst>
          </p:cNvPr>
          <p:cNvSpPr txBox="1"/>
          <p:nvPr/>
        </p:nvSpPr>
        <p:spPr>
          <a:xfrm>
            <a:off x="5891348" y="1612319"/>
            <a:ext cx="55628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HARUG! </a:t>
            </a:r>
          </a:p>
          <a:p>
            <a:pPr algn="ctr"/>
            <a:r>
              <a:rPr lang="en-GB" sz="4400" dirty="0"/>
              <a:t>2023-12-20</a:t>
            </a:r>
          </a:p>
          <a:p>
            <a:pPr algn="ctr"/>
            <a:r>
              <a:rPr lang="en-GB" sz="4400" dirty="0"/>
              <a:t>Data + viz for beginners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2A826-CCEE-0EFA-3EC2-14184E485ECF}"/>
              </a:ext>
            </a:extLst>
          </p:cNvPr>
          <p:cNvSpPr txBox="1"/>
          <p:nvPr/>
        </p:nvSpPr>
        <p:spPr>
          <a:xfrm>
            <a:off x="8159725" y="4297680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 Harris</a:t>
            </a:r>
          </a:p>
        </p:txBody>
      </p:sp>
      <p:pic>
        <p:nvPicPr>
          <p:cNvPr id="7" name="Picture 6" descr="A hexagon with text and a bee&#10;&#10;Description automatically generated">
            <a:extLst>
              <a:ext uri="{FF2B5EF4-FFF2-40B4-BE49-F238E27FC236}">
                <a16:creationId xmlns:a16="http://schemas.microsoft.com/office/drawing/2014/main" id="{D99A515C-A0ED-40EC-976C-448B5CC6F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" t="2843" r="6428" b="6715"/>
          <a:stretch/>
        </p:blipFill>
        <p:spPr>
          <a:xfrm>
            <a:off x="97971" y="136688"/>
            <a:ext cx="5192485" cy="60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B10862-FE98-3DCE-4680-E0324C4AFCEF}"/>
              </a:ext>
            </a:extLst>
          </p:cNvPr>
          <p:cNvSpPr txBox="1"/>
          <p:nvPr/>
        </p:nvSpPr>
        <p:spPr>
          <a:xfrm>
            <a:off x="2276948" y="472541"/>
            <a:ext cx="83166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Winter (wheat) Wonderland of Data: Discovering Statistics and Graphics in R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94646-6880-8CCB-437B-BEAD15EE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0" y="1798392"/>
            <a:ext cx="5532599" cy="4290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E7381-774A-2AE3-DC82-C564848F7542}"/>
              </a:ext>
            </a:extLst>
          </p:cNvPr>
          <p:cNvSpPr txBox="1"/>
          <p:nvPr/>
        </p:nvSpPr>
        <p:spPr>
          <a:xfrm>
            <a:off x="5989318" y="2136338"/>
            <a:ext cx="56692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Introduces beginners to the world of data analysis using R.</a:t>
            </a:r>
          </a:p>
          <a:p>
            <a:endParaRPr lang="en-GB" sz="2400" dirty="0">
              <a:solidFill>
                <a:srgbClr val="374151"/>
              </a:solidFill>
              <a:latin typeface="Söhne"/>
            </a:endParaRPr>
          </a:p>
          <a:p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The focus is on understanding basic statistical concepts and graphical data representation. </a:t>
            </a:r>
          </a:p>
          <a:p>
            <a:endParaRPr lang="en-GB" sz="2400" dirty="0">
              <a:solidFill>
                <a:srgbClr val="374151"/>
              </a:solidFill>
              <a:latin typeface="Söhne"/>
            </a:endParaRPr>
          </a:p>
          <a:p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The session is themed around a winter holiday context in agriculture, making the learning process engaging and relevant.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91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EE7381-774A-2AE3-DC82-C564848F7542}"/>
              </a:ext>
            </a:extLst>
          </p:cNvPr>
          <p:cNvSpPr txBox="1"/>
          <p:nvPr/>
        </p:nvSpPr>
        <p:spPr>
          <a:xfrm>
            <a:off x="594358" y="1200245"/>
            <a:ext cx="581950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Outcomes:</a:t>
            </a:r>
          </a:p>
          <a:p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Perform and interpret </a:t>
            </a:r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linear regression in R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, understanding the relationship between independent and dependent variables.</a:t>
            </a:r>
          </a:p>
          <a:p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Create meaningful, </a:t>
            </a:r>
            <a:r>
              <a:rPr lang="en-GB" sz="2400" b="1" i="0" dirty="0" err="1">
                <a:solidFill>
                  <a:srgbClr val="374151"/>
                </a:solidFill>
                <a:effectLst/>
                <a:latin typeface="Söhne"/>
              </a:rPr>
              <a:t>colorful</a:t>
            </a:r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 visualizations in R using ggplot2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, enhancing their skills in data presentation and interpretation.</a:t>
            </a:r>
          </a:p>
          <a:p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sz="2400" dirty="0">
                <a:solidFill>
                  <a:srgbClr val="374151"/>
                </a:solidFill>
                <a:latin typeface="Söhne"/>
              </a:rPr>
              <a:t>Demonstrate </a:t>
            </a:r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R Markdown to document data analysis process for a professional report format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2400" dirty="0"/>
          </a:p>
        </p:txBody>
      </p:sp>
      <p:pic>
        <p:nvPicPr>
          <p:cNvPr id="1026" name="Picture 2" descr="Agriculture Plays a Key Role in your Favorite Holiday ...">
            <a:extLst>
              <a:ext uri="{FF2B5EF4-FFF2-40B4-BE49-F238E27FC236}">
                <a16:creationId xmlns:a16="http://schemas.microsoft.com/office/drawing/2014/main" id="{F22801EB-F33C-A586-5D40-8FA5C0F0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87" y="158130"/>
            <a:ext cx="5439601" cy="370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6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2023-12-20T15:18:13Z</dcterms:created>
  <dcterms:modified xsi:type="dcterms:W3CDTF">2023-12-20T15:31:43Z</dcterms:modified>
</cp:coreProperties>
</file>