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787D-165F-3D25-EA7B-1D0462D49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26221-A0FF-8A65-B350-6FE55A070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EA05F-D3E2-BE2A-EABC-249AF8A2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1E9E-0005-4332-A9FB-EE45DC2E4BE7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3FE02-5FE6-F02B-D343-8C7D301A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B9258-AE72-DA67-BD03-1FCED087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E381-2F4E-4478-8579-6CFCAD921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25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0B42-2EA9-121E-DC4D-6B3F0133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29E57-B390-1FCC-CB89-A558DAB75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AEB79-C070-4F4C-57AC-6A7E1C61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1E9E-0005-4332-A9FB-EE45DC2E4BE7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E4102-6B6A-BCF0-C53A-F5F57E1D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093DB-E27A-FF98-F453-9133E3CE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E381-2F4E-4478-8579-6CFCAD921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9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F7028-887C-A46A-6E68-7B3D8B494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5E885-E8DC-2AAE-FC6B-FAB9A454A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19D25-E8EA-9538-1F0C-5034D08C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1E9E-0005-4332-A9FB-EE45DC2E4BE7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70854-E6E6-3DD7-3AA3-1CAF4B54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664CE-6C2A-2B6A-8028-896AA4DB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E381-2F4E-4478-8579-6CFCAD921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6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04CE-4A56-C446-BE77-38BE865E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EEC13-13DC-6332-3473-06B58DC2C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83009-E745-86C9-175B-62E67DF9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1E9E-0005-4332-A9FB-EE45DC2E4BE7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032EC-24AC-66AC-45EE-5F44B9B4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1DA5E-3EE8-4EBB-FD9D-D4C6003C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E381-2F4E-4478-8579-6CFCAD921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3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45CC-8AB8-96F5-9FE9-BDDEDCC3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E61C8-7325-98CD-00BC-8A6E03B1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5279C-EC93-A75C-3A65-9F75E708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1E9E-0005-4332-A9FB-EE45DC2E4BE7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47F4E-4CF3-4962-B173-09BA080F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C9C3-0F97-F268-AC9F-B2D63CA9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E381-2F4E-4478-8579-6CFCAD921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46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FDDA-7A4E-A92D-3781-084CAE3F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7908C-E616-4CBF-538F-47E27D999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2997-6D26-AB0B-267A-5F611AD93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FC3DD-15C5-2A3A-5C5B-37E45D93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1E9E-0005-4332-A9FB-EE45DC2E4BE7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EDA12-8DDA-F170-E620-538E7B03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31A35-D049-5C72-CD4D-BAD8E2A2D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E381-2F4E-4478-8579-6CFCAD921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55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BEC6-29B7-6E02-7A3F-37934E0C2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B3C89-0222-1F7E-BB40-55B4685A3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7CB09-3D12-EB37-56A2-3F25238D0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09A5A-9CA5-BD13-14F0-C28732502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5630D-6FB2-35F6-8BCC-837CC6512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DC7B4-2DCC-686A-7731-753A018A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1E9E-0005-4332-A9FB-EE45DC2E4BE7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8568B-B064-A15A-35CA-3F793892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A89AC-2EF7-AB8A-78C7-CDAD65BB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E381-2F4E-4478-8579-6CFCAD921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62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9C252-4744-2960-2AB5-2CFA151A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72D0D-BE1C-AB80-ACBE-AF20D90C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1E9E-0005-4332-A9FB-EE45DC2E4BE7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4E81B-A033-8197-7DE9-ADC14819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AEB34-486D-E561-BD76-4C92B7B1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E381-2F4E-4478-8579-6CFCAD921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0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94DBA-F5EE-63B3-A182-51F8192F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1E9E-0005-4332-A9FB-EE45DC2E4BE7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DB9C67-8A8E-2D10-55BE-70CF03F8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053EB-A936-9329-FA10-2F0099BA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E381-2F4E-4478-8579-6CFCAD921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25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FF46-DD3C-7E36-11CF-8D61280D9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EB18E-0F49-951C-5075-5A3D1C6B8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AE241-1C84-B3C3-AB9B-395EF2B16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82EF4-9EDC-92A1-90B6-ECD735EA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1E9E-0005-4332-A9FB-EE45DC2E4BE7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204A0-B261-2BC1-22D3-A9A8E690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7AEC2-66F8-1246-6A90-08C2C943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E381-2F4E-4478-8579-6CFCAD921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73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8907-2645-C7BF-5C16-E80E7544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A8E05-B7F5-BB32-22CB-434FFB0BC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FB0EC-B329-F4AB-C00D-B61F9985D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DB265-B05D-A242-FD05-8F68C4CF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1E9E-0005-4332-A9FB-EE45DC2E4BE7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89CA9-4913-11DB-5229-35A52269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6B885-9C96-3D6C-3612-8C01CF95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E381-2F4E-4478-8579-6CFCAD921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17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71B862-EB82-05C4-5EF8-8FF2AA28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E8679-23C7-6A20-7530-8B5776A5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3999E-85B7-F4A2-8A8A-9ABC53033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91E9E-0005-4332-A9FB-EE45DC2E4BE7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3469C-019A-3C7A-15D5-EA5518CE5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79208-2536-4F93-A6F2-475D6233C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EAE381-2F4E-4478-8579-6CFCAD921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93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quarto.org/docs/get-started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quarto.org/docs/websit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desktop/adding-and-cloning-repositories/adding-a-repository-from-your-local-computer-to-github-deskto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quarto.org/docs/publishing/github-pages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orful bird with a black background&#10;&#10;Description automatically generated">
            <a:extLst>
              <a:ext uri="{FF2B5EF4-FFF2-40B4-BE49-F238E27FC236}">
                <a16:creationId xmlns:a16="http://schemas.microsoft.com/office/drawing/2014/main" id="{6F8E7EBC-2C4C-1F95-D95E-4A467A859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93" y="0"/>
            <a:ext cx="599512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97A4FA-991D-D149-115A-D804993D734C}"/>
              </a:ext>
            </a:extLst>
          </p:cNvPr>
          <p:cNvSpPr txBox="1"/>
          <p:nvPr/>
        </p:nvSpPr>
        <p:spPr>
          <a:xfrm>
            <a:off x="6326550" y="450273"/>
            <a:ext cx="505882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dirty="0"/>
              <a:t>HARUG!</a:t>
            </a:r>
          </a:p>
          <a:p>
            <a:pPr algn="ctr"/>
            <a:r>
              <a:rPr lang="en-GB" sz="5400" dirty="0"/>
              <a:t> </a:t>
            </a:r>
          </a:p>
          <a:p>
            <a:pPr algn="ctr"/>
            <a:r>
              <a:rPr lang="en-GB" sz="3600" dirty="0"/>
              <a:t>2024-05-08</a:t>
            </a:r>
          </a:p>
          <a:p>
            <a:pPr algn="ctr"/>
            <a:r>
              <a:rPr lang="en-GB" sz="5400" dirty="0"/>
              <a:t>150th meeting!</a:t>
            </a:r>
          </a:p>
          <a:p>
            <a:pPr algn="ctr"/>
            <a:endParaRPr lang="en-GB" sz="5400" dirty="0"/>
          </a:p>
          <a:p>
            <a:pPr algn="ctr"/>
            <a:r>
              <a:rPr lang="en-GB" sz="5400" dirty="0"/>
              <a:t>Make your own </a:t>
            </a:r>
          </a:p>
          <a:p>
            <a:pPr algn="ctr"/>
            <a:r>
              <a:rPr lang="en-GB" sz="5400" dirty="0" err="1"/>
              <a:t>Github</a:t>
            </a:r>
            <a:r>
              <a:rPr lang="en-GB" sz="5400" dirty="0"/>
              <a:t> webpage</a:t>
            </a:r>
          </a:p>
        </p:txBody>
      </p:sp>
    </p:spTree>
    <p:extLst>
      <p:ext uri="{BB962C8B-B14F-4D97-AF65-F5344CB8AC3E}">
        <p14:creationId xmlns:p14="http://schemas.microsoft.com/office/powerpoint/2010/main" val="318699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FDE05FA-FF09-6226-9AFE-E53185A0782F}"/>
              </a:ext>
            </a:extLst>
          </p:cNvPr>
          <p:cNvSpPr/>
          <p:nvPr/>
        </p:nvSpPr>
        <p:spPr>
          <a:xfrm>
            <a:off x="8007212" y="650966"/>
            <a:ext cx="3265715" cy="3213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AE47903-FAC0-6043-7C00-C91D333EE32B}"/>
              </a:ext>
            </a:extLst>
          </p:cNvPr>
          <p:cNvSpPr/>
          <p:nvPr/>
        </p:nvSpPr>
        <p:spPr>
          <a:xfrm>
            <a:off x="8542194" y="1824447"/>
            <a:ext cx="2355577" cy="1704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C3AE9D-5ED5-63BB-F7CF-EB0360E86EE2}"/>
              </a:ext>
            </a:extLst>
          </p:cNvPr>
          <p:cNvSpPr/>
          <p:nvPr/>
        </p:nvSpPr>
        <p:spPr>
          <a:xfrm>
            <a:off x="4654225" y="3141815"/>
            <a:ext cx="3265715" cy="3213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4BFDCFC8-D314-4936-C3A0-9DF36E15DB1F}"/>
              </a:ext>
            </a:extLst>
          </p:cNvPr>
          <p:cNvSpPr/>
          <p:nvPr/>
        </p:nvSpPr>
        <p:spPr>
          <a:xfrm>
            <a:off x="5103164" y="4204855"/>
            <a:ext cx="2438300" cy="1985699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6299B5-B3A2-1FDA-5F85-735F696E50D6}"/>
              </a:ext>
            </a:extLst>
          </p:cNvPr>
          <p:cNvSpPr/>
          <p:nvPr/>
        </p:nvSpPr>
        <p:spPr>
          <a:xfrm>
            <a:off x="720437" y="650967"/>
            <a:ext cx="3846516" cy="3110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4B2F9F-5A2D-480B-2023-9C3C54C1ECBD}"/>
              </a:ext>
            </a:extLst>
          </p:cNvPr>
          <p:cNvSpPr/>
          <p:nvPr/>
        </p:nvSpPr>
        <p:spPr>
          <a:xfrm>
            <a:off x="2611779" y="1952898"/>
            <a:ext cx="846909" cy="109292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FCF303-3D4A-89FB-4093-1B105AB5D0FE}"/>
              </a:ext>
            </a:extLst>
          </p:cNvPr>
          <p:cNvSpPr/>
          <p:nvPr/>
        </p:nvSpPr>
        <p:spPr>
          <a:xfrm>
            <a:off x="2764179" y="2105298"/>
            <a:ext cx="846909" cy="109292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138A11-1B3D-D739-3760-66DC5B411246}"/>
              </a:ext>
            </a:extLst>
          </p:cNvPr>
          <p:cNvSpPr/>
          <p:nvPr/>
        </p:nvSpPr>
        <p:spPr>
          <a:xfrm>
            <a:off x="2916579" y="2257698"/>
            <a:ext cx="846909" cy="109292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8C3526-179E-CBBC-086E-C64926A85857}"/>
              </a:ext>
            </a:extLst>
          </p:cNvPr>
          <p:cNvSpPr txBox="1"/>
          <p:nvPr/>
        </p:nvSpPr>
        <p:spPr>
          <a:xfrm>
            <a:off x="835298" y="742073"/>
            <a:ext cx="3559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your webpage 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Using R + RStudio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(Quarto markdown &gt;&gt; HTML, CSS)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90B48-6841-99C6-24E6-061B2C97CEC8}"/>
              </a:ext>
            </a:extLst>
          </p:cNvPr>
          <p:cNvSpPr txBox="1"/>
          <p:nvPr/>
        </p:nvSpPr>
        <p:spPr>
          <a:xfrm>
            <a:off x="5161827" y="3384446"/>
            <a:ext cx="2147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Make your webpage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A </a:t>
            </a:r>
            <a:r>
              <a:rPr lang="en-GB" dirty="0" err="1">
                <a:solidFill>
                  <a:schemeClr val="bg1"/>
                </a:solidFill>
              </a:rPr>
              <a:t>Github</a:t>
            </a:r>
            <a:r>
              <a:rPr lang="en-GB" dirty="0">
                <a:solidFill>
                  <a:schemeClr val="bg1"/>
                </a:solidFill>
              </a:rPr>
              <a:t> Repository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62D364-2168-4174-99CB-3500997A87F6}"/>
              </a:ext>
            </a:extLst>
          </p:cNvPr>
          <p:cNvSpPr/>
          <p:nvPr/>
        </p:nvSpPr>
        <p:spPr>
          <a:xfrm>
            <a:off x="1051558" y="1952898"/>
            <a:ext cx="846909" cy="109292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9467BF-2FCD-2612-98F0-5BEC55755A73}"/>
              </a:ext>
            </a:extLst>
          </p:cNvPr>
          <p:cNvSpPr txBox="1"/>
          <p:nvPr/>
        </p:nvSpPr>
        <p:spPr>
          <a:xfrm>
            <a:off x="1094205" y="2041805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qmd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BFB795-2D00-3A0E-8483-E5C45D90E9F0}"/>
              </a:ext>
            </a:extLst>
          </p:cNvPr>
          <p:cNvCxnSpPr/>
          <p:nvPr/>
        </p:nvCxnSpPr>
        <p:spPr>
          <a:xfrm>
            <a:off x="1552103" y="2525687"/>
            <a:ext cx="865712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7DCEC0-9FB8-AC58-A7C0-5BEB83275BAF}"/>
              </a:ext>
            </a:extLst>
          </p:cNvPr>
          <p:cNvSpPr txBox="1"/>
          <p:nvPr/>
        </p:nvSpPr>
        <p:spPr>
          <a:xfrm>
            <a:off x="2980043" y="2398787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05A7C4-C830-F69C-AA02-CF8CD4BAA2A1}"/>
              </a:ext>
            </a:extLst>
          </p:cNvPr>
          <p:cNvSpPr/>
          <p:nvPr/>
        </p:nvSpPr>
        <p:spPr>
          <a:xfrm>
            <a:off x="5899899" y="4662794"/>
            <a:ext cx="533202" cy="7556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67D520-DFD7-D007-13A0-C5A3B56470C5}"/>
              </a:ext>
            </a:extLst>
          </p:cNvPr>
          <p:cNvSpPr/>
          <p:nvPr/>
        </p:nvSpPr>
        <p:spPr>
          <a:xfrm>
            <a:off x="6052299" y="4815194"/>
            <a:ext cx="533202" cy="7556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1A313C-4E22-72B9-6366-06A360EA9DFC}"/>
              </a:ext>
            </a:extLst>
          </p:cNvPr>
          <p:cNvSpPr/>
          <p:nvPr/>
        </p:nvSpPr>
        <p:spPr>
          <a:xfrm>
            <a:off x="6204699" y="4967594"/>
            <a:ext cx="533202" cy="7556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42B08B-392F-F584-8D04-7AC232FCBB8C}"/>
              </a:ext>
            </a:extLst>
          </p:cNvPr>
          <p:cNvSpPr txBox="1"/>
          <p:nvPr/>
        </p:nvSpPr>
        <p:spPr>
          <a:xfrm>
            <a:off x="6204700" y="5108683"/>
            <a:ext cx="509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.html</a:t>
            </a:r>
          </a:p>
        </p:txBody>
      </p:sp>
      <p:pic>
        <p:nvPicPr>
          <p:cNvPr id="1026" name="Picture 2" descr="Rstudio - Social media &amp; Logos Icons">
            <a:extLst>
              <a:ext uri="{FF2B5EF4-FFF2-40B4-BE49-F238E27FC236}">
                <a16:creationId xmlns:a16="http://schemas.microsoft.com/office/drawing/2014/main" id="{E2811EA3-5251-1696-1375-8E893F41D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18" y="2816653"/>
            <a:ext cx="540327" cy="54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s and Usage · GitHub">
            <a:extLst>
              <a:ext uri="{FF2B5EF4-FFF2-40B4-BE49-F238E27FC236}">
                <a16:creationId xmlns:a16="http://schemas.microsoft.com/office/drawing/2014/main" id="{C085C679-FC43-3714-F978-C5C7B8400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92" y="5641914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6396681-8589-2AAF-6AE7-EE397FD06069}"/>
              </a:ext>
            </a:extLst>
          </p:cNvPr>
          <p:cNvSpPr txBox="1"/>
          <p:nvPr/>
        </p:nvSpPr>
        <p:spPr>
          <a:xfrm>
            <a:off x="8713049" y="752121"/>
            <a:ext cx="1979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Make your </a:t>
            </a:r>
          </a:p>
          <a:p>
            <a:pPr algn="ctr"/>
            <a:r>
              <a:rPr lang="en-GB" dirty="0" err="1">
                <a:solidFill>
                  <a:schemeClr val="bg1"/>
                </a:solidFill>
              </a:rPr>
              <a:t>Github</a:t>
            </a:r>
            <a:r>
              <a:rPr lang="en-GB" dirty="0">
                <a:solidFill>
                  <a:schemeClr val="bg1"/>
                </a:solidFill>
              </a:rPr>
              <a:t> Repository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A "</a:t>
            </a:r>
            <a:r>
              <a:rPr lang="en-GB" dirty="0" err="1">
                <a:solidFill>
                  <a:schemeClr val="bg1"/>
                </a:solidFill>
              </a:rPr>
              <a:t>Github</a:t>
            </a:r>
            <a:r>
              <a:rPr lang="en-GB" dirty="0">
                <a:solidFill>
                  <a:schemeClr val="bg1"/>
                </a:solidFill>
              </a:rPr>
              <a:t> Page"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A0B523-84FE-593B-79E3-D2D70A086265}"/>
              </a:ext>
            </a:extLst>
          </p:cNvPr>
          <p:cNvSpPr/>
          <p:nvPr/>
        </p:nvSpPr>
        <p:spPr>
          <a:xfrm>
            <a:off x="9298853" y="2105298"/>
            <a:ext cx="533202" cy="7556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4CBC48-F5C5-C4DA-9B7F-EEC017EDAEA5}"/>
              </a:ext>
            </a:extLst>
          </p:cNvPr>
          <p:cNvSpPr/>
          <p:nvPr/>
        </p:nvSpPr>
        <p:spPr>
          <a:xfrm>
            <a:off x="9451253" y="2257698"/>
            <a:ext cx="533202" cy="7556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D41276-AD3A-FC74-0DBE-506BC2E8744B}"/>
              </a:ext>
            </a:extLst>
          </p:cNvPr>
          <p:cNvSpPr/>
          <p:nvPr/>
        </p:nvSpPr>
        <p:spPr>
          <a:xfrm>
            <a:off x="9603653" y="2410098"/>
            <a:ext cx="533202" cy="7556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65FC8F-F532-371E-481E-CF4722D1785C}"/>
              </a:ext>
            </a:extLst>
          </p:cNvPr>
          <p:cNvSpPr txBox="1"/>
          <p:nvPr/>
        </p:nvSpPr>
        <p:spPr>
          <a:xfrm>
            <a:off x="9603654" y="2551187"/>
            <a:ext cx="509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.html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C3B08B2-E21C-31B5-EBFD-13BFDC502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464" y="3069773"/>
            <a:ext cx="62367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Arrow: Bent 42">
            <a:extLst>
              <a:ext uri="{FF2B5EF4-FFF2-40B4-BE49-F238E27FC236}">
                <a16:creationId xmlns:a16="http://schemas.microsoft.com/office/drawing/2014/main" id="{144FD4AE-2681-A98A-1DB9-194FAB745769}"/>
              </a:ext>
            </a:extLst>
          </p:cNvPr>
          <p:cNvSpPr/>
          <p:nvPr/>
        </p:nvSpPr>
        <p:spPr>
          <a:xfrm rot="16200000" flipV="1">
            <a:off x="8072671" y="4038208"/>
            <a:ext cx="1166235" cy="97471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4" name="Arrow: Bent 43">
            <a:extLst>
              <a:ext uri="{FF2B5EF4-FFF2-40B4-BE49-F238E27FC236}">
                <a16:creationId xmlns:a16="http://schemas.microsoft.com/office/drawing/2014/main" id="{0BDDE066-D065-2E80-B74D-1BDB99D31F78}"/>
              </a:ext>
            </a:extLst>
          </p:cNvPr>
          <p:cNvSpPr/>
          <p:nvPr/>
        </p:nvSpPr>
        <p:spPr>
          <a:xfrm flipV="1">
            <a:off x="3225410" y="3992880"/>
            <a:ext cx="1166235" cy="118872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06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9838A2-B590-81D3-722E-6940421C73D6}"/>
              </a:ext>
            </a:extLst>
          </p:cNvPr>
          <p:cNvSpPr txBox="1"/>
          <p:nvPr/>
        </p:nvSpPr>
        <p:spPr>
          <a:xfrm>
            <a:off x="3813848" y="477982"/>
            <a:ext cx="405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What you will need: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0FD0F-3D3D-D7AE-C70E-11E3B78FD387}"/>
              </a:ext>
            </a:extLst>
          </p:cNvPr>
          <p:cNvSpPr txBox="1"/>
          <p:nvPr/>
        </p:nvSpPr>
        <p:spPr>
          <a:xfrm>
            <a:off x="1468582" y="1859340"/>
            <a:ext cx="847205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 free </a:t>
            </a:r>
            <a:r>
              <a:rPr lang="en-GB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Github</a:t>
            </a:r>
            <a:r>
              <a:rPr lang="en-GB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account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 small picture of yourself (.jpg, .bmp, etc.)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 brief description of your research (or anything else you want on your website)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Recent versions of R and RStudio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Download and install Quarto for your OS </a:t>
            </a:r>
            <a:r>
              <a:rPr lang="en-GB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hlinkClick r:id="rId2"/>
              </a:rPr>
              <a:t>https://quarto.org/docs/get-started/</a:t>
            </a:r>
            <a:endParaRPr lang="en-GB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Install </a:t>
            </a:r>
            <a:r>
              <a:rPr lang="en-GB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Github</a:t>
            </a:r>
            <a:r>
              <a:rPr lang="en-GB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Desktop app</a:t>
            </a:r>
            <a:endParaRPr lang="en-GB" sz="24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l" rtl="0" fontAlgn="base"/>
            <a:endParaRPr lang="en-GB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541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6299B5-B3A2-1FDA-5F85-735F696E50D6}"/>
              </a:ext>
            </a:extLst>
          </p:cNvPr>
          <p:cNvSpPr/>
          <p:nvPr/>
        </p:nvSpPr>
        <p:spPr>
          <a:xfrm>
            <a:off x="775856" y="1873729"/>
            <a:ext cx="3846516" cy="3110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4B2F9F-5A2D-480B-2023-9C3C54C1ECBD}"/>
              </a:ext>
            </a:extLst>
          </p:cNvPr>
          <p:cNvSpPr/>
          <p:nvPr/>
        </p:nvSpPr>
        <p:spPr>
          <a:xfrm>
            <a:off x="2667198" y="3175660"/>
            <a:ext cx="846909" cy="109292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FCF303-3D4A-89FB-4093-1B105AB5D0FE}"/>
              </a:ext>
            </a:extLst>
          </p:cNvPr>
          <p:cNvSpPr/>
          <p:nvPr/>
        </p:nvSpPr>
        <p:spPr>
          <a:xfrm>
            <a:off x="2819598" y="3328060"/>
            <a:ext cx="846909" cy="109292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138A11-1B3D-D739-3760-66DC5B411246}"/>
              </a:ext>
            </a:extLst>
          </p:cNvPr>
          <p:cNvSpPr/>
          <p:nvPr/>
        </p:nvSpPr>
        <p:spPr>
          <a:xfrm>
            <a:off x="2971998" y="3480460"/>
            <a:ext cx="846909" cy="109292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8C3526-179E-CBBC-086E-C64926A85857}"/>
              </a:ext>
            </a:extLst>
          </p:cNvPr>
          <p:cNvSpPr txBox="1"/>
          <p:nvPr/>
        </p:nvSpPr>
        <p:spPr>
          <a:xfrm>
            <a:off x="890717" y="1964835"/>
            <a:ext cx="3559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Create your webpage 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Using R + RStudio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(Quarto markdown &gt;&gt; HTML, CSS)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62D364-2168-4174-99CB-3500997A87F6}"/>
              </a:ext>
            </a:extLst>
          </p:cNvPr>
          <p:cNvSpPr/>
          <p:nvPr/>
        </p:nvSpPr>
        <p:spPr>
          <a:xfrm>
            <a:off x="1106977" y="3175660"/>
            <a:ext cx="846909" cy="109292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9467BF-2FCD-2612-98F0-5BEC55755A73}"/>
              </a:ext>
            </a:extLst>
          </p:cNvPr>
          <p:cNvSpPr txBox="1"/>
          <p:nvPr/>
        </p:nvSpPr>
        <p:spPr>
          <a:xfrm>
            <a:off x="1149624" y="326456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qmd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BFB795-2D00-3A0E-8483-E5C45D90E9F0}"/>
              </a:ext>
            </a:extLst>
          </p:cNvPr>
          <p:cNvCxnSpPr/>
          <p:nvPr/>
        </p:nvCxnSpPr>
        <p:spPr>
          <a:xfrm>
            <a:off x="1607522" y="3748449"/>
            <a:ext cx="865712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7DCEC0-9FB8-AC58-A7C0-5BEB83275BAF}"/>
              </a:ext>
            </a:extLst>
          </p:cNvPr>
          <p:cNvSpPr txBox="1"/>
          <p:nvPr/>
        </p:nvSpPr>
        <p:spPr>
          <a:xfrm>
            <a:off x="3035462" y="3621549"/>
            <a:ext cx="70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.html</a:t>
            </a:r>
          </a:p>
        </p:txBody>
      </p:sp>
      <p:pic>
        <p:nvPicPr>
          <p:cNvPr id="1026" name="Picture 2" descr="Rstudio - Social media &amp; Logos Icons">
            <a:extLst>
              <a:ext uri="{FF2B5EF4-FFF2-40B4-BE49-F238E27FC236}">
                <a16:creationId xmlns:a16="http://schemas.microsoft.com/office/drawing/2014/main" id="{E2811EA3-5251-1696-1375-8E893F41D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37" y="4039415"/>
            <a:ext cx="540327" cy="54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6BEB3A-0437-CBF6-5115-DC8D25F44EAE}"/>
              </a:ext>
            </a:extLst>
          </p:cNvPr>
          <p:cNvSpPr txBox="1"/>
          <p:nvPr/>
        </p:nvSpPr>
        <p:spPr>
          <a:xfrm>
            <a:off x="4816336" y="3390165"/>
            <a:ext cx="71094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hlinkClick r:id="rId3"/>
              </a:rPr>
              <a:t>https://quarto.org/docs/websites/</a:t>
            </a:r>
            <a:endParaRPr lang="en-GB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5E222-8130-BAED-5EEB-3071218DF464}"/>
              </a:ext>
            </a:extLst>
          </p:cNvPr>
          <p:cNvSpPr txBox="1"/>
          <p:nvPr/>
        </p:nvSpPr>
        <p:spPr>
          <a:xfrm>
            <a:off x="5902037" y="2050473"/>
            <a:ext cx="424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Official Quarto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78120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C3AE9D-5ED5-63BB-F7CF-EB0360E86EE2}"/>
              </a:ext>
            </a:extLst>
          </p:cNvPr>
          <p:cNvSpPr/>
          <p:nvPr/>
        </p:nvSpPr>
        <p:spPr>
          <a:xfrm>
            <a:off x="317753" y="1590105"/>
            <a:ext cx="3265715" cy="3213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4BFDCFC8-D314-4936-C3A0-9DF36E15DB1F}"/>
              </a:ext>
            </a:extLst>
          </p:cNvPr>
          <p:cNvSpPr/>
          <p:nvPr/>
        </p:nvSpPr>
        <p:spPr>
          <a:xfrm>
            <a:off x="766692" y="2653145"/>
            <a:ext cx="2438300" cy="1985699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90B48-6841-99C6-24E6-061B2C97CEC8}"/>
              </a:ext>
            </a:extLst>
          </p:cNvPr>
          <p:cNvSpPr txBox="1"/>
          <p:nvPr/>
        </p:nvSpPr>
        <p:spPr>
          <a:xfrm>
            <a:off x="825355" y="1832736"/>
            <a:ext cx="2147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Make your webpage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A </a:t>
            </a:r>
            <a:r>
              <a:rPr lang="en-GB" dirty="0" err="1">
                <a:solidFill>
                  <a:schemeClr val="bg1"/>
                </a:solidFill>
              </a:rPr>
              <a:t>Github</a:t>
            </a:r>
            <a:r>
              <a:rPr lang="en-GB" dirty="0">
                <a:solidFill>
                  <a:schemeClr val="bg1"/>
                </a:solidFill>
              </a:rPr>
              <a:t> Repository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05A7C4-C830-F69C-AA02-CF8CD4BAA2A1}"/>
              </a:ext>
            </a:extLst>
          </p:cNvPr>
          <p:cNvSpPr/>
          <p:nvPr/>
        </p:nvSpPr>
        <p:spPr>
          <a:xfrm>
            <a:off x="1563427" y="3111084"/>
            <a:ext cx="533202" cy="7556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67D520-DFD7-D007-13A0-C5A3B56470C5}"/>
              </a:ext>
            </a:extLst>
          </p:cNvPr>
          <p:cNvSpPr/>
          <p:nvPr/>
        </p:nvSpPr>
        <p:spPr>
          <a:xfrm>
            <a:off x="1715827" y="3263484"/>
            <a:ext cx="533202" cy="7556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1A313C-4E22-72B9-6366-06A360EA9DFC}"/>
              </a:ext>
            </a:extLst>
          </p:cNvPr>
          <p:cNvSpPr/>
          <p:nvPr/>
        </p:nvSpPr>
        <p:spPr>
          <a:xfrm>
            <a:off x="1868227" y="3415884"/>
            <a:ext cx="533202" cy="7556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42B08B-392F-F584-8D04-7AC232FCBB8C}"/>
              </a:ext>
            </a:extLst>
          </p:cNvPr>
          <p:cNvSpPr txBox="1"/>
          <p:nvPr/>
        </p:nvSpPr>
        <p:spPr>
          <a:xfrm>
            <a:off x="1868228" y="3556973"/>
            <a:ext cx="509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.html</a:t>
            </a:r>
          </a:p>
        </p:txBody>
      </p:sp>
      <p:pic>
        <p:nvPicPr>
          <p:cNvPr id="1028" name="Picture 4" descr="GitHub Logos and Usage · GitHub">
            <a:extLst>
              <a:ext uri="{FF2B5EF4-FFF2-40B4-BE49-F238E27FC236}">
                <a16:creationId xmlns:a16="http://schemas.microsoft.com/office/drawing/2014/main" id="{C085C679-FC43-3714-F978-C5C7B8400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20" y="4090204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4A82A1-E25E-CE13-FB73-DF841522A921}"/>
              </a:ext>
            </a:extLst>
          </p:cNvPr>
          <p:cNvSpPr txBox="1"/>
          <p:nvPr/>
        </p:nvSpPr>
        <p:spPr>
          <a:xfrm>
            <a:off x="4100945" y="3196836"/>
            <a:ext cx="75507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hlinkClick r:id="rId3"/>
              </a:rPr>
              <a:t>https://docs.github.com/en/desktop/adding-and-cloning-repositories/adding-a-repository-from-your-local-computer-to-github-desktop</a:t>
            </a:r>
            <a:endParaRPr lang="en-GB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060C1-0DEA-9E4C-1B3A-929E4AF3FD2F}"/>
              </a:ext>
            </a:extLst>
          </p:cNvPr>
          <p:cNvSpPr txBox="1"/>
          <p:nvPr/>
        </p:nvSpPr>
        <p:spPr>
          <a:xfrm>
            <a:off x="5902037" y="2050473"/>
            <a:ext cx="422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Official </a:t>
            </a:r>
            <a:r>
              <a:rPr lang="en-GB" sz="2400" dirty="0" err="1"/>
              <a:t>Github</a:t>
            </a:r>
            <a:r>
              <a:rPr lang="en-GB" sz="2400" dirty="0"/>
              <a:t>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06520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FDE05FA-FF09-6226-9AFE-E53185A0782F}"/>
              </a:ext>
            </a:extLst>
          </p:cNvPr>
          <p:cNvSpPr/>
          <p:nvPr/>
        </p:nvSpPr>
        <p:spPr>
          <a:xfrm>
            <a:off x="477266" y="1613857"/>
            <a:ext cx="3265715" cy="3213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AE47903-FAC0-6043-7C00-C91D333EE32B}"/>
              </a:ext>
            </a:extLst>
          </p:cNvPr>
          <p:cNvSpPr/>
          <p:nvPr/>
        </p:nvSpPr>
        <p:spPr>
          <a:xfrm>
            <a:off x="1012248" y="2787338"/>
            <a:ext cx="2355577" cy="1704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396681-8589-2AAF-6AE7-EE397FD06069}"/>
              </a:ext>
            </a:extLst>
          </p:cNvPr>
          <p:cNvSpPr txBox="1"/>
          <p:nvPr/>
        </p:nvSpPr>
        <p:spPr>
          <a:xfrm>
            <a:off x="1183103" y="1715012"/>
            <a:ext cx="1979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Make your </a:t>
            </a:r>
          </a:p>
          <a:p>
            <a:pPr algn="ctr"/>
            <a:r>
              <a:rPr lang="en-GB" dirty="0" err="1">
                <a:solidFill>
                  <a:schemeClr val="bg1"/>
                </a:solidFill>
              </a:rPr>
              <a:t>Github</a:t>
            </a:r>
            <a:r>
              <a:rPr lang="en-GB" dirty="0">
                <a:solidFill>
                  <a:schemeClr val="bg1"/>
                </a:solidFill>
              </a:rPr>
              <a:t> Repository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A "</a:t>
            </a:r>
            <a:r>
              <a:rPr lang="en-GB" dirty="0" err="1">
                <a:solidFill>
                  <a:schemeClr val="bg1"/>
                </a:solidFill>
              </a:rPr>
              <a:t>Github</a:t>
            </a:r>
            <a:r>
              <a:rPr lang="en-GB" dirty="0">
                <a:solidFill>
                  <a:schemeClr val="bg1"/>
                </a:solidFill>
              </a:rPr>
              <a:t> Page"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A0B523-84FE-593B-79E3-D2D70A086265}"/>
              </a:ext>
            </a:extLst>
          </p:cNvPr>
          <p:cNvSpPr/>
          <p:nvPr/>
        </p:nvSpPr>
        <p:spPr>
          <a:xfrm>
            <a:off x="1768907" y="3068189"/>
            <a:ext cx="533202" cy="7556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4CBC48-F5C5-C4DA-9B7F-EEC017EDAEA5}"/>
              </a:ext>
            </a:extLst>
          </p:cNvPr>
          <p:cNvSpPr/>
          <p:nvPr/>
        </p:nvSpPr>
        <p:spPr>
          <a:xfrm>
            <a:off x="1921307" y="3220589"/>
            <a:ext cx="533202" cy="7556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D41276-AD3A-FC74-0DBE-506BC2E8744B}"/>
              </a:ext>
            </a:extLst>
          </p:cNvPr>
          <p:cNvSpPr/>
          <p:nvPr/>
        </p:nvSpPr>
        <p:spPr>
          <a:xfrm>
            <a:off x="2073707" y="3372989"/>
            <a:ext cx="533202" cy="7556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65FC8F-F532-371E-481E-CF4722D1785C}"/>
              </a:ext>
            </a:extLst>
          </p:cNvPr>
          <p:cNvSpPr txBox="1"/>
          <p:nvPr/>
        </p:nvSpPr>
        <p:spPr>
          <a:xfrm>
            <a:off x="2073708" y="3514078"/>
            <a:ext cx="509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.html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C3B08B2-E21C-31B5-EBFD-13BFDC502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18" y="4032664"/>
            <a:ext cx="62367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020AAA-DD4B-0189-3A10-8A1E87E0256B}"/>
              </a:ext>
            </a:extLst>
          </p:cNvPr>
          <p:cNvSpPr txBox="1"/>
          <p:nvPr/>
        </p:nvSpPr>
        <p:spPr>
          <a:xfrm>
            <a:off x="5140036" y="322369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hlinkClick r:id="rId3"/>
              </a:rPr>
              <a:t>https://quarto.org/docs/publishing/github-pages.html</a:t>
            </a:r>
            <a:endParaRPr lang="en-GB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3B3B0-E32B-809D-1232-F742373C744F}"/>
              </a:ext>
            </a:extLst>
          </p:cNvPr>
          <p:cNvSpPr txBox="1"/>
          <p:nvPr/>
        </p:nvSpPr>
        <p:spPr>
          <a:xfrm>
            <a:off x="5902037" y="2050473"/>
            <a:ext cx="424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Official Quarto documentation</a:t>
            </a:r>
          </a:p>
        </p:txBody>
      </p:sp>
    </p:spTree>
    <p:extLst>
      <p:ext uri="{BB962C8B-B14F-4D97-AF65-F5344CB8AC3E}">
        <p14:creationId xmlns:p14="http://schemas.microsoft.com/office/powerpoint/2010/main" val="841972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201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Harris</dc:creator>
  <cp:lastModifiedBy>Ed Harris</cp:lastModifiedBy>
  <cp:revision>1</cp:revision>
  <dcterms:created xsi:type="dcterms:W3CDTF">2024-05-08T08:04:16Z</dcterms:created>
  <dcterms:modified xsi:type="dcterms:W3CDTF">2024-05-08T12:02:33Z</dcterms:modified>
</cp:coreProperties>
</file>