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4:11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2 1377 0 0,'0'-2'6675'0'0,"0"569"-3631"0"0,-8-373-2137 0 0,7-170-875 0 0,-1 0-1 0 0,-8 32 1 0 0,-2 17 36 0 0,-9 44 56 0 0,12-78-97 0 0,-5 56 0 0 0,5 26 11 0 0,-6 158 578 0 0,14-248-506 0 0,0 0-50 0 0,2 0-1 0 0,0 0 0 0 0,2 0 1 0 0,1 0-1 0 0,10 35 1 0 0,-6-32 167 0 0,-1 0 0 0 0,-2 1 0 0 0,-1-1 1 0 0,-2 1-1 0 0,-2 38 0 0 0,0-72-214 0 0,1 31 41 0 0,3 0-1 0 0,1 0 1 0 0,13 50-1 0 0,-9-51 0 0 0,-2 0-1 0 0,-2 1 1 0 0,3 51 0 0 0,3 185 213 0 0,-8 155 672 0 0,-6-219-918 0 0,1-146 5 0 0,-2-1 1 0 0,-3 1-1 0 0,-14 57 0 0 0,-57 165-14 0 0,69-242-8 0 0,2 0 1 0 0,1 0-1 0 0,-1 49 0 0 0,3-36 7 0 0,-10 52-1 0 0,-4-16 61 0 0,4 0-1 0 0,-4 153 0 0 0,20-193-27 0 0,3 1-1 0 0,15 66 0 0 0,-11-68 291 0 0,-1 1 1 0 0,2 69-1 0 0,-10 719 183 0 0,-1-822-413 0 0,-1-1 1 0 0,0 0 0 0 0,-1 0-1 0 0,0 0 1 0 0,-1-1 0 0 0,-6 16-1 0 0,-13 41 343 0 0,21-54-398 0 0,1-4-32 0 0,-1-1 0 0 0,0 0 0 0 0,0 0-1 0 0,-1 0 1 0 0,-6 13 0 0 0,3-15 1171 0 0,7-6-1199 0 0,15-1 22 0 0,271-17-287 0 0,423 43 212 0 0,-380-13 86 0 0,-93-6-6 0 0,438 12 0 0 0,-9-15 25 0 0,-358-6-44 0 0,151-26 15 0 0,-88 2-49 0 0,494 17 91 0 0,-209 5-27 0 0,-133-9-27 0 0,239-11 47 0 0,-40-21-69 0 0,-115 19 54 0 0,-555 23-50 0 0,1 2 0 0 0,-1 2-1 0 0,83 13 1 0 0,-101-10 52 0 0,-1-1 0 0 0,44-2 0 0 0,-49-1-34 0 0,-27 0-6 0 0,-6 0-208 0 0,-14-2-1152 0 0,0 0 0 0 0,0-1 1 0 0,0 0-1 0 0,0-2 0 0 0,-23-9 0 0 0,-21-7-5934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16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83 1649 0 0,'0'0'1054'0'0,"13"0"3650"0"0,14 0-4355 0 0,-2 0 2828 0 0,-37 0-2211 0 0,-39-4-880 0 0,1-1 0 0 0,0-3 0 0 0,-71-21 0 0 0,31 8-49 0 0,78 18-23 0 0,-27-9 44 0 0,38 12-162 0 0,24 0-7227 0 0,-6 4 2574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22 305 5747 0 0,'0'0'5757'0'0,"2"4"-4943"0"0,4 12 3156 0 0,-9-35-2628 0 0,-9-39-1287 0 0,8 43-196 0 0,0 0 0 0 0,2-1-1 0 0,-1 1 1 0 0,2 0-1 0 0,0-1 1 0 0,2-26 0 0 0,0 38 125 0 0,0 1 0 0 0,0-1 0 0 0,0 1 0 0 0,1 0 0 0 0,-1-1 0 0 0,1 1 0 0 0,-1 0 1 0 0,1 0-1 0 0,0 0 0 0 0,0 0 0 0 0,1 1 0 0 0,-1-1 0 0 0,1 1 0 0 0,-1-1 0 0 0,1 1 0 0 0,0 0 1 0 0,0 0-1 0 0,0 0 0 0 0,0 0 0 0 0,0 0 0 0 0,0 1 0 0 0,0-1 0 0 0,1 1 0 0 0,-1 0 1 0 0,4-1-1 0 0,16-5-31 0 0,1 1 0 0 0,38-4-1 0 0,-42 7 0 0 0,237-19-24 0 0,-146 21-4955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8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13 5186 0 0,'0'-12'9095'0'0,"0"553"-5827"0"0,-32-525-9942 0 0,24-13 3936 0 0,-5 2-634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9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7748 0 0,'0'0'5538'0'0,"181"16"-3937"0"0,-124-10-545 0 0,5 1-736 0 0,-1-3-272 0 0,-3-2 16 0 0,-8-2-15 0 0,-3 0-242 0 0,-3 0-927 0 0,-5 0-1585 0 0,-6-6-1 0 0,-1-1-271 0 0,1 3 272 0 0,-1 2 112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9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197 107 128 0 0,'0'0'7569'0'0,"7"-6"-6806"0"0,-4 2-732 0 0,0 0 0 0 0,1 0 0 0 0,-2 0-1 0 0,1 0 1 0 0,0 0 0 0 0,-1 0 0 0 0,0-1 0 0 0,0 1 0 0 0,0-1 0 0 0,0 0 0 0 0,-1 1 0 0 0,0-1-1 0 0,0 0 1 0 0,0 0 0 0 0,0 0 0 0 0,-1 0 0 0 0,0 0 0 0 0,0-6 0 0 0,-1 10 30 0 0,0 1 0 0 0,0-1 0 0 0,0 0 0 0 0,1 0 0 0 0,-1 1 0 0 0,0-1 0 0 0,0 1 0 0 0,0-1 1 0 0,0 1-1 0 0,0-1 0 0 0,-1 1 0 0 0,1-1 0 0 0,0 1 0 0 0,0 0 0 0 0,0 0 0 0 0,0-1 0 0 0,0 1 0 0 0,0 0 0 0 0,-1 0 0 0 0,1 0 1 0 0,0 0-1 0 0,-2 1 0 0 0,-40-1 1923 0 0,32 1-1710 0 0,5-1-206 0 0,0 1 1 0 0,-1 0-1 0 0,1 0 0 0 0,0 1 1 0 0,0 0-1 0 0,0 0 1 0 0,0 0-1 0 0,0 1 0 0 0,0 0 1 0 0,0 0-1 0 0,1 1 1 0 0,0-1-1 0 0,0 1 0 0 0,0 0 1 0 0,0 0-1 0 0,0 1 1 0 0,1 0-1 0 0,0 0 0 0 0,0 0 1 0 0,0 0-1 0 0,1 0 1 0 0,-1 1-1 0 0,1-1 1 0 0,-3 9-1 0 0,1-3 73 0 0,1 0 1 0 0,0 1-1 0 0,0-1 1 0 0,1 1-1 0 0,0 0 0 0 0,1 0 1 0 0,1 0-1 0 0,0 0 1 0 0,0 0-1 0 0,2 0 0 0 0,-1 0 1 0 0,3 15-1 0 0,-1-24-133 0 0,-1 1 0 0 0,1-1 0 0 0,-1 1 0 0 0,1-1 1 0 0,0 0-1 0 0,0 0 0 0 0,0 0 0 0 0,1 0 0 0 0,-1 0 0 0 0,1-1 0 0 0,-1 1 0 0 0,1-1 0 0 0,0 1 0 0 0,0-1 1 0 0,0 0-1 0 0,0 0 0 0 0,1 0 0 0 0,-1-1 0 0 0,0 1 0 0 0,1-1 0 0 0,-1 0 0 0 0,1 0 0 0 0,4 1 0 0 0,10 2 22 0 0,1 0-1 0 0,-1-2 1 0 0,25 1-1 0 0,-24-3-93 0 0,0 0 0 0 0,0-1 0 0 0,0-2 0 0 0,0 1 0 0 0,0-2-1 0 0,0-1 1 0 0,-1 0 0 0 0,30-13 0 0 0,-23 6-1945 0 0,-1-1-1 0 0,0-1 1 0 0,22-18 0 0 0,2-5-5419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0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0 8692 0 0,'0'0'4098'0'0,"-29"7"-4152"0"0,-86 22-58 0 0,112-28 83 0 0,0 0 1 0 0,1 0-1 0 0,-1 0 0 0 0,0 0 0 0 0,0 0 0 0 0,1 1 0 0 0,-1-1 0 0 0,0 1 0 0 0,1 0 0 0 0,0 0 0 0 0,-4 3 0 0 0,6-5 2 0 0,-1 1 0 0 0,0 0 0 0 0,1 0 1 0 0,-1 0-1 0 0,0 0 0 0 0,1 0 0 0 0,0 0 0 0 0,-1 0 0 0 0,1 0 0 0 0,0 1 0 0 0,-1-1 0 0 0,1 0 1 0 0,0 0-1 0 0,0 0 0 0 0,0 0 0 0 0,0 0 0 0 0,0 0 0 0 0,0 1 0 0 0,0 0 0 0 0,1 1 1 0 0,0-1-1 0 0,0 0 1 0 0,0 1-1 0 0,0-1 1 0 0,0 0-1 0 0,0 0 1 0 0,1 0-1 0 0,-1 0 0 0 0,1 0 1 0 0,0 0-1 0 0,-1-1 1 0 0,1 1-1 0 0,0 0 1 0 0,0-1-1 0 0,3 3 1 0 0,17 6 81 0 0,0-1 0 0 0,35 10 0 0 0,-41-15 13 0 0,0 0 0 0 0,-1 1 1 0 0,0 1-1 0 0,0 1 0 0 0,0 0 0 0 0,-1 1 0 0 0,0 0 0 0 0,17 14 1 0 0,-28-19-22 0 0,-1 0 0 0 0,1 0 1 0 0,-1 1-1 0 0,0-1 1 0 0,0 0-1 0 0,0 1 0 0 0,-1-1 1 0 0,1 1-1 0 0,-1-1 1 0 0,0 1-1 0 0,0 0 1 0 0,0 0-1 0 0,-1-1 0 0 0,1 1 1 0 0,-1 0-1 0 0,0 0 1 0 0,0 0-1 0 0,0 0 1 0 0,0 0-1 0 0,-1-1 0 0 0,0 1 1 0 0,0 0-1 0 0,0 0 1 0 0,0-1-1 0 0,0 1 0 0 0,-1 0 1 0 0,1-1-1 0 0,-1 0 1 0 0,0 1-1 0 0,0-1 1 0 0,-1 0-1 0 0,1 0 0 0 0,-1 0 1 0 0,1 0-1 0 0,-1 0 1 0 0,0-1-1 0 0,0 1 1 0 0,0-1-1 0 0,-3 2 0 0 0,-9 2 11 0 0,1 0 0 0 0,-1-1 0 0 0,0-1 0 0 0,0 0 0 0 0,0-1 0 0 0,-1-1 0 0 0,1 0 0 0 0,0-1-1 0 0,-19-2 1 0 0,33 2-99 0 0,0-1 0 0 0,0 0 0 0 0,0 0-1 0 0,0 0 1 0 0,1 0 0 0 0,-1 0 0 0 0,0 0-1 0 0,0 0 1 0 0,0 0 0 0 0,0-1 0 0 0,0 1-1 0 0,0 0 1 0 0,0 0 0 0 0,0-1 0 0 0,1 1-1 0 0,-1-1 1 0 0,0 1 0 0 0,0-1 0 0 0,0 1-1 0 0,1-1 1 0 0,-1 1 0 0 0,0-1 0 0 0,1 0-1 0 0,-1 1 1 0 0,0-1 0 0 0,1 0 0 0 0,-1 0-1 0 0,1 1 1 0 0,-1-1 0 0 0,1 0 0 0 0,0 0-1 0 0,-1 0 1 0 0,1 0 0 0 0,0 1 0 0 0,-1-1-1 0 0,1 0 1 0 0,0 0 0 0 0,0 0 0 0 0,0 0-1 0 0,0 0 1 0 0,0 0 0 0 0,0 0 0 0 0,0 0-1 0 0,0 0 1 0 0,0 1 0 0 0,0-1 0 0 0,1-1-1 0 0,0-1-219 0 0,-1 1 0 0 0,1-1 0 0 0,0 1 0 0 0,0-1 0 0 0,1 1 0 0 0,-1 0 0 0 0,1 0 0 0 0,-1-1 0 0 0,1 1-1 0 0,-1 0 1 0 0,1 0 0 0 0,0 1 0 0 0,0-1 0 0 0,0 0 0 0 0,4-2 0 0 0,28-11-2770 0 0,-4 2-1117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0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11317 0 0,'0'0'3650'0'0,"-18"97"-3410"0"0,18-64 16 0 0,0-1-144 0 0,0-1-80 0 0,0 1 32 0 0,0-6-64 0 0,4-2 48 0 0,0-3-64 0 0,-4-5-272 0 0,0 1-656 0 0,0-2-1025 0 0,0-4-1041 0 0,-18-5-831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0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10757 0 0,'0'0'4338'0'0,"231"-19"-4098"0"0,-184 19-192 0 0,-14 0-688 0 0,-19 0-3170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1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5 5651 0 0,'-1'-1'9444'0'0,"-15"-2"-9441"0"0,-1 4 33 0 0,-1 1 0 0 0,0 0 1 0 0,0 2-1 0 0,1 0 0 0 0,-1 1 1 0 0,1 0-1 0 0,0 2 0 0 0,1 0 1 0 0,0 1-1 0 0,0 0 0 0 0,0 1 1 0 0,1 1-1 0 0,-24 20 0 0 0,20-13 124 0 0,1 0-1 0 0,1 1 1 0 0,0 1-1 0 0,1 0 0 0 0,1 2 1 0 0,1-1-1 0 0,1 2 0 0 0,0 0 1 0 0,-12 32-1 0 0,12-17 80 0 0,2-1 1 0 0,2 1-1 0 0,1 1 1 0 0,1 0-1 0 0,3 0 1 0 0,1 0-1 0 0,3 57 0 0 0,0-92-239 0 0,0 0 0 0 0,0-1 0 0 0,1 1 0 0 0,0 0 0 0 0,-1 0-1 0 0,1 0 1 0 0,0-1 0 0 0,0 1 0 0 0,0-1 0 0 0,1 1-1 0 0,-1-1 1 0 0,1 1 0 0 0,-1-1 0 0 0,1 0 0 0 0,0 1 0 0 0,0-1-1 0 0,0 0 1 0 0,0 0 0 0 0,0 0 0 0 0,1-1 0 0 0,-1 1 0 0 0,0-1-1 0 0,1 1 1 0 0,-1-1 0 0 0,1 0 0 0 0,0 1 0 0 0,-1-1-1 0 0,1-1 1 0 0,5 2 0 0 0,8 1-10 0 0,0-1-1 0 0,0 0 0 0 0,1-1 1 0 0,20-2-1 0 0,-13 1-61 0 0,184-7-2447 0 0,-70-4-6802 0 0,-110 8 3777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2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 2897 0 0,'0'0'3693'0'0,"0"4"-1946"0"0,1 4-1265 0 0,1-1-1 0 0,-1 1 1 0 0,2-1-1 0 0,-1 0 0 0 0,1 1 1 0 0,0-1-1 0 0,4 6 1 0 0,14 36 1149 0 0,-16-20-1127 0 0,0 0-1 0 0,-2 1 1 0 0,-1 0 0 0 0,-2 41 0 0 0,0-32-337 0 0,-1-23-118 0 0,0-1 0 0 0,-1 1 0 0 0,-1-1 0 0 0,0 0 0 0 0,-1 0 0 0 0,-1 0 0 0 0,0-1 0 0 0,-1 1 0 0 0,-1-1 0 0 0,0 0 0 0 0,-1-1 0 0 0,0 0 0 0 0,-11 14 0 0 0,19-27-33 0 0,0 0 0 0 0,0 0-1 0 0,0 0 1 0 0,-1 1 0 0 0,1-1 0 0 0,0 0 0 0 0,0 0-1 0 0,0 0 1 0 0,0 0 0 0 0,0 1 0 0 0,0-1 0 0 0,0 0 0 0 0,-1 0-1 0 0,1 0 1 0 0,0 0 0 0 0,0 0 0 0 0,0 0 0 0 0,0 1-1 0 0,0-1 1 0 0,-1 0 0 0 0,1 0 0 0 0,0 0 0 0 0,0 0 0 0 0,0 0-1 0 0,0 0 1 0 0,-1 0 0 0 0,1 0 0 0 0,0 0 0 0 0,0 0 0 0 0,0 0-1 0 0,-1 0 1 0 0,1 0 0 0 0,0 0 0 0 0,0 0 0 0 0,0 0-1 0 0,-1 0 1 0 0,1 0 0 0 0,0 0 0 0 0,0 0 0 0 0,0 0 0 0 0,0 0-1 0 0,-1 0 1 0 0,1 0 0 0 0,0-1 0 0 0,0 1 0 0 0,0 0-1 0 0,0 0 1 0 0,0 0 0 0 0,-1 0 0 0 0,1 0 0 0 0,0 0 0 0 0,0-1-1 0 0,0 1 1 0 0,0 0 0 0 0,0 0 0 0 0,0 0 0 0 0,0 0 0 0 0,0-1-1 0 0,-1 1 1 0 0,1 0 0 0 0,0 0 0 0 0,0 0 0 0 0,0-1-1 0 0,-2-21 178 0 0,2 16-214 0 0,1 0 0 0 0,-1 0 0 0 0,1-1 0 0 0,1 1 1 0 0,-1 0-1 0 0,4-9 0 0 0,1 6-44 0 0,1 0 0 0 0,0 1 0 0 0,0 0 0 0 0,0 0-1 0 0,1 1 1 0 0,1 0 0 0 0,-1 0 0 0 0,1 1 0 0 0,0 0 0 0 0,0 1 0 0 0,1-1 0 0 0,14-4 0 0 0,3-1-47 0 0,0 2 1 0 0,1 0 0 0 0,41-6 0 0 0,-33 9 7 0 0,0 2 1 0 0,62 0 0 0 0,-88 4 80 0 0,1 0 1 0 0,0 1-1 0 0,0 1 1 0 0,-1-1-1 0 0,1 2 1 0 0,-1-1 0 0 0,0 2-1 0 0,0-1 1 0 0,0 1-1 0 0,0 1 1 0 0,0 0-1 0 0,-1 0 1 0 0,12 9-1 0 0,-19-11 28 0 0,1-1-1 0 0,-1 1 0 0 0,0 0 1 0 0,0 1-1 0 0,0-1 0 0 0,0 0 1 0 0,0 0-1 0 0,-1 1 1 0 0,1-1-1 0 0,-1 1 0 0 0,0-1 1 0 0,0 1-1 0 0,0 0 0 0 0,-1-1 1 0 0,1 1-1 0 0,-1 0 0 0 0,0 0 1 0 0,0-1-1 0 0,0 1 0 0 0,-1 0 1 0 0,1 0-1 0 0,-1-1 0 0 0,0 1 1 0 0,0 0-1 0 0,0-1 0 0 0,-1 1 1 0 0,1-1-1 0 0,-1 0 0 0 0,0 1 1 0 0,0-1-1 0 0,0 0 0 0 0,0 0 1 0 0,0 0-1 0 0,-1 0 0 0 0,1-1 1 0 0,-1 1-1 0 0,0 0 0 0 0,0-1 1 0 0,-4 3-1 0 0,-12 5 60 0 0,-1-1 1 0 0,-1-1-1 0 0,1 0 0 0 0,-1-2 1 0 0,-1 0-1 0 0,1-1 1 0 0,-29 2-1 0 0,-157 1-1828 0 0,199-7 1405 0 0,-7-3-1126 0 0,48-10-9498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2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0 9700 0 0,'0'0'5438'0'0,"-15"10"-5484"0"0,8-6 49 0 0,-5 3 39 0 0,0 0 0 0 0,1 0 0 0 0,0 1 0 0 0,1 1-1 0 0,0 0 1 0 0,0 0 0 0 0,1 1 0 0 0,0 0 0 0 0,-11 17 0 0 0,17-21 39 0 0,-1-1 0 0 0,2 1 0 0 0,-1 1 0 0 0,1-1 0 0 0,0 0 0 0 0,0 1 0 0 0,1-1 0 0 0,-1 1 0 0 0,2-1 0 0 0,-1 9 0 0 0,3-14-60 0 0,1 0-1 0 0,0 0 1 0 0,0 0 0 0 0,0 0 0 0 0,0 0 0 0 0,0-1 0 0 0,0 0-1 0 0,0 1 1 0 0,0-1 0 0 0,0 0 0 0 0,0-1 0 0 0,0 1 0 0 0,3-1-1 0 0,-3 1-20 0 0,13-3 362 0 0,-15 3-460 0 0,-1 0 1 0 0,1-1-1 0 0,-1 1 1 0 0,1 0-1 0 0,0 0 1 0 0,-1 0-1 0 0,1-1 0 0 0,-1 1 1 0 0,1 0-1 0 0,-1 0 1 0 0,1 0-1 0 0,-1 0 1 0 0,1 0-1 0 0,0 0 1 0 0,-1 0-1 0 0,1 0 1 0 0,-1 0-1 0 0,1 0 0 0 0,0 0 1 0 0,-1 1-1 0 0,1-1 1 0 0,-1 0-1 0 0,1 0 1 0 0,-1 0-1 0 0,1 1 1 0 0,-1-1-1 0 0,1 0 1 0 0,-1 1-1 0 0,1-1 0 0 0,-1 1 1 0 0,0-1-1 0 0,1 0 1 0 0,-1 1-1 0 0,1-1 1 0 0,-1 1-1 0 0,0-1 1 0 0,1 1-1 0 0,-1-1 1 0 0,0 1-1 0 0,0-1 0 0 0,1 1 1 0 0,-1-1-1 0 0,0 1 1 0 0,0 0-1 0 0,0-1 1 0 0,0 1-1 0 0,0-1 1 0 0,0 1-1 0 0,0-1 1 0 0,0 1-1 0 0,0 0 0 0 0,0-1 1 0 0,0 1-1 0 0,0-1 1 0 0,0 1-1 0 0,0-1 1 0 0,-1 1-1 0 0,1-1 1 0 0,0 2-1 0 0,0-1 105 0 0,0 0 0 0 0,1 0 0 0 0,-1 0-1 0 0,0 0 1 0 0,1 0 0 0 0,-1 0 0 0 0,1 1 0 0 0,-1-1 0 0 0,1 0-1 0 0,0-1 1 0 0,0 1 0 0 0,-1 0 0 0 0,1 0 0 0 0,0 0-1 0 0,0 0 1 0 0,0-1 0 0 0,0 1 0 0 0,0 0 0 0 0,0-1 0 0 0,0 1-1 0 0,0 0 1 0 0,0-1 0 0 0,0 0 0 0 0,0 1 0 0 0,0-1-1 0 0,0 0 1 0 0,1 1 0 0 0,-1-1 0 0 0,0 0 0 0 0,0 0 0 0 0,0 0-1 0 0,3 0 1 0 0,49-1-199 0 0,-36 0-895 0 0,17-6-3867 0 0,-13 1 1966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16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0 4802 0 0,'0'0'3028'0'0,"-26"4"-1310"0"0,-38-4-923 0 0,39 0-1913 0 0,-4 0-3299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3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3 11749 0 0,'0'0'5317'0'0,"-7"-2"-5215"0"0,-9 6-109 0 0,1 1 0 0 0,0 0 0 0 0,0 1 1 0 0,1 1-1 0 0,-25 15 0 0 0,1-1 27 0 0,29-16-29 0 0,0 0 0 0 0,1 0 0 0 0,0 1 1 0 0,0 0-1 0 0,-11 11 0 0 0,18-16 5 0 0,0 0 0 0 0,0 0 1 0 0,0 0-1 0 0,0 0 0 0 0,0 0 0 0 0,0 0 1 0 0,0 1-1 0 0,0-1 0 0 0,0 0 0 0 0,1 1 0 0 0,-1-1 1 0 0,1 0-1 0 0,-1 1 0 0 0,1-1 0 0 0,-1 1 1 0 0,1-1-1 0 0,0 0 0 0 0,-1 1 0 0 0,1-1 1 0 0,0 1-1 0 0,0-1 0 0 0,0 1 0 0 0,0-1 0 0 0,1 1 1 0 0,-1-1-1 0 0,0 1 0 0 0,1-1 0 0 0,-1 1 1 0 0,1-1-1 0 0,-1 0 0 0 0,1 1 0 0 0,0-1 0 0 0,-1 0 1 0 0,1 1-1 0 0,0-1 0 0 0,0 0 0 0 0,0 0 1 0 0,0 0-1 0 0,0 0 0 0 0,0 0 0 0 0,0 0 1 0 0,0 0-1 0 0,1 0 0 0 0,-1 0 0 0 0,0-1 0 0 0,1 1 1 0 0,-1 0-1 0 0,3 0 0 0 0,68 28 37 0 0,13 6 14 0 0,-79-32-47 0 0,-1 0 0 0 0,1 0 0 0 0,-1 1 0 0 0,0-1 0 0 0,0 1 0 0 0,0 1 0 0 0,0-1 0 0 0,-1 1 0 0 0,0-1 0 0 0,7 11 0 0 0,-9-13-2 0 0,-1 0 0 0 0,0 1 0 0 0,0-1 0 0 0,0 0 0 0 0,0 0 0 0 0,0 1 0 0 0,0-1 0 0 0,-1 1-1 0 0,1-1 1 0 0,-1 0 0 0 0,1 1 0 0 0,-1-1 0 0 0,0 1 0 0 0,0-1 0 0 0,0 1 0 0 0,-1-1 0 0 0,1 1 0 0 0,-1-1 0 0 0,1 1 0 0 0,-1-1 0 0 0,-1 3-1 0 0,0-1 9 0 0,0-1 0 0 0,0 0-1 0 0,-1 0 1 0 0,1 0-1 0 0,-1 0 1 0 0,0-1 0 0 0,1 1-1 0 0,-1-1 1 0 0,-1 0-1 0 0,1 1 1 0 0,0-1 0 0 0,-5 2-1 0 0,-7 2-11 0 0,-1 0 1 0 0,0-1-1 0 0,1 0 0 0 0,-1-1 0 0 0,-17 1 0 0 0,12-2-437 0 0,0-2 0 0 0,-36-1 0 0 0,55 1 361 0 0,0-1 0 0 0,1-1-1 0 0,-1 1 1 0 0,0 0-1 0 0,1 0 1 0 0,-1 0 0 0 0,1-1-1 0 0,-1 1 1 0 0,1-1-1 0 0,-1 1 1 0 0,1-1-1 0 0,-1 0 1 0 0,1 0 0 0 0,-1 0-1 0 0,1 1 1 0 0,0-1-1 0 0,-1-1 1 0 0,1 1 0 0 0,0 0-1 0 0,0 0 1 0 0,-2-2-1 0 0,2-1-419 0 0,0 1-1 0 0,0 0 1 0 0,0 0-1 0 0,0-1 1 0 0,1 1 0 0 0,-1-1-1 0 0,1 1 1 0 0,0 0-1 0 0,0-5 1 0 0,0-19-4231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3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 6579 0 0,'0'0'2593'0'0,"206"-69"-7379"0"0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3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0 6163 0 0,'0'0'5394'0'0,"-184"86"-4145"0"0,151-57-49 0 0,11 1 81 0 0,15 0-176 0 0,7-2-481 0 0,0-6-304 0 0,18-2-256 0 0,26-12 16 0 0,13-5-48 0 0,5-3-368 0 0,3 0-1377 0 0,-4-14-3057 0 0,-3-3-3570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4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101 509 6099 0 0,'0'0'2953'0'0,"-9"19"-1851"0"0,-74 135 2806 0 0,82-153-3837 0 0,0 0 0 0 0,1 0 1 0 0,-1 1-1 0 0,0-1 0 0 0,0 0 0 0 0,1 0 0 0 0,-1 1 0 0 0,1-1 0 0 0,-1 0 0 0 0,1 1 0 0 0,-1-1 0 0 0,1 1 0 0 0,0-1 0 0 0,0 0 0 0 0,0 1 0 0 0,0-1 0 0 0,0 1 0 0 0,0-1 0 0 0,0 1 0 0 0,0-1 0 0 0,0 0 0 0 0,1 1 0 0 0,-1-1 0 0 0,1 2 0 0 0,1-2-29 0 0,-1 0 0 0 0,0-1 0 0 0,0 1 0 0 0,1-1-1 0 0,-1 1 1 0 0,0-1 0 0 0,0 0 0 0 0,1 0 0 0 0,-1 0 0 0 0,0 1 0 0 0,1-1-1 0 0,-1 0 1 0 0,0-1 0 0 0,1 1 0 0 0,-1 0 0 0 0,0 0 0 0 0,1-1 0 0 0,-1 1-1 0 0,3-1 1 0 0,8-3 78 0 0,-1-1-1 0 0,0 0 0 0 0,0-1 1 0 0,14-8-1 0 0,-5 0-270 0 0,-1-1 1 0 0,0-1 0 0 0,-1-1-1 0 0,0 0 1 0 0,-2-2-1 0 0,0 0 1 0 0,-1 0 0 0 0,-1-1-1 0 0,-1-1 1 0 0,-1-1-1 0 0,-1 0 1 0 0,0 0-1 0 0,-2-1 1 0 0,-1 0 0 0 0,0 0-1 0 0,-2-1 1 0 0,-1 0-1 0 0,-1-1 1 0 0,-1 1 0 0 0,0-41-1 0 0,-2 37 6 0 0,0 8 554 0 0,-2 0 0 0 0,-4-37 0 0 0,4 52-177 0 0,0 0 1 0 0,0 0-1 0 0,0 0 1 0 0,-1 0-1 0 0,0 0 1 0 0,0 1-1 0 0,0-1 1 0 0,-1 1-1 0 0,0-1 1 0 0,0 1-1 0 0,0 0 1 0 0,0 0-1 0 0,0 0 1 0 0,-1 0-1 0 0,0 1 1 0 0,-5-4-1 0 0,8 6-190 0 0,-1 0 0 0 0,1 0 0 0 0,-1 0 0 0 0,1 0 0 0 0,-1 1 0 0 0,0-1 0 0 0,1 0 0 0 0,-1 1-1 0 0,0 0 1 0 0,0-1 0 0 0,1 1 0 0 0,-1 0 0 0 0,0 0 0 0 0,0 0 0 0 0,1 0 0 0 0,-1 0-1 0 0,0 1 1 0 0,0-1 0 0 0,1 0 0 0 0,-1 1 0 0 0,0-1 0 0 0,1 1 0 0 0,-1 0 0 0 0,1-1 0 0 0,-1 1-1 0 0,0 0 1 0 0,1 0 0 0 0,0 0 0 0 0,-1 0 0 0 0,1 0 0 0 0,0 1 0 0 0,-1-1 0 0 0,1 0 0 0 0,0 1-1 0 0,0-1 1 0 0,0 0 0 0 0,-1 4 0 0 0,-4 4-69 0 0,0 0-1 0 0,1 1 0 0 0,0 0 1 0 0,-5 18-1 0 0,3 1 124 0 0,1-1 0 0 0,1 1-1 0 0,2 0 1 0 0,1 0 0 0 0,1 0-1 0 0,6 53 1 0 0,5-22-939 0 0,-3-21-1977 0 0,-3 3-5458 0 0,-4-18 53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4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25 181 6019 0 0,'0'0'3185'0'0,"-4"17"-1405"0"0,2-8-1439 0 0,-14 58 841 0 0,15-62-1010 0 0,0 1-1 0 0,1-1 1 0 0,-1 1-1 0 0,1 0 0 0 0,0-1 1 0 0,1 1-1 0 0,-1-1 0 0 0,1 1 1 0 0,0-1-1 0 0,0 1 1 0 0,3 6-1 0 0,-2-9-110 0 0,0-1 0 0 0,0 1 0 0 0,0 0 0 0 0,1-1 0 0 0,-1 0 0 0 0,1 1 0 0 0,-1-1 0 0 0,1 0 0 0 0,0 0 1 0 0,0-1-1 0 0,0 1 0 0 0,0 0 0 0 0,0-1 0 0 0,0 0 0 0 0,0 0 0 0 0,1 0 0 0 0,-1 0 0 0 0,5 1 0 0 0,67 3 410 0 0,-68-5-429 0 0,9 0 4 0 0,1-1 0 0 0,-1-1 1 0 0,0-1-1 0 0,1 0 1 0 0,-1-1-1 0 0,0-1 0 0 0,-1-1 1 0 0,1 0-1 0 0,-1-1 0 0 0,22-13 1 0 0,-28 15-319 0 0,-1-1 0 0 0,0 1 0 0 0,0-2 1 0 0,0 1-1 0 0,-1-1 0 0 0,0 0 1 0 0,0 0-1 0 0,0-1 0 0 0,-1 0 0 0 0,0 0 1 0 0,-1-1-1 0 0,0 0 0 0 0,-1 1 1 0 0,1-2-1 0 0,-1 1 0 0 0,-1 0 0 0 0,0-1 1 0 0,3-18-1 0 0,-5 23 120 0 0,-1 1 0 0 0,0 0 0 0 0,0-1 0 0 0,0 1 0 0 0,-1 0 0 0 0,0-1 0 0 0,0 1 0 0 0,0 0 0 0 0,0 0 0 0 0,0-1 0 0 0,-1 1 0 0 0,0 0 0 0 0,0 0 0 0 0,0 1 0 0 0,0-1 0 0 0,0 0 0 0 0,-6-5 0 0 0,2 3 62 0 0,0 0 0 0 0,-1 1 0 0 0,0-1-1 0 0,0 1 1 0 0,0 1 0 0 0,0-1 0 0 0,-1 2 0 0 0,-12-6 0 0 0,-4 1 610 0 0,-1 1 0 0 0,1 1 0 0 0,-1 1 0 0 0,0 1 0 0 0,-34-1 0 0 0,54 5-375 0 0,-1 0-1 0 0,1 0 1 0 0,-1 0-1 0 0,1 1 1 0 0,0-1-1 0 0,-1 1 1 0 0,1 1-1 0 0,0-1 1 0 0,0 1-1 0 0,0 0 1 0 0,0 0-1 0 0,0 0 1 0 0,0 1-1 0 0,-5 3 1 0 0,8-4-94 0 0,-1 1 0 0 0,1 0 0 0 0,-1-1 0 0 0,1 1 0 0 0,0 0 0 0 0,0 0 0 0 0,0 0 0 0 0,1 1 0 0 0,-1-1 0 0 0,1 0 0 0 0,0 1 0 0 0,0-1 0 0 0,0 1-1 0 0,0-1 1 0 0,1 1 0 0 0,-1-1 0 0 0,1 1 0 0 0,0-1 0 0 0,0 1 0 0 0,0 0 0 0 0,0-1 0 0 0,2 5 0 0 0,-2-6-46 0 0,0 0 1 0 0,1 0-1 0 0,-1 0 0 0 0,1 0 0 0 0,0 0 0 0 0,0 0 1 0 0,0 0-1 0 0,0-1 0 0 0,0 1 0 0 0,0 0 0 0 0,0 0 0 0 0,0-1 1 0 0,1 1-1 0 0,-1-1 0 0 0,0 1 0 0 0,1-1 0 0 0,0 0 0 0 0,-1 0 1 0 0,3 2-1 0 0,1 0-14 0 0,1-1 0 0 0,-1 0 0 0 0,1 0 0 0 0,-1 0 0 0 0,1 0 0 0 0,10 1 0 0 0,6-1-696 0 0,1 0-1 0 0,35-3 1 0 0,-55 1 513 0 0,56-5-3954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5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6659 0 0,'0'0'8089'0'0,"1"9"-7107"0"0,0 5-736 0 0,-2-9-172 0 0,2 0 0 0 0,-1 1 1 0 0,0-1-1 0 0,1 0 0 0 0,0 0 0 0 0,3 8 1 0 0,-4-12-64 0 0,1-1 0 0 0,0 1 0 0 0,-1-1 0 0 0,1 0 1 0 0,0 1-1 0 0,-1-1 0 0 0,1 0 0 0 0,0 1 0 0 0,0-1 1 0 0,-1 0-1 0 0,1 0 0 0 0,0 1 0 0 0,0-1 0 0 0,-1 0 1 0 0,1 0-1 0 0,0 0 0 0 0,0 0 0 0 0,0 0 0 0 0,-1 0 1 0 0,1 0-1 0 0,0-1 0 0 0,0 1 0 0 0,-1 0 0 0 0,1 0 1 0 0,0 0-1 0 0,1-1 0 0 0,20-7 220 0 0,69-48-322 0 0,-61 36-277 0 0,46-23 0 0 0,-65 38 358 0 0,0 0-1 0 0,1 1 1 0 0,-1 0 0 0 0,1 1-1 0 0,0 1 1 0 0,-1-1 0 0 0,1 2-1 0 0,16-1 1 0 0,-25 2 5 0 0,0 1 1 0 0,1-1-1 0 0,-1 1 0 0 0,0 0 1 0 0,1 0-1 0 0,-1 0 1 0 0,0 0-1 0 0,0 1 0 0 0,0-1 1 0 0,0 1-1 0 0,0 0 1 0 0,0 0-1 0 0,-1 0 1 0 0,1 0-1 0 0,-1 0 0 0 0,1 1 1 0 0,-1-1-1 0 0,0 1 1 0 0,1-1-1 0 0,-2 1 0 0 0,1 0 1 0 0,0 0-1 0 0,0 0 1 0 0,-1 0-1 0 0,0 0 1 0 0,1 0-1 0 0,-1 0 0 0 0,0 1 1 0 0,-1-1-1 0 0,1 4 1 0 0,3 12 116 0 0,-1 1 0 0 0,0-1 0 0 0,-2 37 1 0 0,-1-52-280 0 0,0-4 117 0 0,0 0-1 0 0,0 0 0 0 0,0 0 1 0 0,0 1-1 0 0,-1-1 0 0 0,1 0 1 0 0,0 0-1 0 0,0 0 0 0 0,0 0 1 0 0,0 1-1 0 0,0-1 0 0 0,0 0 1 0 0,0 0-1 0 0,0 0 0 0 0,0 1 1 0 0,0-1-1 0 0,0 0 0 0 0,0 0 0 0 0,0 0 1 0 0,0 1-1 0 0,0-1 0 0 0,0 0 1 0 0,0 0-1 0 0,0 0 0 0 0,0 1 1 0 0,1-1-1 0 0,-1 0 0 0 0,0 0 1 0 0,0 0-1 0 0,0 0 0 0 0,0 1 1 0 0,0-1-1 0 0,0 0 0 0 0,0 0 1 0 0,1 0-1 0 0,-1 0 0 0 0,0 0 1 0 0,0 1-1 0 0,0-1 0 0 0,0 0 1 0 0,1 0-1 0 0,-1 0 0 0 0,0 0 1 0 0,0 0-1 0 0,0 0 0 0 0,1 0 0 0 0,-1 0 1 0 0,0 0-1 0 0,0 0 0 0 0,0 0 1 0 0,1 0-1 0 0,-1 0 0 0 0,0 0 1 0 0,0 0-1 0 0,0 0 0 0 0,1 0 1 0 0,-1 0-1 0 0,0 0 0 0 0,0 0 1 0 0,1 0-1 0 0,11-6-5039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5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1 7539 0 0,'0'0'4093'0'0,"-8"2"-3418"0"0,-67 17 995 0 0,43-12-1608 0 0,1 1 0 0 0,-1 2 0 0 0,-36 16 0 0 0,63-23-47 0 0,-17 8 103 0 0,0 1 0 0 0,-21 15 0 0 0,39-25-110 0 0,0 1 0 0 0,0 0 0 0 0,1 0-1 0 0,-1 0 1 0 0,1 0 0 0 0,0 0 0 0 0,0 1 0 0 0,0-1 0 0 0,0 1-1 0 0,0 0 1 0 0,1 0 0 0 0,0 0 0 0 0,0 0 0 0 0,0 0-1 0 0,0 0 1 0 0,1 1 0 0 0,-1-1 0 0 0,0 9 0 0 0,2-13-4 0 0,0 1 0 0 0,0 0 0 0 0,1 0 0 0 0,-1 0 0 0 0,0-1 1 0 0,1 1-1 0 0,-1 0 0 0 0,0-1 0 0 0,1 1 0 0 0,-1 0 0 0 0,1-1 0 0 0,-1 1 0 0 0,1-1 1 0 0,-1 1-1 0 0,1 0 0 0 0,0-1 0 0 0,-1 1 0 0 0,1-1 0 0 0,0 0 0 0 0,-1 1 0 0 0,1-1 1 0 0,0 0-1 0 0,0 1 0 0 0,-1-1 0 0 0,1 0 0 0 0,0 0 0 0 0,1 1 0 0 0,27 4 107 0 0,-18-4-78 0 0,36 8 77 0 0,75 24 0 0 0,-109-29-126 0 0,-1 1 0 0 0,0 0 0 0 0,0 1 0 0 0,-1 0 0 0 0,1 0-1 0 0,-1 1 1 0 0,-1 1 0 0 0,1 0 0 0 0,-2 0 0 0 0,1 1-1 0 0,10 12 1 0 0,-17-15 5 0 0,0-1 0 0 0,0 1 0 0 0,-1-1 0 0 0,0 1 0 0 0,0 0 0 0 0,0 0-1 0 0,-1 0 1 0 0,0 0 0 0 0,1 7 0 0 0,-2-10 9 0 0,1 0-1 0 0,-1 1 1 0 0,0-1-1 0 0,0 1 1 0 0,0-1 0 0 0,0 0-1 0 0,-1 1 1 0 0,1-1-1 0 0,-1 1 1 0 0,0-1-1 0 0,0 0 1 0 0,0 0 0 0 0,-1 1-1 0 0,1-1 1 0 0,-1 0-1 0 0,1 0 1 0 0,-5 5-1 0 0,0-4 9 0 0,0 0 0 0 0,0 0 0 0 0,0-1 0 0 0,-1 1 0 0 0,1-1 0 0 0,-1-1 0 0 0,0 0 0 0 0,0 0 0 0 0,1 0 0 0 0,-2 0 0 0 0,-9 0 0 0 0,-87 2 291 0 0,88-4-228 0 0,15 0-99 0 0,0 0 0 0 0,0 0 0 0 0,0 0 0 0 0,0 0 0 0 0,0 0 0 0 0,0 0 0 0 0,0-1 0 0 0,0 1 1 0 0,0 0-1 0 0,0-1 0 0 0,0 1 0 0 0,0-1 0 0 0,0 1 0 0 0,0-1 0 0 0,0 1 0 0 0,0-1 0 0 0,1 0 0 0 0,-1 1 0 0 0,0-1 0 0 0,0 0 0 0 0,1 0 0 0 0,-1 1 0 0 0,0-1 0 0 0,1 0 0 0 0,-1 0 0 0 0,1 0 1 0 0,-1 0-1 0 0,1 0 0 0 0,-1-1 0 0 0,1 1-229 0 0,0-1 1 0 0,0 1 0 0 0,0-1-1 0 0,0 1 1 0 0,0-1-1 0 0,0 1 1 0 0,0-1 0 0 0,1 1-1 0 0,-1-1 1 0 0,1 1 0 0 0,-1-1-1 0 0,1 1 1 0 0,-1-1-1 0 0,1 1 1 0 0,0 0 0 0 0,-1-1-1 0 0,1 1 1 0 0,0 0 0 0 0,0 0-1 0 0,0-1 1 0 0,0 1 0 0 0,0 0-1 0 0,2-1 1 0 0,31-21-6017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6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0 8708 0 0,'0'0'4930'0'0,"-12"0"-4708"0"0,-14 0-133 0 0,1 1 0 0 0,-31 6 1 0 0,46-6-46 0 0,1 1 1 0 0,0 1 0 0 0,-1-1 0 0 0,1 2-1 0 0,0-1 1 0 0,1 1 0 0 0,-1 1 0 0 0,1-1 0 0 0,0 1-1 0 0,-14 12 1 0 0,14-9 139 0 0,0 0 1 0 0,0 1-1 0 0,1 0 0 0 0,-7 10 1 0 0,13-17-132 0 0,-1 0-1 0 0,1 0 1 0 0,-1 0 0 0 0,1 1 0 0 0,0-1-1 0 0,0 0 1 0 0,0 1 0 0 0,0-1 0 0 0,1 1-1 0 0,-1-1 1 0 0,0 1 0 0 0,1 0 0 0 0,0-1-1 0 0,0 1 1 0 0,0-1 0 0 0,0 1-1 0 0,0 0 1 0 0,0-1 0 0 0,1 1 0 0 0,-1-1-1 0 0,1 1 1 0 0,0-1 0 0 0,2 6 0 0 0,-3-8-47 0 0,1 1 0 0 0,0-1 0 0 0,-1 1 0 0 0,1 0 1 0 0,0-1-1 0 0,0 1 0 0 0,0-1 0 0 0,0 0 0 0 0,0 1 0 0 0,-1-1 1 0 0,1 0-1 0 0,0 1 0 0 0,0-1 0 0 0,0 0 0 0 0,0 0 1 0 0,0 0-1 0 0,0 0 0 0 0,2 0 0 0 0,16 1 58 0 0,1 0-1 0 0,0-2 1 0 0,0 0 0 0 0,0-2 0 0 0,-1 0-1 0 0,22-6 1 0 0,-27 5-476 0 0,-1-1 1 0 0,0 0-1 0 0,0 0 0 0 0,0-1 0 0 0,-1-1 1 0 0,0 0-1 0 0,-1-1 0 0 0,1 0 1 0 0,18-18-1 0 0,-19 18-864 0 0,-11 19 2245 0 0,0 11-14 0 0,2-5-1045 0 0,-1-9 326 0 0,0 0 0 0 0,1 0 1 0 0,-1-1-1 0 0,1 1 0 0 0,7 13 1 0 0,10 0-1666 0 0,-17-20 952 0 0,1 0 0 0 0,0 0 0 0 0,-1 0 0 0 0,1 0 0 0 0,0 0 0 0 0,-1-1 0 0 0,1 1-1 0 0,0-1 1 0 0,0 0 0 0 0,3 0 0 0 0,9 0-5691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6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 8148 0 0,'0'0'7203'0'0,"0"17"-6445"0"0,2 9-466 0 0,-1-16 32 0 0,0-1 0 0 0,-1 1 0 0 0,0-1 0 0 0,-2 19 1 0 0,4-34-465 0 0,1 0 0 0 0,0 0 1 0 0,0-1-1 0 0,0 2 1 0 0,1-1-1 0 0,0 0 0 0 0,0 1 1 0 0,1 0-1 0 0,0 0 1 0 0,8-8-1 0 0,58-40-1379 0 0,-14 21 1231 0 0,-53 31 298 0 0,0-1 0 0 0,0 1-1 0 0,0 0 1 0 0,0-1 0 0 0,0 2-1 0 0,0-1 1 0 0,1 0 0 0 0,-1 1-1 0 0,0 0 1 0 0,0 0 0 0 0,0 0-1 0 0,1 1 1 0 0,4 0 0 0 0,-8 0 33 0 0,1 0 0 0 0,-1 0 1 0 0,1 1-1 0 0,-1-1 1 0 0,0 0-1 0 0,1 1 0 0 0,-1-1 1 0 0,0 0-1 0 0,0 1 0 0 0,0 0 1 0 0,0-1-1 0 0,0 1 0 0 0,0-1 1 0 0,0 1-1 0 0,-1 0 0 0 0,1 0 1 0 0,-1 0-1 0 0,1-1 0 0 0,-1 1 1 0 0,1 3-1 0 0,5 49 977 0 0,-5-36-576 0 0,0-17-429 0 0,-1 0-1 0 0,0 0 1 0 0,0 0-1 0 0,1 0 1 0 0,-1 0-1 0 0,1 0 1 0 0,-1-1-1 0 0,1 1 1 0 0,-1 0-1 0 0,1 0 1 0 0,-1 0-1 0 0,1-1 1 0 0,0 1 0 0 0,-1 0-1 0 0,1-1 1 0 0,0 1-1 0 0,-1-1 1 0 0,1 1-1 0 0,0-1 1 0 0,0 1-1 0 0,0-1 1 0 0,0 1-1 0 0,-1-1 1 0 0,1 0-1 0 0,0 1 1 0 0,0-1-1 0 0,0 0 1 0 0,0 0-1 0 0,0 0 1 0 0,0 0-1 0 0,0 0 1 0 0,0 0-1 0 0,0 0 1 0 0,0 0 0 0 0,0 0-1 0 0,0 0 1 0 0,0 0-1 0 0,-1-1 1 0 0,1 1-1 0 0,0 0 1 0 0,0-1-1 0 0,0 1 1 0 0,1-1-1 0 0,49-23 400 0 0,-40 18-357 0 0,-10 5-57 0 0,16-9-89 0 0,1 1 0 0 0,0 0 0 0 0,1 1 0 0 0,-1 1 0 0 0,2 1-1 0 0,-1 0 1 0 0,0 2 0 0 0,1 0 0 0 0,22-1 0 0 0,-39 5 70 0 0,-1 0 1 0 0,0 1-1 0 0,0-1 1 0 0,1 0-1 0 0,-1 1 1 0 0,0 0-1 0 0,0-1 1 0 0,0 1-1 0 0,0 0 1 0 0,0 0-1 0 0,0 0 1 0 0,0 0-1 0 0,0 1 1 0 0,0-1-1 0 0,0 0 0 0 0,-1 1 1 0 0,1 0-1 0 0,-1-1 1 0 0,1 1-1 0 0,-1 0 1 0 0,1-1-1 0 0,-1 1 1 0 0,0 0-1 0 0,0 0 1 0 0,0 0-1 0 0,0 0 1 0 0,0 0-1 0 0,-1 1 1 0 0,1-1-1 0 0,0 0 0 0 0,0 4 1 0 0,1 8-8 0 0,-1 1-1 0 0,0-1 1 0 0,-1 29 0 0 0,-1-21-18 0 0,1-46-4320 0 0,0-7-1439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7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45 320 7972 0 0,'0'0'4130'0'0,"19"19"-2524"0"0,58 60-617 0 0,-71-72-889 0 0,1 0-1 0 0,-1 1 0 0 0,0 0 0 0 0,0 1 0 0 0,-1-1 0 0 0,0 1 0 0 0,-1 0 1 0 0,0 0-1 0 0,0 0 0 0 0,-1 1 0 0 0,-1-1 0 0 0,1 1 0 0 0,-1 0 1 0 0,-1 0-1 0 0,0 0 0 0 0,0 0 0 0 0,-1 0 0 0 0,0 0 0 0 0,-2 11 1 0 0,1 11 406 0 0,1-32-496 0 0,1 1 0 0 0,-1-1 0 0 0,0 1 0 0 0,0-1 0 0 0,0 1 0 0 0,0-1 0 0 0,0 0 0 0 0,0 1 0 0 0,0-1 0 0 0,0 1 0 0 0,0-1 0 0 0,0 1 0 0 0,0-1 0 0 0,-1 1 0 0 0,1-1 0 0 0,0 1 0 0 0,0-1 0 0 0,0 1 0 0 0,-1-1 0 0 0,1 0 0 0 0,0 1 0 0 0,0-1 0 0 0,-1 1 0 0 0,1-1 0 0 0,0 0 0 0 0,-1 1 1 0 0,1-1-1 0 0,0 0 0 0 0,-1 0 0 0 0,1 1 0 0 0,-1-1 0 0 0,1 0 0 0 0,-1 0 0 0 0,1 1 0 0 0,-1-1 0 0 0,1 0 11 0 0,-1-1 0 0 0,0 1-1 0 0,1-1 1 0 0,-1 1 0 0 0,1-1 0 0 0,-1 1 0 0 0,1-1-1 0 0,0 1 1 0 0,-1-1 0 0 0,1 1 0 0 0,-1-1 0 0 0,1 1 0 0 0,0-1-1 0 0,0 0 1 0 0,-1 1 0 0 0,1-1 0 0 0,0 0 0 0 0,0 1 0 0 0,0-1-1 0 0,0 0 1 0 0,0 1 0 0 0,-1-1 0 0 0,1 0 0 0 0,0 1-1 0 0,1-1 1 0 0,-1 0 0 0 0,0 0 0 0 0,3-266-3550 0 0,1 0-5121 0 0,-4 262 8741 0 0,0-1-1 0 0,0 0 0 0 0,0 0 1 0 0,1 1-1 0 0,-1-1 1 0 0,2 0-1 0 0,-1 1 1 0 0,1-1-1 0 0,3-8 1 0 0,-3 12 52 0 0,0-1 0 0 0,0 1 0 0 0,0-1 0 0 0,1 1-1 0 0,-1 0 1 0 0,1 0 0 0 0,-1 0 0 0 0,1 0 0 0 0,0 0 0 0 0,0 1 0 0 0,0-1 0 0 0,0 1 0 0 0,0 0 0 0 0,0 0 0 0 0,0 0 0 0 0,0 0 0 0 0,1 0-1 0 0,2 1 1 0 0,15-4 543 0 0,1 1-1 0 0,-1 2 1 0 0,0 0-1 0 0,1 1 1 0 0,23 3-1 0 0,-31-1-487 0 0,-1 0 0 0 0,1 1 0 0 0,-1 0 0 0 0,0 1-1 0 0,0 0 1 0 0,0 1 0 0 0,-1 1 0 0 0,23 13 0 0 0,-33-18-195 0 0,1 0 0 0 0,-1 0 0 0 0,0 1 0 0 0,0 0 1 0 0,0-1-1 0 0,-1 1 0 0 0,1 0 0 0 0,0 0 0 0 0,-1-1 0 0 0,1 1 0 0 0,-1 1 1 0 0,1-1-1 0 0,-1 0 0 0 0,0 0 0 0 0,0 0 0 0 0,0 1 0 0 0,0-1 1 0 0,-1 1-1 0 0,1-1 0 0 0,0 0 0 0 0,-1 1 0 0 0,0-1 0 0 0,0 1 0 0 0,1-1 1 0 0,-1 1-1 0 0,-1-1 0 0 0,1 1 0 0 0,-1 4 0 0 0,-1-3-6 0 0,0 0 0 0 0,0 0 0 0 0,0 0 0 0 0,-1-1 0 0 0,1 1 0 0 0,-1-1 0 0 0,0 1 0 0 0,0-1 0 0 0,0 0 0 0 0,-1 0 0 0 0,1 0 0 0 0,-1-1 0 0 0,1 1 0 0 0,-1-1-1 0 0,-8 4 1 0 0,-55 23-414 0 0,-1-3-1 0 0,-2-3 1 0 0,0-3-1 0 0,-1-3 1 0 0,-94 9-1 0 0,147-26-199 0 0,18-6-886 0 0,23-10-1420 0 0,-18 13 2713 0 0,33-22-3314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21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45 592 0 0,'-7'-19'9913'0'0,"6"16"-10285"0"0,2 0 515 0 0,-1 3-87 0 0,0-1 0 0 0,0 0 1 0 0,1 1-1 0 0,-1-1 1 0 0,0 1-1 0 0,0-1 0 0 0,0 0 1 0 0,0 1-1 0 0,0-1 0 0 0,0 1 1 0 0,0-1-1 0 0,0 0 0 0 0,0 1 1 0 0,0-1-1 0 0,0 0 0 0 0,0 1 1 0 0,-1-1-1 0 0,1 1 1 0 0,0-1-1 0 0,0 0 0 0 0,-1 1 1 0 0,1-1-1 0 0,0 1 0 0 0,-1-1 1 0 0,1 1-1 0 0,0-1 0 0 0,-1 1 1 0 0,1-1-1 0 0,-1 1 0 0 0,1 0 1 0 0,-1-1-1 0 0,1 1 1 0 0,-1-1-1 0 0,-1 1 312 0 0,38 20-968 0 0,-27-15 592 0 0,0 1-1 0 0,-1 1 0 0 0,0-1 1 0 0,0 1-1 0 0,0 1 1 0 0,-1-1-1 0 0,0 1 0 0 0,8 14 1 0 0,-14-20 10 0 0,1 1-1 0 0,-1-1 1 0 0,0 1 0 0 0,-1-1 0 0 0,1 1-1 0 0,0-1 1 0 0,-1 1 0 0 0,1 0 0 0 0,-1-1-1 0 0,0 1 1 0 0,0 0 0 0 0,0 0 0 0 0,0-1-1 0 0,0 1 1 0 0,-1 0 0 0 0,1-1 0 0 0,-1 1-1 0 0,0-1 1 0 0,0 1 0 0 0,0-1 0 0 0,0 1-1 0 0,0-1 1 0 0,0 1 0 0 0,-1-1 0 0 0,1 0-1 0 0,-1 0 1 0 0,0 0 0 0 0,1 1 0 0 0,-1-2-1 0 0,0 1 1 0 0,-3 2 0 0 0,-3 0-3 0 0,0 0 1 0 0,0 1 0 0 0,0 0-1 0 0,1 0 1 0 0,0 0-1 0 0,-9 10 1 0 0,-31 20-8 0 0,40-32-25 0 0,0 1 0 0 0,0-1 0 0 0,1 2 0 0 0,-1-1 0 0 0,-8 9 0 0 0,13-11 13 0 0,0 1-1 0 0,0-1 0 0 0,0 1 0 0 0,1-1 0 0 0,-1 1 0 0 0,1 0 0 0 0,-1 0 1 0 0,1 0-1 0 0,0 0 0 0 0,0 0 0 0 0,1 0 0 0 0,-1 0 0 0 0,0 1 0 0 0,1-1 1 0 0,0 0-1 0 0,0 5 0 0 0,3-7 16 0 0,1 1-1 0 0,0-1 1 0 0,0 0 0 0 0,0 0 0 0 0,-1 0-1 0 0,1-1 1 0 0,7 1 0 0 0,-2 0 4 0 0,38 6 239 0 0,-46-7-260 0 0,6 1-184 0 0,14 1 522 0 0,-20 1-106 0 0,-16 1-138 0 0,2-1-98 0 0,0 0-1 0 0,0 1 1 0 0,0 1-1 0 0,-23 12 1 0 0,30-14 13 0 0,0 1 0 0 0,1-1 0 0 0,-1 1 0 0 0,1 0 0 0 0,-1 1 0 0 0,1-1 0 0 0,0 1 0 0 0,1 0 0 0 0,-1 1 0 0 0,1-1 0 0 0,-5 9 0 0 0,-3 25-119 0 0,-3 6 120 0 0,13-40 6 0 0,1 0-1 0 0,-1 0 0 0 0,1 0 0 0 0,0 0 0 0 0,0 1 1 0 0,1-1-1 0 0,-1 0 0 0 0,1 0 0 0 0,1 1 1 0 0,0 4-1 0 0,-1 9-33 0 0,4-17 41 0 0,-1 0 1 0 0,1 0 0 0 0,0 0 0 0 0,0-1 0 0 0,-1 1 0 0 0,1-1 0 0 0,0 0 0 0 0,0 0 0 0 0,0 0 0 0 0,1-1 0 0 0,5 1 0 0 0,-4 0 4 0 0,10 1 20 0 0,52 14-78 0 0,-64-15 38 0 0,-1 1 0 0 0,1-1 0 0 0,-1 1 0 0 0,1 0 0 0 0,-1 0 0 0 0,0 0 1 0 0,0 1-1 0 0,0-1 0 0 0,0 1 0 0 0,0 0 0 0 0,0-1 0 0 0,-1 1 0 0 0,1 0 1 0 0,-1 1-1 0 0,3 4 0 0 0,-3-1 21 0 0,-1 0 1 0 0,0 0-1 0 0,0 1 1 0 0,-1-1-1 0 0,1 0 1 0 0,-2 0-1 0 0,1 0 1 0 0,-2 8-1 0 0,0 12 19 0 0,2-23-23 0 0,0-1-1 0 0,-1 1 0 0 0,1 0 1 0 0,-1-1-1 0 0,0 1 1 0 0,0-1-1 0 0,0 1 0 0 0,0-1 1 0 0,-1 1-1 0 0,0-1 0 0 0,1 0 1 0 0,-1 0-1 0 0,0 0 1 0 0,-1 0-1 0 0,1 0 0 0 0,0 0 1 0 0,-5 3-1 0 0,-4 3 24 0 0,-1 0 0 0 0,1-1 0 0 0,-19 9 0 0 0,20-12 51 0 0,0 1 0 0 0,0 0 0 0 0,1 1-1 0 0,-11 9 1 0 0,18-15 47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7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 9556 0 0,'0'0'5187'0'0,"-29"100"-3891"0"0,7-55-207 0 0,8 1-209 0 0,-1-3-223 0 0,8-4-337 0 0,0-6-256 0 0,7-5-32 0 0,0-9-112 0 0,0-5-753 0 0,-11-2-655 0 0,0 1-497 0 0,0 0-1073 0 0,-3-4-1072 0 0,7 2-192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8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91 8804 0 0,'0'0'6985'0'0,"36"5"-6305"0"0,113 12-288 0 0,-146-16-378 0 0,1-1 0 0 0,-1 1 1 0 0,0-1-1 0 0,1 0 0 0 0,-1 0 0 0 0,1 0 1 0 0,-1-1-1 0 0,1 1 0 0 0,-1-1 0 0 0,0 0 0 0 0,1 0 1 0 0,-1 0-1 0 0,0 0 0 0 0,0 0 0 0 0,1-1 0 0 0,-1 0 1 0 0,-1 1-1 0 0,1-1 0 0 0,0 0 0 0 0,4-5 0 0 0,-5 4-98 0 0,0 1-1 0 0,-1-1 0 0 0,0 0 0 0 0,0-1 0 0 0,0 1 0 0 0,0 0 0 0 0,0 0 0 0 0,-1 0 0 0 0,0 0 0 0 0,1-1 0 0 0,-1 1 0 0 0,-1-7 0 0 0,1 4-312 0 0,0 5 318 0 0,0-1-1 0 0,-1 0 1 0 0,1 0 0 0 0,-1 1 0 0 0,1-1 0 0 0,-1 0-1 0 0,0 1 1 0 0,1-1 0 0 0,-1 1 0 0 0,0-1-1 0 0,0 1 1 0 0,0-1 0 0 0,0 1 0 0 0,-1 0 0 0 0,1-1-1 0 0,0 1 1 0 0,0 0 0 0 0,-1 0 0 0 0,1 0 0 0 0,-1 0-1 0 0,1 0 1 0 0,-1 0 0 0 0,0 0 0 0 0,1 0-1 0 0,-1 1 1 0 0,1-1 0 0 0,-1 1 0 0 0,0-1 0 0 0,0 1-1 0 0,1 0 1 0 0,-1 0 0 0 0,-3 0 0 0 0,-9-2 130 0 0,0 1 0 0 0,0 1 0 0 0,-16 2 1 0 0,18-1 14 0 0,6-1 81 0 0,0 1-1 0 0,0 1 1 0 0,0-1-1 0 0,0 1 1 0 0,0 0-1 0 0,0 0 1 0 0,0 1-1 0 0,1 0 1 0 0,-1 0-1 0 0,1 0 1 0 0,0 1-1 0 0,0-1 1 0 0,0 1 0 0 0,0 1-1 0 0,0-1 1 0 0,1 0-1 0 0,0 1 1 0 0,0 0-1 0 0,0 0 1 0 0,1 0-1 0 0,0 1 1 0 0,0-1-1 0 0,0 1 1 0 0,1 0-1 0 0,-1 0 1 0 0,1 0-1 0 0,1 0 1 0 0,-1 0-1 0 0,1 0 1 0 0,0 0-1 0 0,0 0 1 0 0,1 1-1 0 0,0-1 1 0 0,1 10-1 0 0,0-12-95 0 0,1 0-1 0 0,-1 0 1 0 0,1 0 0 0 0,0 0-1 0 0,0-1 1 0 0,1 1-1 0 0,-1-1 1 0 0,1 0 0 0 0,-1 1-1 0 0,1-1 1 0 0,0 0-1 0 0,0-1 1 0 0,1 1 0 0 0,-1 0-1 0 0,0-1 1 0 0,1 0-1 0 0,0 0 1 0 0,6 3 0 0 0,14 7 100 0 0,43 13 0 0 0,-54-20-116 0 0,100 32-412 0 0,-35-17-6574 0 0,-63-19 1586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8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1 5218 0 0,'0'0'5219'0'0,"0"94"-2434"0"0,-29-49-1216 0 0,-15-1 144 0 0,-6 3-673 0 0,-4-6-80 0 0,0-6-671 0 0,14-9-177 0 0,11-9-80 0 0,7-10 16 0 0,8-7-176 0 0,14-19-1649 0 0,7-7-2497 0 0,29-7-2705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9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50 133 6435 0 0,'0'0'3948'0'0,"1"5"-3011"0"0,1-2-813 0 0,0 1 1 0 0,0-2-1 0 0,1 1 0 0 0,-1 0 1 0 0,0 0-1 0 0,1-1 0 0 0,0 1 1 0 0,0-1-1 0 0,-1 0 0 0 0,1 0 1 0 0,0 0-1 0 0,1 0 0 0 0,-1-1 1 0 0,0 1-1 0 0,1-1 0 0 0,-1 0 1 0 0,0 0-1 0 0,1 0 0 0 0,-1 0 1 0 0,1-1-1 0 0,0 1 0 0 0,3-1 1 0 0,19 3 603 0 0,53-2 0 0 0,-52-1-610 0 0,-17-1-88 0 0,1 0 0 0 0,-1 0 0 0 0,0 0 0 0 0,0-2 0 0 0,0 1 0 0 0,0-1 0 0 0,0-1 0 0 0,0 1 0 0 0,12-8 0 0 0,-19 9-148 0 0,-1 1 0 0 0,1-1 0 0 0,0 1 1 0 0,-1-1-1 0 0,1 0 0 0 0,-1 0 0 0 0,1 0 0 0 0,-1 0 0 0 0,0-1 0 0 0,0 1 0 0 0,0-1 0 0 0,0 1 1 0 0,0-1-1 0 0,-1 0 0 0 0,1 0 0 0 0,-1 1 0 0 0,0-1 0 0 0,0 0 0 0 0,0 0 0 0 0,0 0 0 0 0,0-1 1 0 0,-1 1-1 0 0,1 0 0 0 0,-1 0 0 0 0,0 0 0 0 0,0 0 0 0 0,0 0 0 0 0,0-1 0 0 0,-1 1 1 0 0,1 0-1 0 0,-1 0 0 0 0,0 0 0 0 0,0 0 0 0 0,-2-5 0 0 0,1 6 61 0 0,1-1 0 0 0,-1 1 0 0 0,0-1 0 0 0,0 1 0 0 0,0 0 0 0 0,0 0 0 0 0,-1-1 0 0 0,1 2 0 0 0,-1-1 0 0 0,1 0-1 0 0,-1 0 1 0 0,0 1 0 0 0,1-1 0 0 0,-1 1 0 0 0,0 0 0 0 0,-5-1 0 0 0,-51-12 311 0 0,53 13-242 0 0,-10-2 182 0 0,0 1 0 0 0,-1 0 0 0 0,0 1 0 0 0,1 1 0 0 0,-1 1 0 0 0,0 0 1 0 0,-20 5-1 0 0,29-5-64 0 0,1 2 0 0 0,0-1 1 0 0,0 1-1 0 0,0 0 0 0 0,0 0 0 0 0,0 1 1 0 0,1 0-1 0 0,-1 0 0 0 0,1 1 1 0 0,0 0-1 0 0,1 0 0 0 0,-1 0 1 0 0,1 1-1 0 0,0-1 0 0 0,0 1 0 0 0,1 1 1 0 0,0-1-1 0 0,-5 9 0 0 0,4-3 145 0 0,1 1-1 0 0,1-1 0 0 0,-1 1 1 0 0,2 0-1 0 0,0 0 0 0 0,1 0 0 0 0,0 0 1 0 0,1 0-1 0 0,0 0 0 0 0,3 21 1 0 0,-2-28-237 0 0,0-1 1 0 0,0 1 0 0 0,1-1 0 0 0,0 1-1 0 0,-1-1 1 0 0,2 0 0 0 0,-1 1 0 0 0,1-1-1 0 0,-1-1 1 0 0,2 1 0 0 0,-1 0 0 0 0,0-1-1 0 0,1 1 1 0 0,4 4 0 0 0,1-2 2 0 0,-1 0 0 0 0,1 0 0 0 0,0-1 1 0 0,1 0-1 0 0,-1-1 0 0 0,21 9 0 0 0,-8-6-114 0 0,1-1 1 0 0,0-1-1 0 0,0-1 0 0 0,0-1 0 0 0,1-1 1 0 0,29 0-1 0 0,-42-3-340 0 0,-1-1 1 0 0,1 1-1 0 0,-1-1 0 0 0,14-4 1 0 0,-20 4-218 0 0,1-1 0 0 0,-1 1 0 0 0,0-1 0 0 0,0 0 0 0 0,0-1 1 0 0,0 1-1 0 0,6-5 0 0 0,9-11-5087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9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8036 0 0,'0'0'7051'0'0,"0"21"-6846"0"0,0-16-204 0 0,1-1-1 0 0,0 1 1 0 0,0-1-1 0 0,1 1 1 0 0,-1-1-1 0 0,1 0 1 0 0,0 0-1 0 0,0 0 1 0 0,0 0 0 0 0,4 6-1 0 0,12 24 290 0 0,-12-13-11 0 0,-1 0 0 0 0,0 0 0 0 0,-2 1 0 0 0,2 33 0 0 0,-7 94 282 0 0,0-59-510 0 0,0-17 580 0 0,1-49-2296 0 0,0-7-4190 0 0,1-42 736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59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8372 0 0,'0'0'3746'0'0,"271"-22"-2594"0"0,-159 18 241 0 0,3 4-81 0 0,-14 0-607 0 0,-18 0-193 0 0,-29 0-400 0 0,-21 0-80 0 0,-73 0-11109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00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 6835 0 0,'0'0'3767'0'0,"-3"8"-3679"0"0,-2 1-23 0 0,-1 1 0 0 0,0-1 0 0 0,-1 0-1 0 0,1-1 1 0 0,-13 12 0 0 0,-29 38 2131 0 0,45-52-1684 0 0,0 0 0 0 0,1 0 0 0 0,0 0 0 0 0,0 1 0 0 0,-3 11 0 0 0,5-15-410 0 0,-1-1 0 0 0,1 0-1 0 0,-1 0 1 0 0,1 0 0 0 0,0 0 0 0 0,0 0 0 0 0,0 1 0 0 0,0-1-1 0 0,0 0 1 0 0,1 0 0 0 0,-1 0 0 0 0,1 0 0 0 0,-1 1 0 0 0,1-1-1 0 0,0 0 1 0 0,0 0 0 0 0,0 0 0 0 0,0 0 0 0 0,0-1 0 0 0,0 1-1 0 0,3 3 1 0 0,2-1 31 0 0,1-1 0 0 0,0 1-1 0 0,1-1 1 0 0,-1-1 0 0 0,0 1 0 0 0,1-1-1 0 0,0-1 1 0 0,12 2 0 0 0,69 4 308 0 0,-85-7-433 0 0,25 2 9 0 0,52-1 15 0 0,-74-1-214 0 0,0 0 1 0 0,0-1-1 0 0,0 0 1 0 0,-1-1-1 0 0,1 1 1 0 0,0-1-1 0 0,-1-1 0 0 0,12-5 1 0 0,-15 7-213 0 0,-1-1 1 0 0,1-1-1 0 0,-1 1 1 0 0,0 0-1 0 0,0-1 1 0 0,0 1-1 0 0,0-1 1 0 0,0 1-1 0 0,-1-1 1 0 0,1 0-1 0 0,-1 0 1 0 0,0 0-1 0 0,0 0 1 0 0,0 0-1 0 0,0 0 1 0 0,0 0-1 0 0,0-4 1 0 0,0-14-4127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00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8772 0 0,'0'0'10469'0'0,"0"37"-10373"0"0,0-46-2113 0 0,0-8-1969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01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2721 0 0,'0'0'7702'0'0,"24"20"-5799"0"0,-14-11-1679 0 0,43 36 1399 0 0,90 59 1 0 0,-94-72-989 0 0,319 222 2703 0 0,-331-224-3125 0 0,-1 1 0 0 0,-2 2 0 0 0,-1 2 0 0 0,-2 1 0 0 0,-2 1 0 0 0,-1 2 0 0 0,30 54 0 0 0,-46-66-171 0 0,-1-1 0 0 0,-1 1 0 0 0,-1 1 0 0 0,-2 0 1 0 0,-1 0-1 0 0,-1 0 0 0 0,-2 1 0 0 0,0 0 0 0 0,-2 34 0 0 0,-1-49-37 0 0,0-1 0 0 0,-1 1 0 0 0,-1-1 0 0 0,0 1 0 0 0,0-1 0 0 0,-2 1 0 0 0,0-1 0 0 0,0 0 0 0 0,-1-1 0 0 0,0 1 0 0 0,-1-1 0 0 0,-1 0 0 0 0,0 0-1 0 0,-1-1 1 0 0,0 0 0 0 0,0 0 0 0 0,-1-1 0 0 0,-1 0 0 0 0,-12 10 0 0 0,-8 4 14 0 0,0-1 0 0 0,-1-2 1 0 0,-2-1-1 0 0,0-1 0 0 0,-1-2 0 0 0,0-2 1 0 0,-2-1-1 0 0,1-2 0 0 0,-40 9 0 0 0,13-14-99 0 0,62-7 15 0 0,-1 0-1 0 0,0 0 1 0 0,1-1-1 0 0,-1 1 1 0 0,0-1 0 0 0,1 1-1 0 0,-1 0 1 0 0,0-1-1 0 0,1 1 1 0 0,-1-1 0 0 0,1 0-1 0 0,-1 1 1 0 0,1-1-1 0 0,0 1 1 0 0,-1-1 0 0 0,1 0-1 0 0,-1 1 1 0 0,1-1-1 0 0,0 0 1 0 0,0 1-1 0 0,-1-1 1 0 0,1 0 0 0 0,0 1-1 0 0,0-1 1 0 0,0 0-1 0 0,0 0 1 0 0,0 1 0 0 0,0-1-1 0 0,0 0 1 0 0,0 0-1 0 0,0-1 1 0 0,5-26-2777 0 0,22 7-1779 0 0,-16 14 1667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05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27 4242 0 0,'-1'-6'6926'0'0,"-2"-14"-5886"0"0,0 21-923 0 0,-1 0 0 0 0,1 0 0 0 0,0 0 0 0 0,0 0 0 0 0,0 1 0 0 0,1-1 0 0 0,-1 1 0 0 0,0 0 0 0 0,1 0 0 0 0,-1 0 0 0 0,1 0 0 0 0,-1 0 0 0 0,1 1 0 0 0,0-1 0 0 0,0 1 0 0 0,0-1 0 0 0,0 1 0 0 0,1 0 0 0 0,-3 5 0 0 0,0-2 98 0 0,1 0-1 0 0,0 0 0 0 0,0 0 0 0 0,1 1 1 0 0,0-1-1 0 0,0 1 0 0 0,0 0 1 0 0,-1 10-1 0 0,4 21 94 0 0,-1 0 1 0 0,-3 0-1 0 0,-1 0 0 0 0,-2 0 1 0 0,-1 0-1 0 0,-13 37 0 0 0,-10-9-146 0 0,21-49-259 0 0,0 0 1 0 0,-8 28-1 0 0,53-87-15609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23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2323 3041 0 0,'6'0'4875'0'0,"22"5"-5075"0"0,-20-3 460 0 0,1-1 0 0 0,-1 1 0 0 0,0-2 0 0 0,1 1 1 0 0,-1-1-1 0 0,1 0 0 0 0,0-1 0 0 0,-1 0 1 0 0,0-1-1 0 0,1 1 0 0 0,-1-1 0 0 0,0-1 1 0 0,0 0-1 0 0,0 0 0 0 0,10-6 0 0 0,6-5-174 0 0,0-2-1 0 0,-1 0 1 0 0,26-26-1 0 0,-22 19-52 0 0,52-47 249 0 0,84-99 1 0 0,-145 146-146 0 0,-2-1 0 0 0,-1 0-1 0 0,-1-1 1 0 0,-1-1 0 0 0,16-45-1 0 0,5-6-171 0 0,-7 22 26 0 0,-17 39 23 0 0,0-2 0 0 0,-2 1 0 0 0,0-1 0 0 0,-1-1 0 0 0,-1 1 0 0 0,-1-1 0 0 0,-1 0 0 0 0,3-27 0 0 0,-1-31 418 0 0,22-102 0 0 0,-21 120-159 0 0,-2 0 0 0 0,-5-113-1 0 0,-2 70-220 0 0,0-24 85 0 0,-1 59-118 0 0,2-1-1 0 0,4 1 1 0 0,2 0-1 0 0,16-74 1 0 0,-18 131-35 0 0,0-1 0 0 0,1 1 1 0 0,0 0-1 0 0,1 0 1 0 0,0 0-1 0 0,1 0 1 0 0,0 1-1 0 0,0 0 0 0 0,1 0 1 0 0,0 1-1 0 0,14-13 1 0 0,-8 10-6 0 0,0 1-1 0 0,1 0 1 0 0,1 1 0 0 0,0 0 0 0 0,0 1 0 0 0,30-10 0 0 0,0 4-32 0 0,2 3 1 0 0,-1 1-1 0 0,1 2 0 0 0,69-1 1 0 0,142 4-1119 0 0,393 42 0 0 0,-256-25 3139 0 0,-336-12-1655 0 0,-57 0-399 0 0,-21 0-4969 0 0,-2-2-1436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05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 4562 0 0,'0'0'6395'0'0,"13"0"-3700"0"0,113-4 834 0 0,64-10-2385 0 0,63-2-1303 0 0,50 9-450 0 0,-102 9-4606 0 0,-154 2 941 0 0,-22 1-577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07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77 667 3458 0 0,'-1'7'4685'0'0,"-5"24"-3232"0"0,6-26-1211 0 0,-1 0 0 0 0,0 0 0 0 0,0 0 0 0 0,0 0 0 0 0,-1-1-1 0 0,1 1 1 0 0,-1 0 0 0 0,0 0 0 0 0,-1-1 0 0 0,1 1 0 0 0,-1-1 0 0 0,-4 5-1 0 0,-13 28 1340 0 0,16-53 3199 0 0,-11-66-4755 0 0,10 10-29 0 0,5-81 0 0 0,1 62-4 0 0,13-221 61 0 0,-6 232 276 0 0,-8 79-348 0 0,7 12-2436 0 0,-6-8 2448 0 0,0-1 0 0 0,0 0 0 0 0,0 0 0 0 0,0 0 0 0 0,0 1 0 0 0,0-1 0 0 0,0 0 0 0 0,1 0 0 0 0,-1-1 0 0 0,1 1 0 0 0,0 0 0 0 0,-1 0 0 0 0,1-1 0 0 0,0 1 0 0 0,0-1 0 0 0,0 0 0 0 0,0 1 0 0 0,0-1 0 0 0,4 1 0 0 0,47 22-2 0 0,7-4 52 0 0,0-2 1 0 0,2-4-1 0 0,88 11 0 0 0,190 0 550 0 0,-276-21-536 0 0,-26-1-183 0 0,1-2-1 0 0,66-5 0 0 0,-140-10-6524 0 0,-21 0-40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08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6675 0 0,'0'0'8196'0'0,"141"0"-7828"0"0,-120 0-80 0 0,8 0 64 0 0,11 0-80 0 0,7 0-112 0 0,11 0-144 0 0,-1 2-16 0 0,-2 1-16 0 0,-8-1-1088 0 0,-15-2-2146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21.5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1 220 6499 0 0,'0'-10'8860'0'0,"1"15"-8868"0"0,0-1 0 0 0,1 0 0 0 0,0 0 0 0 0,-1 1 0 0 0,1-1 0 0 0,1 0 0 0 0,-1-1 1 0 0,1 1-1 0 0,4 5 0 0 0,8 14 260 0 0,17 35 118 0 0,2-1 0 0 0,3-1-1 0 0,2-3 1 0 0,3-1 0 0 0,2-2-1 0 0,2-2 1 0 0,2-2 0 0 0,106 79-1 0 0,-109-96-346 0 0,-27-18-15 0 0,0 1 1 0 0,-1 1-1 0 0,17 16 0 0 0,-27-20-184 0 0,-1-2 1027 0 0,9-15-42 0 0,82-78 259 0 0,55-45-1048 0 0,123-76-1004 0 0,498-287-1 0 0,-748 486-535 0 0,6 13-5727 0 0,-5 0 2344 0 0,-4-5-945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23.0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5 151 6291 0 0,'-4'1'7739'0'0,"3"12"-7269"0"0,7-1-400 0 0,-1 0 0 0 0,1 0 0 0 0,1-1 0 0 0,0 0 1 0 0,1 0-1 0 0,0 0 0 0 0,1-1 0 0 0,10 9 0 0 0,10 14 390 0 0,45 56 843 0 0,271 307 497 0 0,-298-347 291 0 0,-40-59-1989 0 0,18-14 42 0 0,0 0 0 0 0,1 3 0 0 0,1 0 0 0 0,32-18-1 0 0,-22 13-171 0 0,175-114-711 0 0,5 10 0 0 0,446-194 0 0 0,-629 309 45 0 0,2 1 0 0 0,-1 1 0 0 0,2 3 0 0 0,0 1 0 0 0,0 1 0 0 0,62-4 0 0 0,-97 12 362 0 0,0 0 0 0 0,1 0 0 0 0,-1 0 0 0 0,0 0 0 0 0,1 0 1 0 0,-1 1-1 0 0,0-1 0 0 0,0 1 0 0 0,1 0 0 0 0,-1-1 0 0 0,0 1 1 0 0,0 0-1 0 0,0 0 0 0 0,0 0 0 0 0,0 1 0 0 0,0-1 0 0 0,0 0 1 0 0,-1 1-1 0 0,4 2 0 0 0,0 1-1126 0 0,6 3-2965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1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12 942 3714 0 0,'-8'-11'11142'0'0,"4"-7"-6946"0"0,5-26-5154 0 0,-1 24 1774 0 0,0-642-883 0 0,1 657 42 0 0,-1 0-1 0 0,1 0 0 0 0,-1 0 1 0 0,1 0-1 0 0,1 0 0 0 0,-1 0 1 0 0,1 0-1 0 0,0 1 0 0 0,0-1 1 0 0,0 1-1 0 0,0-1 0 0 0,1 1 1 0 0,0 0-1 0 0,4-5 1 0 0,0 2-1 0 0,0 0 0 0 0,0 0 1 0 0,1 0-1 0 0,0 1 1 0 0,0 0-1 0 0,16-8 1 0 0,-4 5-224 0 0,0 0 0 0 0,1 1 0 0 0,0 1 0 0 0,0 1 0 0 0,43-6 0 0 0,69 5-3102 0 0,-44 10-1795 0 0,-59 0 1851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2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37 6195 0 0,'0'0'3580'0'0,"-12"0"-1694"0"0,242-15-255 0 0,-64 1-1437 0 0,-161 13-253 0 0,40-6-3318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2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38 6819 0 0,'0'0'3436'0'0,"-14"-6"-3321"0"0,4 2-100 0 0,2 0-2 0 0,0 0 0 0 0,0 0 0 0 0,0 1 0 0 0,-1 0 0 0 0,1 0 0 0 0,-1 1 0 0 0,0 0 0 0 0,0 1 0 0 0,1 0 0 0 0,-1 0 0 0 0,-12 2 0 0 0,17 0-29 0 0,0 0 0 0 0,0 0 0 0 0,0 1 0 0 0,0 0 0 0 0,0 0 0 0 0,0 0 0 0 0,1 0 0 0 0,-1 0 0 0 0,1 1 0 0 0,0 0 0 0 0,0 0 0 0 0,0 0 0 0 0,0 0 0 0 0,0 0 0 0 0,0 0 0 0 0,1 1 0 0 0,0-1 0 0 0,-1 1 0 0 0,1 0 0 0 0,1 0 0 0 0,-1-1 0 0 0,-1 8 0 0 0,-1 0 236 0 0,1 0 0 0 0,1 0-1 0 0,-1 0 1 0 0,2 0 0 0 0,0 0-1 0 0,0 1 1 0 0,2 15 0 0 0,-1-25-200 0 0,1 0 0 0 0,-1-1 1 0 0,1 1-1 0 0,-1 0 0 0 0,1-1 0 0 0,0 1 1 0 0,0-1-1 0 0,0 1 0 0 0,0-1 1 0 0,0 1-1 0 0,0-1 0 0 0,0 1 0 0 0,0-1 1 0 0,1 0-1 0 0,-1 0 0 0 0,0 0 0 0 0,1 0 1 0 0,-1 0-1 0 0,1 0 0 0 0,-1 0 1 0 0,1 0-1 0 0,0 0 0 0 0,-1-1 0 0 0,1 1 1 0 0,0-1-1 0 0,0 1 0 0 0,-1-1 0 0 0,1 0 1 0 0,2 0-1 0 0,61 3 309 0 0,-54-3-159 0 0,-2-1-62 0 0,-1-1 0 0 0,1 1-1 0 0,0-1 1 0 0,-1-1 0 0 0,1 0 0 0 0,-1 0 0 0 0,0 0-1 0 0,0-1 1 0 0,0-1 0 0 0,10-6 0 0 0,-13 8-85 0 0,1-1 1 0 0,-1 0 0 0 0,0 0 0 0 0,0-1-1 0 0,0 1 1 0 0,-1-1 0 0 0,1 0 0 0 0,-1-1-1 0 0,-1 1 1 0 0,1-1 0 0 0,-1 1 0 0 0,1-1-1 0 0,-2 0 1 0 0,5-11 0 0 0,-10 52-214 0 0,2 1 0 0 0,1 0 0 0 0,6 37 0 0 0,-6-71 182 0 0,0 1 0 0 0,1 0-1 0 0,-1 0 1 0 0,1-1 0 0 0,0 1 0 0 0,0 0 0 0 0,0-1 0 0 0,0 1 0 0 0,0-1 0 0 0,1 1 0 0 0,-1-1 0 0 0,1 1 0 0 0,0-1 0 0 0,-1 0 0 0 0,1 0 0 0 0,0 0 0 0 0,0 0 0 0 0,0 0 0 0 0,5 2-1 0 0,-4-2-417 0 0,0 0 0 0 0,0-1 0 0 0,1 0 0 0 0,-1 0 0 0 0,0 0 0 0 0,1 0 0 0 0,-1-1 0 0 0,1 1 0 0 0,-1-1 0 0 0,4 0 0 0 0,8 0-3696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3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 8420 0 0,'0'0'4581'0'0,"-6"6"-4741"0"0,2-1 173 0 0,0 1 1 0 0,0 0-1 0 0,0 0 1 0 0,1 0-1 0 0,0 0 1 0 0,0 1-1 0 0,1 0 1 0 0,0-1-1 0 0,0 1 1 0 0,0 0-1 0 0,1 0 1 0 0,-1 7-1 0 0,0 19 611 0 0,1 46-1 0 0,2-21 150 0 0,-3 54 62 0 0,-7 140-181 0 0,7-244-361 0 0,1-3-2051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3.5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314 12 7892 0 0,'0'0'4492'0'0,"-30"-3"-4204"0"0,-100-5-95 0 0,124 8-133 0 0,-1 0 0 0 0,1 0 0 0 0,-1 0 0 0 0,1 1 0 0 0,-1-1 0 0 0,1 2 0 0 0,-1-1 0 0 0,1 1 0 0 0,0 0 0 0 0,0 0 0 0 0,0 1 0 0 0,0-1 0 0 0,0 1 0 0 0,0 1 0 0 0,1-1 0 0 0,0 1 0 0 0,-1 0 0 0 0,1 0 0 0 0,1 1 0 0 0,-1-1 0 0 0,1 1 0 0 0,-1 0 0 0 0,-3 7 0 0 0,7-10-45 0 0,-1 0 0 0 0,1 0-1 0 0,0 0 1 0 0,0 0 0 0 0,0 0 0 0 0,0 0-1 0 0,0 0 1 0 0,0 0 0 0 0,1 0 0 0 0,-1 0-1 0 0,1 1 1 0 0,-1-1 0 0 0,1 0 0 0 0,0 0-1 0 0,0 1 1 0 0,0-1 0 0 0,0 0 0 0 0,0 1-1 0 0,1-1 1 0 0,-1 0 0 0 0,1 0 0 0 0,-1 0-1 0 0,1 1 1 0 0,0-1 0 0 0,0 0-1 0 0,0 0 1 0 0,0 0 0 0 0,0 0 0 0 0,1 0-1 0 0,-1 0 1 0 0,0-1 0 0 0,1 1 0 0 0,0 0-1 0 0,-1-1 1 0 0,4 3 0 0 0,6 3 3 0 0,0 0 0 0 0,0-1 1 0 0,1 0-1 0 0,0-1 0 0 0,16 6 1 0 0,9 3 162 0 0,-25-8-154 0 0,-1 0-1 0 0,0 0 1 0 0,0 1 0 0 0,0 1-1 0 0,-1 0 1 0 0,0 0-1 0 0,-1 1 1 0 0,11 12 0 0 0,-17-16-25 0 0,1-1 0 0 0,-1 0-1 0 0,-1 1 1 0 0,1-1 0 0 0,-1 1 0 0 0,1 0 0 0 0,-1 0 0 0 0,-1-1 0 0 0,1 2 0 0 0,-1-1 0 0 0,0 0 0 0 0,0 0-1 0 0,0 0 1 0 0,-1 0 0 0 0,0 1 0 0 0,0-1 0 0 0,0 0 0 0 0,0 1 0 0 0,-1-1 0 0 0,0 0 0 0 0,0 0 0 0 0,-1 0-1 0 0,-2 7 1 0 0,1-6 6 0 0,0-1 1 0 0,-1 0-1 0 0,0 0 0 0 0,0 0 0 0 0,0 0 0 0 0,0 0 0 0 0,-1-1 0 0 0,0 0 0 0 0,0 0 0 0 0,0 0 0 0 0,0-1 0 0 0,-1 0 0 0 0,1 0 0 0 0,-1 0 0 0 0,0-1 0 0 0,1 1 0 0 0,-10 1 0 0 0,4-1-124 0 0,0 0 0 0 0,0-1 0 0 0,-1 0-1 0 0,1 0 1 0 0,-1-1 0 0 0,1-1-1 0 0,-1 0 1 0 0,-20-3 0 0 0,30 3-114 0 0,1-1 1 0 0,-1 0 0 0 0,0 1-1 0 0,1-1 1 0 0,-1 0-1 0 0,1 0 1 0 0,0 0 0 0 0,-1 0-1 0 0,1 0 1 0 0,0 0 0 0 0,0 0-1 0 0,-1 0 1 0 0,1-1 0 0 0,0 1-1 0 0,0 0 1 0 0,0-1 0 0 0,1 1-1 0 0,-1-1 1 0 0,0 1-1 0 0,0-1 1 0 0,1 1 0 0 0,-1-1-1 0 0,1 1 1 0 0,-1-1 0 0 0,1 0-1 0 0,0 1 1 0 0,0-1 0 0 0,0 0-1 0 0,0 1 1 0 0,0-1-1 0 0,0 0 1 0 0,0 1 0 0 0,1-3-1 0 0,-1-13-4385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26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4 720 2145 0 0,'-4'-7'11096'0'0,"6"-21"-10603"0"0,3 14-467 0 0,1 0-1 0 0,1 0 0 0 0,0 1 0 0 0,1 0 1 0 0,0 0-1 0 0,15-16 0 0 0,12-21 52 0 0,-24 32-47 0 0,76-114 2 0 0,-76 118-34 0 0,0 0 1 0 0,1 0-1 0 0,1 1 0 0 0,0 1 1 0 0,1 0-1 0 0,22-15 0 0 0,-32 25-9 0 0,-1 0 0 0 0,1 0-1 0 0,-1 0 1 0 0,1 1-1 0 0,0-1 1 0 0,-1 1 0 0 0,1 0-1 0 0,0 0 1 0 0,0 0-1 0 0,0 0 1 0 0,0 1-1 0 0,0 0 1 0 0,0 0 0 0 0,0 0-1 0 0,0 0 1 0 0,0 0-1 0 0,0 1 1 0 0,-1 0 0 0 0,1 0-1 0 0,0 0 1 0 0,0 0-1 0 0,0 0 1 0 0,-1 1 0 0 0,1 0-1 0 0,-1 0 1 0 0,1 0-1 0 0,-1 0 1 0 0,0 0-1 0 0,0 1 1 0 0,0-1 0 0 0,0 1-1 0 0,0 0 1 0 0,2 3-1 0 0,8 11-42 0 0,-1 0 1 0 0,0 0-1 0 0,-1 1 0 0 0,-2 1 0 0 0,9 20 0 0 0,-11-24 128 0 0,6 17-62 0 0,-2 1 1 0 0,10 40-1 0 0,-4-10-7 0 0,-17-61 10 0 0,0-1 0 0 0,0 0 0 0 0,1 0-1 0 0,-1 0 1 0 0,1 0 0 0 0,-1 1-1 0 0,1-1 1 0 0,-1 0 0 0 0,1 0-1 0 0,-1 0 1 0 0,1 0 0 0 0,0 0-1 0 0,0 0 1 0 0,-1 0 0 0 0,1-1-1 0 0,0 1 1 0 0,0 0 0 0 0,0 0-1 0 0,0-1 1 0 0,0 1 0 0 0,0 0-1 0 0,0-1 1 0 0,0 1 0 0 0,1-1-1 0 0,-1 1 1 0 0,0-1 0 0 0,0 0-1 0 0,0 1 1 0 0,0-1 0 0 0,1 0-1 0 0,-1 0 1 0 0,0 0 0 0 0,0 0 0 0 0,1 0-1 0 0,-1 0 1 0 0,0 0 0 0 0,0 0-1 0 0,0-1 1 0 0,0 1 0 0 0,1 0-1 0 0,-1-1 1 0 0,0 1 0 0 0,0-1-1 0 0,0 1 1 0 0,0-1 0 0 0,0 0-1 0 0,0 1 1 0 0,0-1 0 0 0,0 0-1 0 0,0 0 1 0 0,1-1 0 0 0,10-7 54 0 0,-1-1 0 0 0,-1 0 0 0 0,15-17 0 0 0,-16 16-55 0 0,41-50 13 0 0,-2-2 0 0 0,47-84 0 0 0,39-54-20 0 0,-108 163 8 0 0,-21 28-12 0 0,2 0-1 0 0,-1 1 0 0 0,1-1 1 0 0,16-15-1 0 0,-22 24-22 0 0,0 1 0 0 0,0-1-1 0 0,0 1 1 0 0,1-1 0 0 0,-1 1 0 0 0,0-1-1 0 0,1 1 1 0 0,-1 0 0 0 0,0-1 0 0 0,1 1-1 0 0,-1 0 1 0 0,0 0 0 0 0,1 0 0 0 0,-1 0-1 0 0,0 0 1 0 0,1 1 0 0 0,-1-1 0 0 0,0 0-1 0 0,1 1 1 0 0,-1-1 0 0 0,0 0 0 0 0,0 1-1 0 0,1 0 1 0 0,-1-1 0 0 0,0 1 0 0 0,0 0-1 0 0,0-1 1 0 0,0 1 0 0 0,0 0 0 0 0,0 0-1 0 0,0 0 1 0 0,0 0 0 0 0,0 0 0 0 0,0 0-1 0 0,-1 0 1 0 0,2 2 0 0 0,28 44-58 0 0,-24-31 71 0 0,-1 1-1 0 0,0 0 1 0 0,-1 1 0 0 0,-1-1-1 0 0,-1 1 1 0 0,-1-1 0 0 0,0 1-1 0 0,-1 0 1 0 0,-3 20 0 0 0,2 13 357 0 0,-1-26-117 0 0,-2 0 0 0 0,0 0 0 0 0,-1 0-1 0 0,-1 0 1 0 0,-2-1 0 0 0,-13 29 0 0 0,10-24-238 0 0,1 0 1 0 0,1 1-1 0 0,-8 47 1 0 0,16-6-149 0 0,1-43-4328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4.5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18 133 304 0 0,'0'3'10017'0'0,"0"-2"-10002"0"0,0 0-1 0 0,0-1 1 0 0,0 1-1 0 0,0 0 1 0 0,0-1-1 0 0,0 1 0 0 0,0 0 1 0 0,0-1-1 0 0,1 1 1 0 0,-1 0-1 0 0,0-1 1 0 0,0 1-1 0 0,1 0 0 0 0,-1-1 1 0 0,0 1-1 0 0,1-1 1 0 0,-1 1-1 0 0,0-1 1 0 0,1 1-1 0 0,-1-1 0 0 0,1 1 1 0 0,-1-1-1 0 0,1 1 1 0 0,0 0-1 0 0,23 6 344 0 0,0 0 0 0 0,1-2 0 0 0,-1 0 0 0 0,1-2-1 0 0,0 0 1 0 0,0-2 0 0 0,38-3 0 0 0,-59 2-396 0 0,1-1 0 0 0,-1 1 0 0 0,0-1 0 0 0,1 0-1 0 0,-1 0 1 0 0,0 0 0 0 0,0 0 0 0 0,0-1 0 0 0,0 0 0 0 0,0 0 0 0 0,0 0 0 0 0,-1 0 0 0 0,1-1 0 0 0,0 1 0 0 0,-1-1 0 0 0,0 0 0 0 0,0 0 0 0 0,0 0-1 0 0,0 0 1 0 0,0-1 0 0 0,-1 1 0 0 0,1-1 0 0 0,1-4 0 0 0,-3 5-1 0 0,1 0 0 0 0,-2 0 1 0 0,1 0-1 0 0,0 0 0 0 0,-1 0 0 0 0,1 0 0 0 0,-1 0 1 0 0,0 0-1 0 0,0 0 0 0 0,0 0 0 0 0,0 0 0 0 0,-1 0 1 0 0,1 0-1 0 0,-1 0 0 0 0,0 0 0 0 0,0 0 0 0 0,0 0 1 0 0,0 0-1 0 0,0 0 0 0 0,0 1 0 0 0,-1-1 0 0 0,0 0 1 0 0,1 1-1 0 0,-1 0 0 0 0,0-1 0 0 0,0 1 0 0 0,0 0 1 0 0,-1 0-1 0 0,1 0 0 0 0,-1 0 0 0 0,1 0 0 0 0,-1 0 1 0 0,-4-1-1 0 0,0-2 145 0 0,0 1 1 0 0,-1 0 0 0 0,1 0-1 0 0,-1 1 1 0 0,0 0-1 0 0,0 1 1 0 0,0-1-1 0 0,0 1 1 0 0,0 1 0 0 0,-1 0-1 0 0,1 0 1 0 0,0 1-1 0 0,-1-1 1 0 0,1 2 0 0 0,-1-1-1 0 0,1 2 1 0 0,0-1-1 0 0,0 1 1 0 0,-1 0-1 0 0,1 0 1 0 0,1 1 0 0 0,-1 0-1 0 0,0 1 1 0 0,1 0-1 0 0,-1 0 1 0 0,1 0-1 0 0,0 1 1 0 0,1 0 0 0 0,-1 0-1 0 0,1 1 1 0 0,0 0-1 0 0,0 0 1 0 0,1 0 0 0 0,0 1-1 0 0,0 0 1 0 0,0 0-1 0 0,1 0 1 0 0,-4 9-1 0 0,3-5-95 0 0,0 0 0 0 0,1-1 0 0 0,1 1 0 0 0,0 1-1 0 0,0-1 1 0 0,1 0 0 0 0,0 1 0 0 0,1 0 0 0 0,1-1 0 0 0,1 23-1 0 0,0-27 21 0 0,0 0 0 0 0,0-1 0 0 0,1 1 0 0 0,-1-1 0 0 0,2 1 0 0 0,-1-1 0 0 0,1 0 0 0 0,-1 0 0 0 0,2 0 0 0 0,-1 0 0 0 0,1-1-1 0 0,0 1 1 0 0,0-1 0 0 0,0 0 0 0 0,1 0 0 0 0,0 0 0 0 0,0-1 0 0 0,0 0 0 0 0,0 0 0 0 0,7 4 0 0 0,3 0 0 0 0,0-2-1 0 0,1 0 1 0 0,-1 0 0 0 0,1-1 0 0 0,0-1-1 0 0,1-1 1 0 0,24 3 0 0 0,4-4 27 0 0,67-3 1 0 0,-95 0-428 0 0,0-1 0 0 0,-1 0 0 0 0,1-1 1 0 0,0-1-1 0 0,-1 0 0 0 0,0-1 0 0 0,0-1 1 0 0,16-8-1 0 0,28-24-4636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1 158 3041 0 0,'4'10'6740'0'0,"14"33"-6394"0"0,72 185 4560 0 0,-18 4-3454 0 0,-65-212-1408 0 0,0 14 45 0 0,-7-32-11 0 0,-7-26 1304 0 0,-42-44-983 0 0,36 52-403 0 0,0-2 0 0 0,1 1 0 0 0,1-1 1 0 0,0-1-1 0 0,-12-32 0 0 0,15 27-40 0 0,2 0 1 0 0,0 0 0 0 0,2-1 0 0 0,0 0-1 0 0,1-28 1 0 0,2 41 33 0 0,1 0 0 0 0,1 0-1 0 0,0 0 1 0 0,1 0 0 0 0,0 0 0 0 0,1 1 0 0 0,0-1-1 0 0,1 1 1 0 0,0 0 0 0 0,1 0 0 0 0,0 0 0 0 0,12-18 0 0 0,-7 16-8 0 0,0 1 0 0 0,1 0 0 0 0,0 0 1 0 0,1 1-1 0 0,1 1 0 0 0,-1 0 0 0 0,2 1 1 0 0,-1 0-1 0 0,1 1 0 0 0,1 0 0 0 0,-1 2 1 0 0,1-1-1 0 0,0 2 0 0 0,1 0 0 0 0,-1 1 1 0 0,1 0-1 0 0,0 1 0 0 0,0 1 0 0 0,0 1 1 0 0,0 0-1 0 0,0 1 0 0 0,26 3 0 0 0,-34-2 0 0 0,0 0-1 0 0,-1 1 0 0 0,1 0 0 0 0,-1 1 0 0 0,1-1 0 0 0,-1 1 0 0 0,0 1 1 0 0,0-1-1 0 0,0 1 0 0 0,-1 0 0 0 0,1 1 0 0 0,-1 0 0 0 0,0 0 1 0 0,0 0-1 0 0,-1 1 0 0 0,1-1 0 0 0,-1 1 0 0 0,5 9 0 0 0,-3-5 16 0 0,-2 0-1 0 0,1 1 1 0 0,-1-1-1 0 0,0 1 1 0 0,-1 0-1 0 0,-1 0 1 0 0,0 1-1 0 0,0-1 1 0 0,-1 1-1 0 0,-1 0 1 0 0,1 18-1 0 0,-1-4 12 0 0,0-15-4 0 0,0 0 0 0 0,-2 1 0 0 0,1-1 0 0 0,-3 15 1 0 0,2-24-6 0 0,1 0 0 0 0,-1 1 0 0 0,1-1 1 0 0,-1 0-1 0 0,0 0 0 0 0,0 0 0 0 0,0 0 1 0 0,0 0-1 0 0,0 0 0 0 0,-1 0 0 0 0,1 0 1 0 0,-1-1-1 0 0,1 1 0 0 0,-1 0 0 0 0,1-1 1 0 0,-1 1-1 0 0,0-1 0 0 0,0 0 0 0 0,0 1 0 0 0,0-1 1 0 0,0 0-1 0 0,0 0 0 0 0,0 0 0 0 0,0 0 1 0 0,0-1-1 0 0,-4 2 0 0 0,-57 2-1736 0 0,23-13-3878 0 0,21-4-916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39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53 122 6915 0 0,'0'0'3663'0'0,"-15"10"-1288"0"0,11-6-2275 0 0,0 1 1 0 0,0 1 0 0 0,1-1-1 0 0,0 0 1 0 0,0 1 0 0 0,0 0 0 0 0,1-1-1 0 0,0 1 1 0 0,0 0 0 0 0,1 1-1 0 0,-2 8 1 0 0,1-3 36 0 0,1-1 0 0 0,0 1 0 0 0,1 0 0 0 0,1 0 0 0 0,1 15 0 0 0,-1-26-134 0 0,-1 1 0 0 0,1-1 0 0 0,0 1 0 0 0,-1-1 0 0 0,1 1 1 0 0,0-1-1 0 0,0 0 0 0 0,0 1 0 0 0,0-1 0 0 0,0 0 0 0 0,0 0 0 0 0,0 0 0 0 0,0 0 1 0 0,1 0-1 0 0,-1 0 0 0 0,0 0 0 0 0,0 0 0 0 0,1 0 0 0 0,-1-1 0 0 0,1 1 0 0 0,-1 0 1 0 0,1-1-1 0 0,-1 1 0 0 0,1-1 0 0 0,-1 0 0 0 0,3 1 0 0 0,49 2 40 0 0,-40-3-31 0 0,22 1-81 0 0,0-3 0 0 0,66-10 0 0 0,-82 8-27 0 0,-1 0 1 0 0,0-2-1 0 0,0 0 1 0 0,0-1-1 0 0,-1-1 1 0 0,0 0-1 0 0,18-13 0 0 0,-33 20 103 0 0,0 0 0 0 0,0-1-1 0 0,0 1 1 0 0,0-1 0 0 0,0 1-1 0 0,0-1 1 0 0,0 0 0 0 0,-1 0-1 0 0,1 1 1 0 0,-1-1-1 0 0,1 0 1 0 0,-1 0 0 0 0,0-1-1 0 0,0 1 1 0 0,0 0 0 0 0,0 0-1 0 0,0-1 1 0 0,0 1-1 0 0,-1 0 1 0 0,1-1 0 0 0,-1 1-1 0 0,1 0 1 0 0,-1-1 0 0 0,0 1-1 0 0,0-5 1 0 0,-1 4 14 0 0,0 0 0 0 0,0 0 1 0 0,-1 0-1 0 0,1 1 0 0 0,0-1 0 0 0,-1 0 1 0 0,0 1-1 0 0,0 0 0 0 0,0-1 0 0 0,0 1 1 0 0,0 0-1 0 0,0 0 0 0 0,0 0 1 0 0,-1 0-1 0 0,1 0 0 0 0,-1 0 0 0 0,1 1 1 0 0,-1-1-1 0 0,-3-1 0 0 0,-58-24 321 0 0,-74-20-1 0 0,-54-22-34 0 0,217 92-8796 0 0,4-10 5162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0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 1 7107 0 0,'0'0'4135'0'0,"-10"7"-3398"0"0,1 0-370 0 0,-1-1 1 0 0,0 0 0 0 0,0 0-1 0 0,0-1 1 0 0,0-1-1 0 0,-1 0 1 0 0,0 0-1 0 0,-14 2 1 0 0,20-5-287 0 0,-48 13 137 0 0,51-13-230 0 0,1 0 0 0 0,-1-1 0 0 0,0 1-1 0 0,1 0 1 0 0,-1 0 0 0 0,1 0 0 0 0,-1 0-1 0 0,1 1 1 0 0,-1-1 0 0 0,1 0 0 0 0,0 1 0 0 0,0-1-1 0 0,0 1 1 0 0,0-1 0 0 0,0 1 0 0 0,0-1-1 0 0,0 1 1 0 0,0 0 0 0 0,0-1 0 0 0,1 1-1 0 0,-1 0 1 0 0,1 0 0 0 0,-1 0 0 0 0,1-1 0 0 0,0 5-1 0 0,0-3 5 0 0,1 0 0 0 0,-1-1 1 0 0,1 1-1 0 0,0 0 0 0 0,0 0 0 0 0,0 0 0 0 0,0 0 0 0 0,0-1 0 0 0,0 1 0 0 0,1 0 0 0 0,0-1 0 0 0,-1 1 0 0 0,1-1 0 0 0,0 0 0 0 0,0 0 1 0 0,0 1-1 0 0,1-1 0 0 0,-1-1 0 0 0,0 1 0 0 0,1 0 0 0 0,-1-1 0 0 0,1 1 0 0 0,0-1 0 0 0,3 2 0 0 0,12 5 34 0 0,0-2 0 0 0,35 9 0 0 0,-18-5-10 0 0,6 2 27 0 0,59 20 27 0 0,-92-29-69 0 0,0 0 1 0 0,0 1 0 0 0,0 0 0 0 0,0 1-1 0 0,-1 0 1 0 0,0 0 0 0 0,0 0 0 0 0,11 12-1 0 0,-16-16-1 0 0,-1 1 0 0 0,1-1 0 0 0,-1 1 0 0 0,0-1 0 0 0,1 1 0 0 0,-1 0 0 0 0,0 0 0 0 0,0-1 0 0 0,0 1 0 0 0,0 0 0 0 0,0 0 0 0 0,-1 0 0 0 0,1 0 0 0 0,0 0 0 0 0,-1 0 1 0 0,0 0-1 0 0,1 0 0 0 0,-1 0 0 0 0,0 1 0 0 0,0-1 0 0 0,0 0 0 0 0,-1 0 0 0 0,1 0 0 0 0,0 0 0 0 0,-1 0 0 0 0,1 0 0 0 0,-1 0 0 0 0,0 0 0 0 0,1 0 0 0 0,-1 0 0 0 0,0 0 0 0 0,0 0 0 0 0,-1-1 0 0 0,1 1 0 0 0,0 0 0 0 0,0-1 0 0 0,-1 1 0 0 0,1-1 0 0 0,-1 1 0 0 0,0-1 0 0 0,1 0 0 0 0,-1 0 0 0 0,0 1 0 0 0,0-1 0 0 0,-2 1 0 0 0,-9 4 4 0 0,0 1 0 0 0,-1-2 0 0 0,1 0 0 0 0,-28 6 0 0 0,41-11-6 0 0,-75 12-1270 0 0,23-11-7322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0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 9700 0 0,'0'0'6820'0'0,"0"3"-6516"0"0,0-12-2065 0 0,11-6-3425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1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220 1 16 0 0,'0'0'160'0'0,"-79"7"-64"0"0,43 4-112 0 0,0 4 32 0 0,0 2-16 0 0,3-2-16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2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586 3 944 0 0,'-8'-1'12917'0'0,"-25"-1"-13471"0"0,8 8 930 0 0,0 1-1 0 0,-31 14 1 0 0,15-5-123 0 0,15-5-264 0 0,1 1-1 0 0,0 2 1 0 0,-37 26 0 0 0,12-8 93 0 0,33-19-82 0 0,1 0-1 0 0,0 1 1 0 0,1 1-1 0 0,-25 31 0 0 0,-3 2 20 0 0,36-40-9 0 0,1 0-1 0 0,0 0 1 0 0,1 0-1 0 0,0 0 1 0 0,0 1-1 0 0,1 0 1 0 0,0 0-1 0 0,0 0 1 0 0,1 1 0 0 0,1-1-1 0 0,-1 1 1 0 0,-1 16-1 0 0,1 12 255 0 0,2-1 1 0 0,3 40-1 0 0,-1-13-154 0 0,0-54-82 0 0,0 1-1 0 0,1-1 1 0 0,0 1-1 0 0,0-1 0 0 0,1 0 1 0 0,8 19-1 0 0,34 59 371 0 0,-35-68-299 0 0,12 13-68 0 0,2-1 1 0 0,0-1 0 0 0,3-1 0 0 0,0-1 0 0 0,61 49 0 0 0,-5-2-29 0 0,-69-64 124 0 0,-4-4-141 0 0,-40-30-6622 0 0,4 1-1250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4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788 0 3954 0 0,'0'0'4026'0'0,"-1"27"-2065"0"0,-4-16-1925 0 0,0 0 0 0 0,-1 0 1 0 0,0-1-1 0 0,-14 19 0 0 0,-3 3 514 0 0,10-12-257 0 0,-1-1 0 0 0,-1 0 0 0 0,-1-2 1 0 0,0 1-1 0 0,-1-2 0 0 0,-1 0 0 0 0,-1-1 1 0 0,0-1-1 0 0,-1-1 0 0 0,0-1 0 0 0,-1 0 1 0 0,-41 15-1 0 0,37-19-171 0 0,0-1 0 0 0,-1-2 0 0 0,1 0 0 0 0,-1-2 0 0 0,0-1 0 0 0,1-1 0 0 0,-1-1 0 0 0,0-1 0 0 0,0-1 1 0 0,0-2-1 0 0,-27-7 0 0 0,42 8-118 0 0,1-1 1 0 0,-1-1 0 0 0,1 0 0 0 0,0 0-1 0 0,0-1 1 0 0,0 0 0 0 0,1-1 0 0 0,-15-13-1 0 0,22 15-54 0 0,0-1 0 0 0,0 0-1 0 0,0 0 1 0 0,1-1-1 0 0,0 1 1 0 0,0 0 0 0 0,0 0-1 0 0,1-1 1 0 0,0 1-1 0 0,1 0 1 0 0,-1-1 0 0 0,2-6-1 0 0,-1-11-107 0 0,0 22 150 0 0,0 0 0 0 0,0 0 0 0 0,0 0 0 0 0,0 0 0 0 0,1 0 0 0 0,-1 0 0 0 0,0 0 0 0 0,1 0 0 0 0,-1 0 1 0 0,1 1-1 0 0,0-1 0 0 0,0 1 0 0 0,-1-1 0 0 0,1 1 0 0 0,0 0 0 0 0,0 0 0 0 0,0 0 0 0 0,0 0 0 0 0,0 0 1 0 0,3-1-1 0 0,46-17-104 0 0,-39 15 57 0 0,1 2 0 0 0,-1 0 1 0 0,1 0-1 0 0,-1 1 0 0 0,1 0 0 0 0,0 2 0 0 0,15 1 0 0 0,88 19-179 0 0,-51-7 288 0 0,-35-8-39 0 0,44 7-48 0 0,-1 3-1 0 0,99 35 1 0 0,-125-32 103 0 0,1-3 0 0 0,1-2 0 0 0,0-1 0 0 0,0-3 0 0 0,1-3 1 0 0,69 3-1 0 0,-118-10-457 0 0,-17-10-4530 0 0,-4-6-1953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5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5699 0 0,'0'0'6845'0'0,"4"0"-6733"0"0,220 5 1581 0 0,-110-2-2043 0 0,1-2-4295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5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 5250 0 0,'0'0'4803'0'0,"26"0"-4627"0"0,6-2 128 0 0,15 0 688 0 0,4 0 481 0 0,6 1-289 0 0,-2-3-767 0 0,-5 2-385 0 0,-14-2 48 0 0,-14 2-192 0 0,-8-1-1745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27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33 312 4226 0 0,'0'0'2257'0'0,"16"5"-1771"0"0,4 1-354 0 0,0-1 0 0 0,0-1 1 0 0,1-1-1 0 0,40 1 0 0 0,-55-4-122 0 0,-1 0 0 0 0,1 0 0 0 0,0 0 0 0 0,0-1 0 0 0,-1 0 0 0 0,1-1-1 0 0,0 1 1 0 0,-1-1 0 0 0,0 0 0 0 0,1 0 0 0 0,-1-1 0 0 0,0 1 0 0 0,0-1 0 0 0,0-1-1 0 0,0 1 1 0 0,-1 0 0 0 0,1-1 0 0 0,-1 0 0 0 0,0 0 0 0 0,0-1 0 0 0,0 1 0 0 0,-1-1-1 0 0,0 1 1 0 0,0-1 0 0 0,0 0 0 0 0,3-7 0 0 0,-2-3 62 0 0,-1 0 1 0 0,0 0-1 0 0,-1 0 1 0 0,0 0-1 0 0,-1-1 1 0 0,-1 1-1 0 0,-2-19 1 0 0,1-6 1420 0 0,1 37-1442 0 0,-1-1 1 0 0,1 1 0 0 0,0 0-1 0 0,-1 0 1 0 0,0 0-1 0 0,0 0 1 0 0,0 0-1 0 0,0 0 1 0 0,0 0-1 0 0,-1 0 1 0 0,1 0-1 0 0,-1 0 1 0 0,0 0 0 0 0,0 1-1 0 0,0-1 1 0 0,0 1-1 0 0,0-1 1 0 0,0 1-1 0 0,-1 0 1 0 0,1 0-1 0 0,-1 0 1 0 0,0 0-1 0 0,1 1 1 0 0,-1-1 0 0 0,0 1-1 0 0,0-1 1 0 0,0 1-1 0 0,0 0 1 0 0,0 0-1 0 0,0 0 1 0 0,-6 0-1 0 0,2 0-84 0 0,0 0-1 0 0,0 0 0 0 0,0 1 0 0 0,0 0 1 0 0,0 0-1 0 0,0 1 0 0 0,0 0 0 0 0,0 0 0 0 0,0 0 1 0 0,0 1-1 0 0,0 0 0 0 0,0 1 0 0 0,-11 5 0 0 0,7-1 28 0 0,1 1 0 0 0,0 0 0 0 0,0 0-1 0 0,0 1 1 0 0,1 1 0 0 0,1-1 0 0 0,-1 1-1 0 0,2 1 1 0 0,-1 0 0 0 0,2 0 0 0 0,-1 0-1 0 0,2 1 1 0 0,-1 0 0 0 0,1 0 0 0 0,-5 21-1 0 0,2 3 454 0 0,1-1 0 0 0,2 1 0 0 0,2 0 0 0 0,1 49 0 0 0,2-79-411 0 0,0-1 0 0 0,0 1-1 0 0,1-1 1 0 0,0 1 0 0 0,0-1 0 0 0,1 1 0 0 0,-1-1 0 0 0,1 0 0 0 0,0 1 0 0 0,1-1-1 0 0,-1 0 1 0 0,1-1 0 0 0,0 1 0 0 0,0 0 0 0 0,1-1 0 0 0,6 8 0 0 0,-3-6-6 0 0,1 0-1 0 0,-1-1 1 0 0,1 1 0 0 0,0-2 0 0 0,0 1 0 0 0,0-1 0 0 0,1 0-1 0 0,0-1 1 0 0,13 4 0 0 0,-2-2-141 0 0,1-2 1 0 0,0 0-1 0 0,-1-1 0 0 0,1-1 1 0 0,0 0-1 0 0,0-2 0 0 0,0-1 0 0 0,33-6 1 0 0,-45 5-377 0 0,1 0 0 0 0,-1 0 1 0 0,1-1-1 0 0,10-6 1 0 0,32-24-3455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6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0 4274 0 0,'0'0'3020'0'0,"-6"4"-2454"0"0,-20 17 450 0 0,0 1 1 0 0,1 2 0 0 0,-22 26 0 0 0,40-42-910 0 0,0 1 0 0 0,1 0 0 0 0,0 0 0 0 0,1 1 0 0 0,0 0 0 0 0,0 0 0 0 0,1 0 0 0 0,0 1 0 0 0,1-1 0 0 0,0 1 0 0 0,1 0 0 0 0,0 0 0 0 0,-1 21 0 0 0,4-30-100 0 0,-1 0 0 0 0,1 0 0 0 0,-1 0 0 0 0,1 0 0 0 0,0 0 0 0 0,-1 0 0 0 0,1-1 0 0 0,0 1 0 0 0,0 0 0 0 0,1 0 0 0 0,-1-1 0 0 0,0 1 0 0 0,0 0 0 0 0,1-1 0 0 0,-1 1 0 0 0,1-1 0 0 0,-1 0 0 0 0,1 0 0 0 0,0 1 0 0 0,0-1 0 0 0,-1 0 0 0 0,1 0 0 0 0,0-1 0 0 0,0 1 0 0 0,0 0 0 0 0,0-1 0 0 0,0 1 0 0 0,0-1 0 0 0,0 1 0 0 0,4-1 1 0 0,11 3 101 0 0,1-2 0 0 0,30 0 0 0 0,-31-1-3 0 0,39 2 119 0 0,-18 0-165 0 0,1-1 1 0 0,-1-2 0 0 0,0-2 0 0 0,0-1 0 0 0,52-13-1 0 0,-86 16-58 0 0,-1 0 0 0 0,0 0-1 0 0,1 0 1 0 0,-1 0 0 0 0,0-1 0 0 0,0 1-1 0 0,0-1 1 0 0,0 0 0 0 0,0 0-1 0 0,0 0 1 0 0,-1 0 0 0 0,1 0-1 0 0,0-1 1 0 0,-1 1 0 0 0,0-1 0 0 0,0 0-1 0 0,0 0 1 0 0,0 0 0 0 0,0 0-1 0 0,0 0 1 0 0,-1 0 0 0 0,0 0-1 0 0,1 0 1 0 0,-1-1 0 0 0,0 1 0 0 0,-1 0-1 0 0,1-1 1 0 0,0 1 0 0 0,-1-1-1 0 0,0-5 1 0 0,-1 3-25 0 0,0 0 1 0 0,0 0-1 0 0,-1 1 1 0 0,0-1-1 0 0,0 1 1 0 0,0-1-1 0 0,0 1 1 0 0,-1 0-1 0 0,0 0 0 0 0,0 0 1 0 0,-1 0-1 0 0,1 0 1 0 0,-1 1-1 0 0,0 0 1 0 0,0-1-1 0 0,-10-6 1 0 0,-11-8 127 0 0,-44-25 1 0 0,61 39-330 0 0,-1 1 0 0 0,-1-1 0 0 0,1 2 0 0 0,-1-1 1 0 0,1 1-1 0 0,-1 1 0 0 0,0 0 0 0 0,0 0 0 0 0,-12 0 0 0 0,0 8-5875 0 0,11 3 1876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6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6 496 0 0,'0'5'12902'0'0,"0"-8"-13766"0"0,7-5-1329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7.1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1 3922 0 0,'0'0'2609'0'0,"-16"9"-2046"0"0,-47 35 325 0 0,58-41-703 0 0,1 1-1 0 0,-1 0 1 0 0,1 1-1 0 0,0-1 1 0 0,0 1-1 0 0,0 0 1 0 0,1 0-1 0 0,-1 0 1 0 0,1 0-1 0 0,0 0 1 0 0,1 1-1 0 0,-1-1 1 0 0,1 1-1 0 0,0 0 1 0 0,1 0-1 0 0,-1 0 1 0 0,1 0 0 0 0,0 0-1 0 0,1 0 1 0 0,-1 0-1 0 0,1 0 1 0 0,1 0-1 0 0,-1 0 1 0 0,3 9-1 0 0,-3-13-176 0 0,1 1 0 0 0,0-1 0 0 0,0 0 0 0 0,0-1 0 0 0,0 1 0 0 0,1 0 0 0 0,-1 0 0 0 0,0 0 0 0 0,1-1 0 0 0,-1 1 0 0 0,1-1 0 0 0,0 1 0 0 0,-1-1 0 0 0,1 0 0 0 0,0 0 0 0 0,0 1 0 0 0,0-1 0 0 0,0 0 0 0 0,0-1 0 0 0,0 1 0 0 0,0 0 0 0 0,0-1 0 0 0,1 1 0 0 0,2 0 0 0 0,60 9 82 0 0,-62-10-81 0 0,134 3 290 0 0,-136-4-282 0 0,0 1 0 0 0,0-1 1 0 0,-1 1-1 0 0,1-1 0 0 0,0 0 0 0 0,0 1 1 0 0,-1-1-1 0 0,1 0 0 0 0,0 0 1 0 0,-1 1-1 0 0,1-1 0 0 0,-1 0 1 0 0,1 0-1 0 0,-1 0 0 0 0,1 0 0 0 0,-1 0 1 0 0,0 0-1 0 0,0 0 0 0 0,1 0 1 0 0,-1 0-1 0 0,0 0 0 0 0,0 0 1 0 0,0 0-1 0 0,0 0 0 0 0,0 0 0 0 0,0 0 1 0 0,0-1-1 0 0,-1-40 89 0 0,1 31-99 0 0,1 1-19 0 0,-1 1 0 0 0,0-1-1 0 0,-1 1 1 0 0,0-1-1 0 0,0 1 1 0 0,-1 0 0 0 0,0-1-1 0 0,0 1 1 0 0,-1 0-1 0 0,-1 0 1 0 0,1 0 0 0 0,-1 1-1 0 0,-6-9 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7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4834 0 0,'0'0'4717'0'0,"9"11"-3484"0"0,27 40-177 0 0,-33-48-920 0 0,-1 1 0 0 0,0-1 0 0 0,0 1 0 0 0,0 0-1 0 0,-1 0 1 0 0,1 0 0 0 0,-1 0 0 0 0,0 0 0 0 0,0 1 0 0 0,-1-1 0 0 0,1 0 0 0 0,-1 0-1 0 0,0 0 1 0 0,0 1 0 0 0,-1 5 0 0 0,0 6 363 0 0,22-16 235 0 0,45-2-690 0 0,69 3 46 0 0,-122-1-76 0 0,-1 2 0 0 0,1 0 0 0 0,-1 0 0 0 0,0 1 1 0 0,0 1-1 0 0,0 0 0 0 0,0 0 0 0 0,12 7 0 0 0,-22-9-14 0 0,0-1-1 0 0,-1 0 0 0 0,1 1 0 0 0,0-1 0 0 0,0 1 1 0 0,-1 0-1 0 0,1-1 0 0 0,-1 1 0 0 0,0 0 0 0 0,1 0 0 0 0,1 4 1 0 0,-3-5-3 0 0,0 0 0 0 0,1 0 0 0 0,-1-1 1 0 0,0 1-1 0 0,1 0 0 0 0,-1 0 0 0 0,0 0 0 0 0,0 0 1 0 0,0 0-1 0 0,0 0 0 0 0,0 0 0 0 0,0 0 1 0 0,0 0-1 0 0,0 0 0 0 0,-1 0 0 0 0,1 0 0 0 0,0 0 1 0 0,-1 0-1 0 0,1-1 0 0 0,0 1 0 0 0,-1 0 1 0 0,1 0-1 0 0,-1 0 0 0 0,1 0 0 0 0,-1-1 0 0 0,1 1 1 0 0,-1 0-1 0 0,0-1 0 0 0,1 1 0 0 0,-1 0 1 0 0,0-1-1 0 0,-1 1 0 0 0,-9 6-151 0 0,0-2 0 0 0,-1 0 0 0 0,0 0 0 0 0,0-1 0 0 0,0-1 0 0 0,0 0-1 0 0,0 0 1 0 0,-17 0 0 0 0,-108 4-8034 0 0,103-7 2740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7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7459 0 0,'0'0'4402'0'0,"79"-31"-4402"0"0,-39 27-80 0 0,7 2 48 0 0,3 2-16 0 0,5 0-80 0 0,-1 0 48 0 0,-4 0-128 0 0,-6 0-544 0 0,-8 0-833 0 0,-11 0-272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48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3842 0 0,'0'0'5805'0'0,"33"7"-4081"0"0,109 24-310 0 0,-120-26-1129 0 0,-1 1 0 0 0,1 0 0 0 0,-1 2 0 0 0,0 0 0 0 0,-1 2 1 0 0,0 0-1 0 0,0 1 0 0 0,-1 1 0 0 0,30 25 0 0 0,-40-29-241 0 0,0 2 1 0 0,-1-1-1 0 0,0 1 0 0 0,0 0 0 0 0,-1 1 0 0 0,-1 0 0 0 0,1 0 0 0 0,-2 0 0 0 0,0 1 0 0 0,0 0 1 0 0,-1 0-1 0 0,0 0 0 0 0,-1 1 0 0 0,-1-1 0 0 0,0 1 0 0 0,0 15 0 0 0,0-1 46 0 0,-2-1 0 0 0,0 1-1 0 0,-6 27 1 0 0,4-42-58 0 0,0-1 1 0 0,-1 1-1 0 0,-1-1 1 0 0,0 0-1 0 0,-1 1 1 0 0,0-2-1 0 0,0 1 1 0 0,-14 19-1 0 0,-21 19 372 0 0,-3-2 0 0 0,-78 68-1 0 0,121-114-421 0 0,0-1 0 0 0,0 0-1 0 0,0 0 1 0 0,-1 0 0 0 0,1 1-1 0 0,0-1 1 0 0,0 0 0 0 0,0 0-1 0 0,0 0 1 0 0,0 0 0 0 0,0 1 0 0 0,-1-1-1 0 0,1 0 1 0 0,0 0 0 0 0,0 0-1 0 0,0 0 1 0 0,0 0 0 0 0,-1 0-1 0 0,1 0 1 0 0,0 1 0 0 0,0-1-1 0 0,0 0 1 0 0,-1 0 0 0 0,1 0-1 0 0,0 0 1 0 0,0 0 0 0 0,0 0-1 0 0,-1 0 1 0 0,1 0 0 0 0,0 0-1 0 0,0 0 1 0 0,0 0 0 0 0,-1 0-1 0 0,1 0 1 0 0,0 0 0 0 0,0 0 0 0 0,0-1-1 0 0,-1 1 1 0 0,1 0 0 0 0,0 0-1 0 0,0 0 1 0 0,0 0 0 0 0,0 0-1 0 0,-1 0 1 0 0,1 0 0 0 0,0-1-1 0 0,0 1 1 0 0,-1-11-2387 0 0,0 5 1170 0 0,-5-11-3946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4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72 763 3746 0 0,'0'0'11298'0'0,"0"-31"-10273"0"0,2-42-1018 0 0,-1 21 78 0 0,-5-59-1 0 0,2 101-76 0 0,0 0 0 0 0,-1 0 0 0 0,0 0-1 0 0,-1 0 1 0 0,0 1 0 0 0,-1 0 0 0 0,-7-12 0 0 0,7 13-8 0 0,1 0 0 0 0,-1 0 0 0 0,1-1-1 0 0,1 1 1 0 0,0-1 0 0 0,0 1 0 0 0,0-1 0 0 0,1 0-1 0 0,0 0 1 0 0,0-11 0 0 0,2 14-18 0 0,0 1 0 0 0,0 0 1 0 0,1 0-1 0 0,0 0 0 0 0,0 0 0 0 0,0 0 0 0 0,0 0 0 0 0,1 0 0 0 0,0 0 0 0 0,0 0 0 0 0,0 0 1 0 0,1 1-1 0 0,4-7 0 0 0,2 1 1 0 0,0 0 0 0 0,1 1-1 0 0,0 0 1 0 0,12-8 0 0 0,-21 16 17 0 0,32-24-131 0 0,0 1 1 0 0,1 1-1 0 0,2 2 0 0 0,0 2 0 0 0,70-27 1 0 0,-94 43-339 0 0,-1 0 1 0 0,1 1-1 0 0,0 0 1 0 0,0 1-1 0 0,1 1 1 0 0,-1 0 0 0 0,0 1-1 0 0,0 0 1 0 0,22 5-1 0 0,2 3-2158 0 0,62 26 0 0 0,-84-29 2091 0 0,13 5-2078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4.6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1841 0 0,'0'3'7763'0'0,"8"-3"-6434"0"0,-5 0-609 0 0,1 0-528 0 0,-1 0-144 0 0,1 0-32 0 0,0 0-128 0 0,3 0 112 0 0,-3 0-80 0 0,-1 4-864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5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0 1 4402 0 0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5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 4402 0 0,'-101'33'7571'0'0,"109"-33"-6354"0"0,13 0-577 0 0,4 0-496 0 0,15-2 225 0 0,7 0-97 0 0,4 2-208 0 0,3 0-64 0 0,-7 0-673 0 0,-4 0-2496 0 0,-10 0-1569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28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49 3634 0 0,'0'0'4503'0'0,"-6"-2"-4023"0"0,-35-12 225 0 0,26 7-605 0 0,-1 2 1 0 0,1 0 0 0 0,-1 0-1 0 0,0 2 1 0 0,0 0-1 0 0,-21-1 1 0 0,28 4-90 0 0,0 0 0 0 0,0 1 0 0 0,0 0 0 0 0,0 0 0 0 0,1 1 0 0 0,-1 0 1 0 0,1 0-1 0 0,-1 1 0 0 0,-12 6 0 0 0,18-7 96 0 0,-1 1 0 0 0,1-1 0 0 0,0 0 0 0 0,0 1 0 0 0,0 0 0 0 0,0 0 1 0 0,0 0-1 0 0,1 0 0 0 0,-1 0 0 0 0,1 0 0 0 0,0 1 0 0 0,0-1 0 0 0,0 1 0 0 0,0-1 0 0 0,1 1 0 0 0,-1 0 0 0 0,1 0 1 0 0,0 0-1 0 0,0 0 0 0 0,1-1 0 0 0,-1 1 0 0 0,1 0 0 0 0,0 7 0 0 0,0-8-96 0 0,-1-1 0 0 0,1 1 0 0 0,0 0-1 0 0,0-1 1 0 0,0 1 0 0 0,0-1 0 0 0,0 1 0 0 0,1 0 0 0 0,-1-1-1 0 0,1 1 1 0 0,0-1 0 0 0,-1 1 0 0 0,1-1 0 0 0,0 0-1 0 0,1 1 1 0 0,-1-1 0 0 0,0 0 0 0 0,1 0 0 0 0,-1 1 0 0 0,1-1-1 0 0,0-1 1 0 0,-1 1 0 0 0,1 0 0 0 0,0 0 0 0 0,0-1-1 0 0,0 1 1 0 0,1-1 0 0 0,-1 1 0 0 0,0-1 0 0 0,1 0 0 0 0,-1 0-1 0 0,0 0 1 0 0,1 0 0 0 0,-1 0 0 0 0,4 0 0 0 0,12 5 30 0 0,1-1 1 0 0,-1-1 0 0 0,1 0-1 0 0,0-2 1 0 0,0 0 0 0 0,0-1-1 0 0,1-1 1 0 0,-1 0 0 0 0,19-4-1 0 0,-30 3-85 0 0,-1 0-1 0 0,0-1 1 0 0,0 0-1 0 0,0 0 0 0 0,0 0 1 0 0,-1-1-1 0 0,1 0 1 0 0,-1 0-1 0 0,1 0 1 0 0,-1-1-1 0 0,0 0 0 0 0,0-1 1 0 0,-1 1-1 0 0,1-1 1 0 0,-1 0-1 0 0,0 0 0 0 0,0-1 1 0 0,-1 0-1 0 0,0 1 1 0 0,0-2-1 0 0,0 1 1 0 0,-1 0-1 0 0,1-1 0 0 0,-2 1 1 0 0,1-1-1 0 0,2-11 1 0 0,-4 16 80 0 0,2-10 827 0 0,-4 16 294 0 0,-1 21-1020 0 0,3-18-67 0 0,0 1 0 0 0,1-1 0 0 0,-1 0 0 0 0,1 0 1 0 0,1 0-1 0 0,-1 0 0 0 0,1 0 0 0 0,1 0 0 0 0,-1-1 0 0 0,1 1 1 0 0,0-1-1 0 0,7 8 0 0 0,-6-8-214 0 0,0-1-1 0 0,0 0 1 0 0,0 1-1 0 0,1-2 1 0 0,9 8 0 0 0,-11-10-366 0 0,-1 0 0 0 0,1-1 1 0 0,-1 1-1 0 0,1 0 1 0 0,0-1-1 0 0,-1 0 0 0 0,1 0 1 0 0,0 0-1 0 0,0 0 0 0 0,7 0 1 0 0,0-1-4352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5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313 10 864 0 0,'0'0'4915'0'0,"-15"-5"-1890"0"0,-2 3-2791 0 0,0 0-1 0 0,0 1 1 0 0,0 1 0 0 0,1 1-1 0 0,-1 0 1 0 0,0 1 0 0 0,-19 5-1 0 0,26-5-241 0 0,1 1 0 0 0,-1 0 0 0 0,1 0 0 0 0,0 1 0 0 0,0 0 0 0 0,0 1-1 0 0,1 0 1 0 0,-1 0 0 0 0,1 1 0 0 0,0 0 0 0 0,1 0 0 0 0,0 1 0 0 0,-10 11 0 0 0,15-16 79 0 0,1 1 0 0 0,-1 0 1 0 0,0-1-1 0 0,1 1 1 0 0,0 0-1 0 0,0 0 1 0 0,0 0-1 0 0,0 0 0 0 0,-1 5 1 0 0,2-7-65 0 0,0 0 0 0 0,0 0 0 0 0,0-1 0 0 0,0 1 0 0 0,0 0 0 0 0,0 0 0 0 0,0 0 0 0 0,0 0 0 0 0,1 0 0 0 0,-1 0 0 0 0,0-1 0 0 0,1 1 0 0 0,-1 0 0 0 0,0 0 0 0 0,1 0 0 0 0,-1-1-1 0 0,1 1 1 0 0,-1 0 0 0 0,1 0 0 0 0,-1-1 0 0 0,1 1 0 0 0,0 0 0 0 0,-1-1 0 0 0,1 1 0 0 0,0-1 0 0 0,0 1 0 0 0,-1-1 0 0 0,1 1 0 0 0,0-1 0 0 0,0 0 0 0 0,0 1 0 0 0,-1-1 0 0 0,1 0 0 0 0,0 0 0 0 0,0 1 0 0 0,0-1 0 0 0,0 0 0 0 0,0 0 0 0 0,0 0 0 0 0,1 0 0 0 0,22 1 25 0 0,0 0 0 0 0,1-1 1 0 0,-1-2-1 0 0,0-1 0 0 0,0 0 1 0 0,0-2-1 0 0,0-1 0 0 0,0 0 0 0 0,-1-2 1 0 0,43-21-1 0 0,-66 53-1452 0 0,0-23 1413 0 0,-1 12 108 0 0,0-1-1 0 0,0 1 1 0 0,1 0-1 0 0,0 0 1 0 0,5 22-1 0 0,-4-32-175 0 0,-1 0-1 0 0,1 0 1 0 0,0-1-1 0 0,1 1 0 0 0,-1 0 1 0 0,1 0-1 0 0,-1-1 0 0 0,1 1 1 0 0,0-1-1 0 0,0 1 1 0 0,0-1-1 0 0,0 0 0 0 0,0 1 1 0 0,0-1-1 0 0,1 0 0 0 0,-1-1 1 0 0,1 1-1 0 0,-1 0 1 0 0,1-1-1 0 0,0 1 0 0 0,0-1 1 0 0,0 0-1 0 0,0 0 0 0 0,-1 0 1 0 0,1 0-1 0 0,1-1 1 0 0,-1 1-1 0 0,0-1 0 0 0,5 0 1 0 0,6 0-2932 0 0,-2 0-1833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6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9941 0 0,'0'0'2865'0'0,"-7"126"-1809"0"0,7-65 49 0 0,0 6-513 0 0,7 0-384 0 0,7-4-144 0 0,-7-5 32 0 0,-3-10-64 0 0,0-11-208 0 0,-1-11-688 0 0,-3-15-1825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6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 2 5330 0 0,'0'0'4848'0'0,"-33"-1"-4712"0"0,-103 2-51 0 0,129-1-66 0 0,1 0-1 0 0,0 0 1 0 0,-1 1-1 0 0,1 1 0 0 0,0-1 1 0 0,-1 1-1 0 0,1 0 1 0 0,0 0-1 0 0,0 0 0 0 0,0 1 1 0 0,1 0-1 0 0,-1 0 1 0 0,1 1-1 0 0,0-1 0 0 0,-6 6 1 0 0,9-6 9 0 0,-1 0 1 0 0,0 1-1 0 0,1 0 0 0 0,-1 0 1 0 0,1 0-1 0 0,0 0 0 0 0,0 0 1 0 0,1 0-1 0 0,-1 0 0 0 0,1 0 1 0 0,0 1-1 0 0,0-1 0 0 0,1 0 1 0 0,-1 1-1 0 0,1-1 0 0 0,0 5 1 0 0,0-7-24 0 0,1-1 1 0 0,-1 0 0 0 0,1 0 0 0 0,-1 0-1 0 0,1 0 1 0 0,-1 0 0 0 0,1 0 0 0 0,0 0-1 0 0,0 0 1 0 0,-1 0 0 0 0,1 0-1 0 0,0 0 1 0 0,0-1 0 0 0,0 1 0 0 0,0 0-1 0 0,0 0 1 0 0,0-1 0 0 0,0 1-1 0 0,0-1 1 0 0,0 1 0 0 0,0-1 0 0 0,1 1-1 0 0,-1-1 1 0 0,0 0 0 0 0,2 1-1 0 0,41 8 117 0 0,-29-6-21 0 0,16 2 118 0 0,-21-4-191 0 0,0 1 0 0 0,0 0-1 0 0,0 0 1 0 0,0 1 0 0 0,-1 0 0 0 0,13 6-1 0 0,-20-7-33 0 0,0-1 1 0 0,0 1-1 0 0,0-1 0 0 0,-1 1 0 0 0,1-1 0 0 0,0 1 0 0 0,-1 0 1 0 0,1 0-1 0 0,-1 0 0 0 0,1 0 0 0 0,-1 0 0 0 0,0 0 0 0 0,0 1 1 0 0,0-1-1 0 0,0 0 0 0 0,0 0 0 0 0,-1 1 0 0 0,1-1 0 0 0,-1 0 0 0 0,1 1 1 0 0,-1-1-1 0 0,0 1 0 0 0,0-1 0 0 0,0 1 0 0 0,0-1 0 0 0,-1 0 1 0 0,1 1-1 0 0,0-1 0 0 0,-1 1 0 0 0,0-1 0 0 0,-1 3 0 0 0,-1 2 13 0 0,0-1 0 0 0,0 0 0 0 0,0 0 0 0 0,-1 0 0 0 0,0-1 0 0 0,0 1 1 0 0,-1-1-1 0 0,1 0 0 0 0,-1 0 0 0 0,0 0 0 0 0,-1-1 0 0 0,-7 5 0 0 0,-75 46 55 0 0,77-49-98 0 0,-49 24-1031 0 0,78-55-8300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6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38 4642 0 0,'0'0'5552'0'0,"31"2"-5461"0"0,94 4 10 0 0,-109-8-680 0 0,-27-5-40 0 0,-22-4-309 0 0,-31-6 1103 0 0,51 14 643 0 0,1 1-1 0 0,0 0 0 0 0,-1 1 0 0 0,1 0 0 0 0,-1 1 1 0 0,-15 2-1 0 0,26-1-759 0 0,0-1 0 0 0,0 1 1 0 0,1 0-1 0 0,-1 0 0 0 0,1 0 1 0 0,-1 0-1 0 0,1 0 0 0 0,-1 0 1 0 0,1 0-1 0 0,0 1 0 0 0,-1-1 1 0 0,1 0-1 0 0,0 1 0 0 0,0-1 0 0 0,0 1 1 0 0,0-1-1 0 0,0 1 0 0 0,1 0 1 0 0,-1-1-1 0 0,0 1 0 0 0,1 0 1 0 0,-1-1-1 0 0,1 1 0 0 0,-1 0 1 0 0,1 3-1 0 0,-1-3-38 0 0,1 1 0 0 0,0-1 0 0 0,0 1-1 0 0,0-1 1 0 0,0 1 0 0 0,0 0 0 0 0,0-1 0 0 0,0 1 0 0 0,1-1 0 0 0,0 1 0 0 0,-1-1 0 0 0,1 1 0 0 0,0-1-1 0 0,0 1 1 0 0,0-1 0 0 0,0 0 0 0 0,1 0 0 0 0,2 5 0 0 0,9 2 28 0 0,-1-1 0 0 0,2 0 1 0 0,-1 0-1 0 0,1-2 0 0 0,0 1 0 0 0,0-2 1 0 0,1 0-1 0 0,19 4 0 0 0,-6-1 30 0 0,24 8-172 0 0,72 11 0 0 0,-91-23-2928 0 0,54 2 0 0 0,-47-6-2458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7.8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7635 0 0,'0'0'2572'0'0,"10"34"-787"0"0,-7 15 363 0 0,-4 73 0 0 0,0-42-1906 0 0,1-79-188 0 0,5-15 252 0 0,7-9-563 0 0,2 0-1 0 0,0 1 1 0 0,1 1 0 0 0,1 0-1 0 0,2 1 1 0 0,0 1-1 0 0,0 0 1 0 0,2 2-1 0 0,28-20 1 0 0,-41 33 291 0 0,0 0 1 0 0,1 1-1 0 0,-1 0 0 0 0,1 1 1 0 0,0 0-1 0 0,0 0 1 0 0,0 0-1 0 0,0 1 0 0 0,1 1 1 0 0,-1-1-1 0 0,0 1 0 0 0,0 1 1 0 0,0-1-1 0 0,1 1 1 0 0,-1 1-1 0 0,0-1 0 0 0,0 2 1 0 0,-1-1-1 0 0,1 1 0 0 0,0 0 1 0 0,11 7-1 0 0,-12-7 23 0 0,0 1 1 0 0,-1 0-1 0 0,1 1 0 0 0,-1 0 0 0 0,0 0 1 0 0,0 0-1 0 0,-1 0 0 0 0,1 1 0 0 0,-1 0 1 0 0,-1 0-1 0 0,1 1 0 0 0,-1-1 0 0 0,0 1 1 0 0,0 0-1 0 0,-1 0 0 0 0,0 0 0 0 0,0 0 1 0 0,-1 1-1 0 0,0-1 0 0 0,0 1 0 0 0,-1 0 1 0 0,1 12-1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8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40 120 8756 0 0,'0'0'6907'0'0,"26"2"-6600"0"0,84 0-30 0 0,-107-2-293 0 0,0 0-1 0 0,0 0 0 0 0,0 0 0 0 0,0 0 0 0 0,-1-1 0 0 0,1 1 1 0 0,0-1-1 0 0,0 0 0 0 0,-1 0 0 0 0,1 0 0 0 0,0 0 0 0 0,-1 0 1 0 0,1-1-1 0 0,-1 1 0 0 0,0-1 0 0 0,1 0 0 0 0,-1 0 1 0 0,0 1-1 0 0,0-1 0 0 0,0-1 0 0 0,0 1 0 0 0,0 0 0 0 0,-1 0 1 0 0,2-3-1 0 0,-1 0-293 0 0,0-1 1 0 0,-1 1 0 0 0,0 0-1 0 0,0-1 1 0 0,0 1 0 0 0,-1-1 0 0 0,0 1-1 0 0,0-9 1 0 0,0 2-571 0 0,-1 11 853 0 0,1 0-1 0 0,0 0 1 0 0,-1 0-1 0 0,1 0 1 0 0,0 0-1 0 0,-1 0 1 0 0,1 0 0 0 0,-1 0-1 0 0,0 0 1 0 0,1 0-1 0 0,-1 0 1 0 0,0 1 0 0 0,0-1-1 0 0,1 0 1 0 0,-1 0-1 0 0,0 1 1 0 0,0-1 0 0 0,0 0-1 0 0,0 1 1 0 0,0-1-1 0 0,0 1 1 0 0,0-1 0 0 0,0 1-1 0 0,0 0 1 0 0,0-1-1 0 0,0 1 1 0 0,0 0 0 0 0,0 0-1 0 0,0-1 1 0 0,-1 1-1 0 0,-1 0 1 0 0,-46 0 357 0 0,35 0-117 0 0,7 0-56 0 0,0 1 0 0 0,0 0-1 0 0,1 0 1 0 0,-1 1 0 0 0,0 0 0 0 0,0 0-1 0 0,1 0 1 0 0,-1 1 0 0 0,1 0-1 0 0,0 0 1 0 0,0 1 0 0 0,0 0-1 0 0,0 0 1 0 0,1 0 0 0 0,-1 1-1 0 0,1-1 1 0 0,-9 12 0 0 0,10-12-27 0 0,1 1 0 0 0,-1 0 0 0 0,1 0 0 0 0,0 0 0 0 0,0 0 0 0 0,1 1 0 0 0,0-1 1 0 0,0 1-1 0 0,0 0 0 0 0,0 0 0 0 0,1-1 0 0 0,0 1 0 0 0,0 0 0 0 0,1 0 0 0 0,0 0 0 0 0,0 0 1 0 0,0 0-1 0 0,0 0 0 0 0,1 0 0 0 0,0 0 0 0 0,3 9 0 0 0,-1-10-96 0 0,-1 0 0 0 0,1-1 1 0 0,0 0-1 0 0,0 1 0 0 0,0-1 0 0 0,1 0 0 0 0,0 0 0 0 0,0-1 1 0 0,0 1-1 0 0,0-1 0 0 0,0 0 0 0 0,0 0 0 0 0,1 0 0 0 0,0-1 1 0 0,-1 0-1 0 0,11 4 0 0 0,7 2 29 0 0,0-1 1 0 0,35 6-1 0 0,-14-5-758 0 0,76 3-1 0 0,-98-11-1876 0 0,1 0-1 0 0,41-7 1 0 0,-29-6-2585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8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319 7 7315 0 0,'0'0'4288'0'0,"-1"-1"-4243"0"0,1 1 0 0 0,0 0 0 0 0,0-1 0 0 0,-1 1 0 0 0,1-1 0 0 0,0 1 1 0 0,0 0-1 0 0,-1-1 0 0 0,1 1 0 0 0,-1 0 0 0 0,1-1 0 0 0,0 1 0 0 0,-1 0 1 0 0,1 0-1 0 0,0-1 0 0 0,-1 1 0 0 0,1 0 0 0 0,-1 0 0 0 0,1 0 0 0 0,-1-1 1 0 0,1 1-1 0 0,-1 0 0 0 0,1 0 0 0 0,-1 0 0 0 0,1 0 0 0 0,0 0 0 0 0,-1 0 0 0 0,1 0 1 0 0,-1 0-1 0 0,1 0 0 0 0,-1 0 0 0 0,1 0 0 0 0,-1 1 0 0 0,1-1 0 0 0,-1 0 1 0 0,0 0-1 0 0,-27 2-9 0 0,0 0 1 0 0,0 2 0 0 0,0 1-1 0 0,0 1 1 0 0,1 1 0 0 0,-1 2 0 0 0,-44 21-1 0 0,72-30-36 0 0,-2 1-2 0 0,0-1 0 0 0,0 1 0 0 0,0 0 0 0 0,0-1 0 0 0,0 1 0 0 0,0 0 0 0 0,1 0 0 0 0,-1 1 0 0 0,0-1 0 0 0,1 0 0 0 0,-1 0 0 0 0,1 1 0 0 0,-1-1 0 0 0,1 1 0 0 0,0 0 0 0 0,0-1 0 0 0,-1 1 0 0 0,1 0 0 0 0,0-1 0 0 0,1 1 0 0 0,-1 0 0 0 0,0 0 0 0 0,0 2 0 0 0,9-1-32 0 0,345-1 1359 0 0,-343-2-1329 0 0,-1 0 0 0 0,0 1 0 0 0,0 1-1 0 0,0-1 1 0 0,1 1 0 0 0,-2 1-1 0 0,16 6 1 0 0,-21-8-7 0 0,0 1-1 0 0,-1 0 0 0 0,1 0 1 0 0,-1 0-1 0 0,1 0 0 0 0,-1 0 1 0 0,0 1-1 0 0,0-1 0 0 0,0 1 1 0 0,0-1-1 0 0,0 1 0 0 0,-1 0 1 0 0,1 0-1 0 0,-1-1 0 0 0,0 1 1 0 0,1 0-1 0 0,-1 1 1 0 0,-1-1-1 0 0,1 0 0 0 0,0 0 1 0 0,-1 0-1 0 0,0 0 0 0 0,1 0 1 0 0,-2 6-1 0 0,1 2 37 0 0,-1 1 0 0 0,0-1 1 0 0,-1 0-1 0 0,0 0 0 0 0,-1 0 0 0 0,0 0 0 0 0,-8 18 0 0 0,-2-2 359 0 0,-28 40 0 0 0,26-43-184 0 0,6-11-78 0 0,6-8-55 0 0,-1-1-1 0 0,1 1 1 0 0,0 0-1 0 0,0 0 0 0 0,1 0 1 0 0,0 1-1 0 0,0-1 1 0 0,0 1-1 0 0,0-1 1 0 0,-1 11-1 0 0,1-13-140 0 0,-1-1 1 0 0,1 1-1 0 0,-1-1 0 0 0,0 0 0 0 0,0 0 0 0 0,0 0 1 0 0,0 0-1 0 0,0 0 0 0 0,0 0 0 0 0,-5 1 0 0 0,-6 4-837 0 0,-6 12-2387 0 0,11-4-2595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3:59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9909 0 0,'0'0'7459'0'0,"0"5"-7411"0"0,8-5-2561 0 0,10-9-2017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24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28 1249 0 0,'0'0'5383'0'0,"0"-2"-5239"0"0,1 0-1 0 0,-1 0 0 0 0,0 0 0 0 0,0 0 0 0 0,0 0 0 0 0,0 0 1 0 0,-1 0-1 0 0,1-1 0 0 0,-1 1 0 0 0,1 0 0 0 0,-2-2 0 0 0,-52 57-86 0 0,34-35 205 0 0,0 1 0 0 0,1 1 0 0 0,1 0 1 0 0,1 2-1 0 0,1 0 0 0 0,-21 37 0 0 0,26-35-79 0 0,0 0 1 0 0,1 0-1 0 0,1 1 0 0 0,2 0 0 0 0,0 1 1 0 0,2 0-1 0 0,0 0 0 0 0,2 0 1 0 0,0 29-1 0 0,3-47-142 0 0,0 1 0 0 0,0-1 1 0 0,1 0-1 0 0,0 0 0 0 0,1 1 1 0 0,-1-1-1 0 0,1 0 0 0 0,1 0 0 0 0,0 0 1 0 0,0-1-1 0 0,0 1 0 0 0,1-1 0 0 0,0 1 1 0 0,1-1-1 0 0,0-1 0 0 0,8 11 1 0 0,30 40 443 0 0,-34-43-476 0 0,0-1 0 0 0,1 0 0 0 0,1-1 0 0 0,0 0 0 0 0,1-1 0 0 0,0 0 0 0 0,20 14 0 0 0,35 22-129 0 0,-65-65-6872 0 0,-2-9 770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27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241 202 736 0 0,'0'0'769'0'0,"0"47"2800"0"0,7 51-554 0 0,-7 136 1328 0 0,0-624-4356 0 0,9 360-46 0 0,0 6 134 0 0,-6 7 55 0 0,10-34-492 0 0,-12 49 326 0 0,0 0 0 0 0,0 0 0 0 0,0 0 0 0 0,1 0 0 0 0,-1 0 0 0 0,1 1 0 0 0,-1-1 0 0 0,1 0 0 0 0,0 1 0 0 0,-1-1 0 0 0,1 1 0 0 0,0 0 0 0 0,0-1 0 0 0,0 1 1 0 0,0 0-1 0 0,0 0 0 0 0,0 0 0 0 0,1 0 0 0 0,-1 1 0 0 0,3-1 0 0 0,135-36 33 0 0,-137 36-30 0 0,0 1 0 0 0,0-1 1 0 0,0 1-1 0 0,0 0 0 0 0,0 0 0 0 0,0 1 0 0 0,0-1 0 0 0,0 1 0 0 0,0-1 0 0 0,0 1 0 0 0,0 0 1 0 0,0 0-1 0 0,0 0 0 0 0,0 0 0 0 0,-1 1 0 0 0,1-1 0 0 0,0 1 0 0 0,-1 0 0 0 0,0 0 0 0 0,1 0 0 0 0,-1 0 1 0 0,0 0-1 0 0,0 0 0 0 0,0 0 0 0 0,0 1 0 0 0,0-1 0 0 0,0 1 0 0 0,-1 0 0 0 0,1-1 0 0 0,0 4 1 0 0,3 3 24 0 0,-2 0 0 0 0,1 0 0 0 0,-1 0 0 0 0,0 0 0 0 0,-1 0 0 0 0,0 0 0 0 0,0 1 0 0 0,0 14 0 0 0,-2-21 10 0 0,0-1 1 0 0,0 1-1 0 0,0-1 1 0 0,0 0-1 0 0,0 1 0 0 0,0-1 1 0 0,-1 1-1 0 0,1-1 1 0 0,-1 1-1 0 0,0-1 1 0 0,0 0-1 0 0,0 1 0 0 0,0-1 1 0 0,0 0-1 0 0,0 0 1 0 0,0 1-1 0 0,-1-1 0 0 0,1 0 1 0 0,-3 2-1 0 0,-1-1 30 0 0,0-1 0 0 0,0 0-1 0 0,1 0 1 0 0,-1 0 0 0 0,0-1-1 0 0,0 1 1 0 0,-1-1 0 0 0,-7 0 0 0 0,-10 4-19 0 0,0 1 1 0 0,1 1 0 0 0,0 0 0 0 0,0 2-1 0 0,-27 15 1 0 0,57-27 67 0 0,1 1 0 0 0,-1 0 0 0 0,1 0 0 0 0,0 1 0 0 0,-1 0 0 0 0,1 0-1 0 0,0 1 1 0 0,0 0 0 0 0,0 1 0 0 0,0 0 0 0 0,9 2 0 0 0,-8-1-115 0 0,0 0 1 0 0,1 0-1 0 0,-1 1 1 0 0,-1 1-1 0 0,1-1 1 0 0,0 2-1 0 0,-1-1 1 0 0,0 1-1 0 0,0 1 1 0 0,0 0-1 0 0,8 7 1 0 0,-14-10 29 0 0,-1 0 0 0 0,1 1 0 0 0,-1-1 0 0 0,1 1 1 0 0,-1-1-1 0 0,0 1 0 0 0,0 0 0 0 0,-1 0 0 0 0,1 0 1 0 0,-1 0-1 0 0,0 0 0 0 0,0 0 0 0 0,0 0 1 0 0,0 0-1 0 0,-1 0 0 0 0,0 1 0 0 0,0-1 0 0 0,0 0 1 0 0,0 0-1 0 0,-2 5 0 0 0,2 12 1 0 0,0-9 13 0 0,1-7-1 0 0,-1-1-1 0 0,1 1 1 0 0,-1-1-1 0 0,0 1 0 0 0,-1-1 1 0 0,1 1-1 0 0,-1-1 0 0 0,0 1 1 0 0,0-1-1 0 0,0 0 0 0 0,0 1 1 0 0,-1-1-1 0 0,0 0 1 0 0,0 0-1 0 0,0 0 0 0 0,0 0 1 0 0,-1-1-1 0 0,1 1 0 0 0,-1 0 1 0 0,0-1-1 0 0,-4 4 1 0 0,-1-1 157 0 0,0 0 1 0 0,0 0-1 0 0,-1-1 1 0 0,0-1-1 0 0,1 1 1 0 0,-2-1-1 0 0,1-1 1 0 0,0 0 0 0 0,-1 0-1 0 0,1 0 1 0 0,-1-2-1 0 0,0 1 1 0 0,-10 0-1 0 0,-9 2 99 0 0,0-1 0 0 0,-41-2 0 0 0,58-1-216 0 0,0-2 0 0 0,0 1 0 0 0,0-2 0 0 0,0 1 0 0 0,1-2 0 0 0,-1 0 0 0 0,1 0 0 0 0,-17-9 0 0 0,1-2-55 0 0,0 2 1 0 0,-1 1 0 0 0,-56-16-1 0 0,84 28-4 0 0,-1 1 0 0 0,1-1 0 0 0,-1 0 0 0 0,1 0 0 0 0,0 0 0 0 0,-1 0 0 0 0,1 0 0 0 0,-1-1 0 0 0,1 1 0 0 0,-1 0 0 0 0,1 0 0 0 0,-1 0 0 0 0,1 0 0 0 0,0 0 0 0 0,-1-1 0 0 0,1 1 0 0 0,-1 0 0 0 0,1 0 0 0 0,0-1 0 0 0,-1 1 0 0 0,1 0 0 0 0,0 0 0 0 0,-1-1 0 0 0,1 1 0 0 0,0 0 0 0 0,0-1 0 0 0,-1 1 0 0 0,1-1 0 0 0,0 1 0 0 0,0 0 0 0 0,0-1 0 0 0,-1 1 0 0 0,1-1 0 0 0,0 1 0 0 0,0 0 0 0 0,0-1 0 0 0,0 1 0 0 0,0-1 0 0 0,0 1 0 0 0,0-1 0 0 0,0 1 0 0 0,0-1 0 0 0,0 1 0 0 0,0 0 0 0 0,0-1 0 0 0,0 1 0 0 0,0-1 0 0 0,0 1 0 0 0,1-1 0 0 0,-1 1 0 0 0,0 0 0 0 0,0-1 0 0 0,0 1 0 0 0,1 0 0 0 0,-1-1 0 0 0,0 1 0 0 0,1-1 0 0 0,-1 1 0 0 0,0 0 0 0 0,0 0 0 0 0,1-1 0 0 0,-1 1 0 0 0,1 0 0 0 0,40-18-5649 0 0,-10 6-717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28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50 202 7972 0 0,'0'0'5885'0'0,"-7"14"-5391"0"0,-20 42-201 0 0,16-37-133 0 0,6-18 117 0 0,9-20 124 0 0,7 4-702 0 0,0 0 1 0 0,2 1-1 0 0,0 0 1 0 0,1 1-1 0 0,0 0 1 0 0,0 1-1 0 0,27-16 1 0 0,-8 4-338 0 0,-6 3 445 0 0,0 2-1 0 0,2 1 1 0 0,30-15-1 0 0,-44 27 406 0 0,-1 0 0 0 0,1 1 0 0 0,0 1 0 0 0,0 0 0 0 0,0 1 0 0 0,1 0 0 0 0,-1 2 0 0 0,26-1 0 0 0,-36 2-131 0 0,-1 0 1 0 0,1 1-1 0 0,0 0 0 0 0,-1 0 1 0 0,1 0-1 0 0,-1 0 0 0 0,1 0 0 0 0,-1 1 1 0 0,0 0-1 0 0,1 0 0 0 0,-1 0 0 0 0,0 1 1 0 0,0-1-1 0 0,-1 1 0 0 0,1 0 0 0 0,0 0 1 0 0,-1 0-1 0 0,0 0 0 0 0,0 1 0 0 0,0 0 1 0 0,0-1-1 0 0,0 1 0 0 0,-1 0 1 0 0,0 0-1 0 0,0 0 0 0 0,0 1 0 0 0,0-1 1 0 0,-1 0-1 0 0,1 1 0 0 0,-1-1 0 0 0,0 1 1 0 0,0 8-1 0 0,1 0 48 0 0,-1 1 1 0 0,-1-1-1 0 0,0 1 1 0 0,-1-1-1 0 0,0 1 1 0 0,-1-1-1 0 0,-1 0 1 0 0,0 0-1 0 0,0 0 1 0 0,-8 17-1 0 0,9-26-217 0 0,0 0 1 0 0,0 0-1 0 0,1 0 0 0 0,0 0 1 0 0,0 0-1 0 0,0 0 0 0 0,0 0 1 0 0,1 0-1 0 0,-1 0 0 0 0,1 0 1 0 0,0 0-1 0 0,1 6 0 0 0,0-8-142 0 0,-1-1-1 0 0,1 1 0 0 0,0-1 1 0 0,-1 1-1 0 0,1-1 0 0 0,0 1 0 0 0,0-1 1 0 0,0 0-1 0 0,0 1 0 0 0,1-1 1 0 0,-1 0-1 0 0,0 0 0 0 0,0 0 0 0 0,1 0 1 0 0,-1 0-1 0 0,1 0 0 0 0,-1 0 1 0 0,1-1-1 0 0,-1 1 0 0 0,1 0 0 0 0,-1-1 1 0 0,1 1-1 0 0,0-1 0 0 0,-1 0 1 0 0,1 1-1 0 0,-1-1 0 0 0,1 0 0 0 0,0 0 1 0 0,0 0-1 0 0,2 0 0 0 0,27 0-5299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28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5202 0 0,'21'-1'1272'0'0,"-16"0"-1335"0"0,0 0 1 0 0,0 1-1 0 0,-1 0 1 0 0,1 0 0 0 0,0 0-1 0 0,0 0 1 0 0,0 1-1 0 0,-1 0 1 0 0,1 0 0 0 0,0 0-1 0 0,-1 1 1 0 0,1-1-1 0 0,7 5 1 0 0,-7-2 82 0 0,1-1 0 0 0,0 1-1 0 0,0-1 1 0 0,0 0 0 0 0,0-1 0 0 0,1 1 0 0 0,-1-1-1 0 0,1 0 1 0 0,11 1 0 0 0,63 2-749 0 0,-45-5-2579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28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1633 0 0,'0'4'8692'0'0,"22"-4"-7764"0"0,3-2-336 0 0,11-3-496 0 0,8-1-128 0 0,3 6-16 0 0,-4 0-288 0 0,-3 0-1136 0 0,-11 0-1938 0 0,-4 0-3233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29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52 3314 0 0,'0'0'1995'0'0,"-6"1"-1491"0"0,0-1-292 0 0,-1 2-1 0 0,1-1 0 0 0,0 1 0 0 0,-1 0 1 0 0,1 0-1 0 0,0 1 0 0 0,0 0 0 0 0,1 0 1 0 0,-1 0-1 0 0,0 1 0 0 0,1-1 0 0 0,0 1 1 0 0,0 1-1 0 0,0-1 0 0 0,-5 7 1 0 0,3-5-117 0 0,1 1 0 0 0,-1-1 0 0 0,1 1 0 0 0,1 1 0 0 0,-1-1 0 0 0,1 1 1 0 0,1 0-1 0 0,-1 0 0 0 0,1 0 0 0 0,1 1 0 0 0,-1 0 0 0 0,1-1 1 0 0,1 1-1 0 0,0 0 0 0 0,0 1 0 0 0,1-1 0 0 0,-1 12 0 0 0,3-20-79 0 0,-1 1 0 0 0,1-1-1 0 0,0 1 1 0 0,0-1 0 0 0,-1 0-1 0 0,1 1 1 0 0,0-1 0 0 0,0 0-1 0 0,0 0 1 0 0,1 0 0 0 0,-1 0-1 0 0,0 0 1 0 0,0 0-1 0 0,0 0 1 0 0,1 0 0 0 0,-1 0-1 0 0,1 0 1 0 0,-1-1 0 0 0,0 1-1 0 0,1 0 1 0 0,-1-1 0 0 0,1 0-1 0 0,-1 1 1 0 0,1-1 0 0 0,0 0-1 0 0,-1 0 1 0 0,1 1 0 0 0,2-2-1 0 0,51 5 128 0 0,-53-4-131 0 0,15 0 36 0 0,0 0 0 0 0,0-1 0 0 0,0 0 0 0 0,0-2 0 0 0,-1 0 0 0 0,1-1 0 0 0,-1 0 0 0 0,22-10 0 0 0,-8 2-65 0 0,-19 9 11 0 0,-1-1 0 0 0,1 0 0 0 0,-1-1 0 0 0,0 0 0 0 0,-1 0 0 0 0,1-1 0 0 0,-1 0-1 0 0,0-1 1 0 0,16-15 0 0 0,-24 20 8 0 0,0 0-1 0 0,0 0 0 0 0,0 0 0 0 0,0 0 1 0 0,0 0-1 0 0,-1 0 0 0 0,1 0 0 0 0,-1-1 0 0 0,1 1 1 0 0,-1 0-1 0 0,0 0 0 0 0,0 0 0 0 0,0-1 1 0 0,0 1-1 0 0,0 0 0 0 0,0 0 0 0 0,-1 0 0 0 0,1-1 1 0 0,-1 1-1 0 0,1 0 0 0 0,-1 0 0 0 0,0 0 1 0 0,0 0-1 0 0,0 0 0 0 0,0 0 0 0 0,0 0 0 0 0,0 0 1 0 0,-1 1-1 0 0,1-1 0 0 0,-1 0 0 0 0,-2-2 0 0 0,-5-5 22 0 0,-1 0-1 0 0,0 1 0 0 0,-1 0 0 0 0,-11-7 1 0 0,15 11-19 0 0,-9-5-70 0 0,0 1-1 0 0,0 0 1 0 0,-1 1-1 0 0,0 1 1 0 0,0 1-1 0 0,0 0 1 0 0,-1 2-1 0 0,0 0 1 0 0,0 0-1 0 0,0 2 1 0 0,-34 1-1 0 0,51 0-73 0 0,0 0 0 0 0,0-1-1 0 0,0 1 1 0 0,0 0 0 0 0,-1 0-1 0 0,1 0 1 0 0,0 0-1 0 0,0 0 1 0 0,0 0 0 0 0,0 0-1 0 0,-1 1 1 0 0,1-1-1 0 0,0 0 1 0 0,0 1 0 0 0,0-1-1 0 0,0 1 1 0 0,0-1-1 0 0,0 1 1 0 0,0-1 0 0 0,0 1-1 0 0,0 0 1 0 0,0-1-1 0 0,0 1 1 0 0,0 0 0 0 0,1 0-1 0 0,-1 0 1 0 0,0 0 0 0 0,0 0-1 0 0,1 0 1 0 0,-1 0-1 0 0,1 0 1 0 0,-1 0 0 0 0,1 0-1 0 0,-1 0 1 0 0,1 0-1 0 0,0 0 1 0 0,-1 0 0 0 0,1 1-1 0 0,0-1 1 0 0,0 0-1 0 0,0 0 1 0 0,0 0 0 0 0,0 0-1 0 0,0 2 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0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4 3522 0 0,'0'0'3487'0'0,"-4"0"-2788"0"0,-18 0 2780 0 0,8-3-2308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1.1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2993 0 0,'0'0'1102'0'0,"-12"3"-245"0"0,30 8 196 0 0,1-1 1 0 0,27 11 0 0 0,31 16-432 0 0,-77-37-621 0 0,11 7 42 0 0,-1-1 0 0 0,1 2 0 0 0,-1-1 0 0 0,9 11 0 0 0,-16-15 18 0 0,0 0-1 0 0,-1 0 0 0 0,0 0 0 0 0,1 1 1 0 0,-1-1-1 0 0,0 1 0 0 0,-1 0 0 0 0,1 0 0 0 0,-1-1 1 0 0,0 1-1 0 0,0 0 0 0 0,0 0 0 0 0,0 0 1 0 0,-1 0-1 0 0,1 1 0 0 0,-1 3 0 0 0,0-3-32 0 0,-1-1-1 0 0,1 1 1 0 0,-1-1-1 0 0,0 1 0 0 0,0-1 1 0 0,0 0-1 0 0,0 1 1 0 0,-1-1-1 0 0,0 0 1 0 0,0 0-1 0 0,0 0 1 0 0,0 0-1 0 0,-4 4 0 0 0,-43 41 416 0 0,16-19-328 0 0,33-31-104 0 0,1 0 1 0 0,-1 0-1 0 0,1 0 1 0 0,-1 0-1 0 0,0 0 1 0 0,1 0-1 0 0,-1 0 1 0 0,0 0-1 0 0,0 0 1 0 0,0 0-1 0 0,0 0 1 0 0,0 0-1 0 0,0 0 0 0 0,0 0 1 0 0,0 0-1 0 0,0 0 1 0 0,-1 0-1 0 0,1-2 1 0 0,-1 2-4 0 0,1 0 1 0 0,-1 0 0 0 0,1 1-1 0 0,0-1 1 0 0,0 0-1 0 0,-1 0 1 0 0,1 0-1 0 0,0 0 1 0 0,0 0 0 0 0,0 0-1 0 0,0 0 1 0 0,0 0-1 0 0,0 0 1 0 0,0 0 0 0 0,0 0-1 0 0,0 0 1 0 0,1 1-1 0 0,-1-1 1 0 0,0 0-1 0 0,1 0 1 0 0,-1 0 0 0 0,1 0-1 0 0,-1 0 1 0 0,0 1-1 0 0,1-1 1 0 0,0 0-1 0 0,-1 0 1 0 0,1 1 0 0 0,0-1-1 0 0,-1 0 1 0 0,1 1-1 0 0,0-1 1 0 0,-1 1 0 0 0,1-1-1 0 0,0 1 1 0 0,0-1-1 0 0,0 1 1 0 0,0-1-1 0 0,-1 1 1 0 0,1 0 0 0 0,0 0-1 0 0,0-1 1 0 0,0 1-1 0 0,0 0 1 0 0,0 0-1 0 0,0 0 1 0 0,1 0 0 0 0,16-1-74 0 0,-1 0 1 0 0,1 1-1 0 0,-1 1 0 0 0,1 1 1 0 0,-1 1-1 0 0,27 6 1 0 0,2 6-152 0 0,46 21 0 0 0,-63-24-66 0 0,-15-11-4326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1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63 2753 0 0,'0'0'3490'0'0,"-4"0"-2340"0"0,-2 0-895 0 0,1-1 0 0 0,-1 1 0 0 0,0 0 0 0 0,0 1 0 0 0,0-1 0 0 0,1 1 0 0 0,-1 0 0 0 0,0 1 0 0 0,1-1 0 0 0,-1 1 0 0 0,1 0 1 0 0,-1 1-1 0 0,-8 4 0 0 0,11-4-143 0 0,0 0 0 0 0,0-1 0 0 0,0 1 0 0 0,0 0 0 0 0,0 1 0 0 0,1-1 0 0 0,-1 0 1 0 0,1 1-1 0 0,0-1 0 0 0,0 1 0 0 0,0 0 0 0 0,1 0 0 0 0,-1 0 0 0 0,1 0 0 0 0,0 0 1 0 0,0 0-1 0 0,1 0 0 0 0,-1 0 0 0 0,1 0 0 0 0,0 9 0 0 0,0-11-102 0 0,0 0 0 0 0,0 0 0 0 0,0 1 0 0 0,1-1-1 0 0,-1 0 1 0 0,1 0 0 0 0,0 1 0 0 0,-1-1 0 0 0,1 0 0 0 0,0 0 0 0 0,0 0 0 0 0,1 0-1 0 0,-1 0 1 0 0,0 0 0 0 0,0 0 0 0 0,1-1 0 0 0,0 1 0 0 0,-1 0 0 0 0,4 2-1 0 0,0-1 7 0 0,0 0 0 0 0,-1 0 0 0 0,1-1 0 0 0,1 0 0 0 0,-1 0 0 0 0,0 0 0 0 0,0 0-1 0 0,7 0 1 0 0,13 2 78 0 0,1-1 0 0 0,48-2 0 0 0,-56-1-20 0 0,-11 0-61 0 0,1 0 0 0 0,-1-1 0 0 0,0 0 0 0 0,0 0 0 0 0,1 0 0 0 0,-1-1 0 0 0,0 0-1 0 0,0-1 1 0 0,0 0 0 0 0,-1 0 0 0 0,1 0 0 0 0,-1-1 0 0 0,1 0 0 0 0,-1 0-1 0 0,-1 0 1 0 0,1-1 0 0 0,0 0 0 0 0,-1 0 0 0 0,0 0 0 0 0,0-1 0 0 0,-1 0 0 0 0,1 0-1 0 0,-1 0 1 0 0,-1 0 0 0 0,1-1 0 0 0,-1 1 0 0 0,0-1 0 0 0,-1 0 0 0 0,1 0-1 0 0,-1 0 1 0 0,-1 0 0 0 0,1-1 0 0 0,0-13 0 0 0,-2 18 9 0 0,0 0 1 0 0,0 0-1 0 0,0 1 1 0 0,0-1-1 0 0,0 0 0 0 0,-1 0 1 0 0,1 1-1 0 0,-1-1 1 0 0,0 0-1 0 0,0 1 1 0 0,0-1-1 0 0,0 1 0 0 0,0-1 1 0 0,0 1-1 0 0,-2-3 1 0 0,0 3-11 0 0,0 0 0 0 0,0 0 0 0 0,0 0 0 0 0,0 0 0 0 0,0 1 0 0 0,0-1 1 0 0,0 1-1 0 0,-1 0 0 0 0,1 0 0 0 0,-1 0 0 0 0,-6 0 0 0 0,-31-5-900 0 0,-1 2-1 0 0,-66 2 1 0 0,77 2-1470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2.5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3730 0 0,'0'0'3308'0'0,"39"19"-638"0"0,-18-4-2357 0 0,0 1-1 0 0,0 1 1 0 0,27 30 0 0 0,-13-12 688 0 0,-25-27-806 0 0,0 1-1 0 0,-1 0 1 0 0,0 1-1 0 0,-1 0 0 0 0,0 0 1 0 0,-1 1-1 0 0,0 0 1 0 0,0 0-1 0 0,-1 0 1 0 0,-1 1-1 0 0,0 0 1 0 0,0 0-1 0 0,-1 1 1 0 0,-1-1-1 0 0,0 1 0 0 0,-1-1 1 0 0,1 26-1 0 0,-2-31-158 0 0,-1-1 0 0 0,0 1-1 0 0,-1 0 1 0 0,0-1-1 0 0,0 1 1 0 0,0-1-1 0 0,-1 1 1 0 0,0-1 0 0 0,0 0-1 0 0,-1 1 1 0 0,1-1-1 0 0,-1 0 1 0 0,-1-1-1 0 0,1 1 1 0 0,-1-1 0 0 0,0 1-1 0 0,0-1 1 0 0,-1 0-1 0 0,1 0 1 0 0,-1-1-1 0 0,0 0 1 0 0,0 1 0 0 0,-1-2-1 0 0,1 1 1 0 0,-1-1-1 0 0,-6 4 1 0 0,-59 32-341 0 0,22-17-7495 0 0,35-16 4078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4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26 117 144 0 0,'0'0'187'0'0,"-3"-2"-187"0"0,-10-11 753 0 0,11 11-196 0 0,1-1 0 0 0,0 1 0 0 0,0-1 0 0 0,0 0 1 0 0,0 0-1 0 0,0 1 0 0 0,1-1 0 0 0,-1 0 0 0 0,1 0 0 0 0,-1 0 1 0 0,1 0-1 0 0,0 0 0 0 0,1-4 1934 0 0,7 51-2848 0 0,8 11 1389 0 0,-2 0 1 0 0,13 101-1 0 0,-14-81-921 0 0,-8-46 397 0 0,0 0 1 0 0,1 40-1 0 0,-4-107-750 0 0,2 0 1 0 0,14-58 0 0 0,-9 51 80 0 0,5-64 0 0 0,-13 100 191 0 0,-1-12-58 0 0,2-1-1 0 0,0 1 0 0 0,1-1 0 0 0,12-38 1 0 0,-13 55-4 0 0,-1 0 1 0 0,2 0 0 0 0,-1 0-1 0 0,0 0 1 0 0,1 1 0 0 0,0-1-1 0 0,0 1 1 0 0,1 0 0 0 0,-1 0-1 0 0,1 0 1 0 0,0 0-1 0 0,0 1 1 0 0,0-1 0 0 0,0 1-1 0 0,1 0 1 0 0,-1 0 0 0 0,1 1-1 0 0,0-1 1 0 0,0 1 0 0 0,0 0-1 0 0,0 0 1 0 0,0 1-1 0 0,0 0 1 0 0,0-1 0 0 0,8 1-1 0 0,13-2-3 0 0,0 2 0 0 0,1 1 0 0 0,-1 1-1 0 0,0 2 1 0 0,-1 0 0 0 0,1 1 0 0 0,0 2-1 0 0,-1 1 1 0 0,0 1 0 0 0,-1 0 0 0 0,0 2-1 0 0,0 1 1 0 0,29 18 0 0 0,-50-26 34 0 0,0-1 1 0 0,0 1-1 0 0,1 0 1 0 0,-1 0-1 0 0,-1 0 1 0 0,1 0-1 0 0,0 0 1 0 0,-1 0-1 0 0,0 1 1 0 0,1-1-1 0 0,-1 1 1 0 0,-1 0-1 0 0,1 0 1 0 0,-1-1-1 0 0,2 6 1 0 0,-3-7 2 0 0,1 1 0 0 0,-1-1 0 0 0,0 0 0 0 0,0 0 0 0 0,0 0 0 0 0,-1 1 0 0 0,1-1 0 0 0,0 0 0 0 0,-1 0 0 0 0,0 0 0 0 0,1 0 0 0 0,-1 0 0 0 0,0 0 0 0 0,0 0 0 0 0,0 0 0 0 0,0 0 0 0 0,0 0 0 0 0,-1 0 0 0 0,1-1 0 0 0,-1 1 0 0 0,1 0 0 0 0,-1-1 0 0 0,1 1 0 0 0,-1-1 0 0 0,0 0 0 0 0,0 0 0 0 0,0 1 0 0 0,-2 0 1 0 0,-15 7 30 0 0,0-1 1 0 0,-1-1 0 0 0,1-1 0 0 0,-1 0 0 0 0,-1-2 0 0 0,-20 3-1 0 0,-39 9 189 0 0,58-9-2481 0 0,4-1-3309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4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 17 2209 0 0,'0'0'2393'0'0,"-9"3"-1467"0"0,2-1-849 0 0,-6 1 781 0 0,1 0-1 0 0,0 2 1 0 0,-22 10-1 0 0,30-13-648 0 0,0 0-1 0 0,0 1 1 0 0,0 0-1 0 0,1 0 1 0 0,-1 0-1 0 0,1 0 0 0 0,0 1 1 0 0,-1-1-1 0 0,2 1 1 0 0,-1 0-1 0 0,0 0 1 0 0,1 0-1 0 0,0 0 1 0 0,-1 0-1 0 0,2 0 1 0 0,-3 6-1 0 0,3-6-165 0 0,-1 0-1 0 0,1 0 0 0 0,0 0 1 0 0,1 0-1 0 0,-1 0 1 0 0,1 0-1 0 0,-1 0 1 0 0,1 0-1 0 0,0 1 0 0 0,1-1 1 0 0,-1 0-1 0 0,1 0 1 0 0,0 0-1 0 0,0 0 1 0 0,0 0-1 0 0,0 0 0 0 0,1-1 1 0 0,0 1-1 0 0,0 0 1 0 0,0-1-1 0 0,0 1 1 0 0,0-1-1 0 0,1 1 0 0 0,-1-1 1 0 0,5 4-1 0 0,1-1-13 0 0,0-1-1 0 0,0 0 0 0 0,0 0 1 0 0,1 0-1 0 0,0-1 1 0 0,0-1-1 0 0,0 1 1 0 0,0-2-1 0 0,17 4 0 0 0,-1-1-26 0 0,0 0-1 0 0,1-2 0 0 0,-1-1 0 0 0,1-2 0 0 0,0 0 1 0 0,27-4-1 0 0,-45 3-169 0 0,1 0 0 0 0,0-1 0 0 0,-1 0 0 0 0,1 0 1 0 0,-1-1-1 0 0,0 0 0 0 0,0 0 0 0 0,0-1 0 0 0,0 0 0 0 0,0 0 0 0 0,-1-1 1 0 0,0 0-1 0 0,0-1 0 0 0,0 1 0 0 0,-1-1 0 0 0,0-1 0 0 0,0 1 0 0 0,0-1 1 0 0,-1 0-1 0 0,0 0 0 0 0,5-10 0 0 0,-7 11 213 0 0,-1-1 0 0 0,0 1-1 0 0,0-1 1 0 0,0 0 0 0 0,-1 0 0 0 0,0 0-1 0 0,0 0 1 0 0,0-7 0 0 0,-1 11 78 0 0,0 0 0 0 0,0 1 0 0 0,0-1 0 0 0,-1 0 0 0 0,1 1 0 0 0,-1-1 0 0 0,1 1 0 0 0,-1-1 0 0 0,0 0 0 0 0,0 1 0 0 0,0 0 1 0 0,-1-1-1 0 0,1 1 0 0 0,0 0 0 0 0,-1-1 0 0 0,1 1 0 0 0,-1 0 0 0 0,0 0 0 0 0,0 0 0 0 0,0 1 0 0 0,0-1 0 0 0,0 0 0 0 0,-3-1 0 0 0,-9-4 63 0 0,-1 1 1 0 0,1 1-1 0 0,-2 0 0 0 0,1 1 0 0 0,-27-3 1 0 0,-41 1-4797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5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40 136 3730 0 0,'-1'0'5560'0'0,"-14"40"-4432"0"0,11-30-970 0 0,0 0 0 0 0,0 0 0 0 0,1 0 0 0 0,1 0 0 0 0,0 0 1 0 0,0 1-1 0 0,0 15 0 0 0,1-23-142 0 0,1-1 0 0 0,0 1 0 0 0,0 0 0 0 0,0-1 0 0 0,1 1 0 0 0,-1 0 0 0 0,0-1 0 0 0,1 1 0 0 0,0 0 0 0 0,0-1 0 0 0,0 1 0 0 0,0-1 0 0 0,2 4 0 0 0,-1-4 4 0 0,0-1 1 0 0,0 0 0 0 0,0 1-1 0 0,0-1 1 0 0,0 0 0 0 0,0 0-1 0 0,0-1 1 0 0,0 1 0 0 0,0 0-1 0 0,1-1 1 0 0,-1 1 0 0 0,0-1 0 0 0,1 0-1 0 0,-1 0 1 0 0,5 0 0 0 0,3 1 31 0 0,0-1 0 0 0,1-1 0 0 0,-1 0 1 0 0,0 0-1 0 0,1-1 0 0 0,-1 0 1 0 0,0-1-1 0 0,0 0 0 0 0,0 0 1 0 0,15-9-1 0 0,-17 8-333 0 0,-1-1 0 0 0,0 0 0 0 0,0 0 0 0 0,-1 0 0 0 0,0-1 0 0 0,1 0 1 0 0,-2 0-1 0 0,8-11 0 0 0,-13 18 282 0 0,0-1-1 0 0,0 1 1 0 0,0-1 0 0 0,0 1 0 0 0,0-1 0 0 0,-1 0 0 0 0,1 1 0 0 0,0-1-1 0 0,0 1 1 0 0,0-1 0 0 0,0 1 0 0 0,0-1 0 0 0,1 0 0 0 0,-1 1 0 0 0,0-1-1 0 0,0 1 1 0 0,0-1 0 0 0,0 1 0 0 0,0-1 0 0 0,1 0 0 0 0,-1 1 0 0 0,0-1-1 0 0,0 0 1 0 0,0 1 0 0 0,1-1 0 0 0,-1 0 0 0 0,0 1 0 0 0,1-1 0 0 0,-1 0-1 0 0,0 1 1 0 0,1-1 0 0 0,-1 0 0 0 0,1 1 0 0 0,23 13 368 0 0,36 6 369 0 0,-21-14-526 0 0,0-2-1 0 0,0-2 1 0 0,78-4-1 0 0,-115 2-282 0 0,0 0 0 0 0,-1 0 0 0 0,1 0 0 0 0,-1-1 0 0 0,1 1 0 0 0,-1 0 1 0 0,1-1-1 0 0,-1 1 0 0 0,1-1 0 0 0,-1 1 0 0 0,1-1 0 0 0,-1 0 0 0 0,1 0 0 0 0,-1 0 0 0 0,0 0 0 0 0,0 0 0 0 0,1 0 1 0 0,-1 0-1 0 0,0 0 0 0 0,0 0 0 0 0,0 0 0 0 0,0-1 0 0 0,0 1 0 0 0,-1 0 0 0 0,1-1 0 0 0,0 1 0 0 0,0-1 0 0 0,-1 1 1 0 0,1-1-1 0 0,-1 1 0 0 0,0-1 0 0 0,1 1 0 0 0,-1-1 0 0 0,0 0 0 0 0,0 1 0 0 0,0-1 0 0 0,0 1 0 0 0,0-1 0 0 0,0 1 0 0 0,0-1 1 0 0,-1 0-1 0 0,0-2 0 0 0,0-1-4 0 0,-1 0 1 0 0,0 0-1 0 0,0-1 1 0 0,0 1-1 0 0,0 1 1 0 0,-1-1-1 0 0,0 0 1 0 0,0 1-1 0 0,0-1 1 0 0,-1 1-1 0 0,-3-4 1 0 0,-30-22 419 0 0,22 19 800 0 0,1 0-1 0 0,-22-23 0 0 0,33 31-1090 0 0,0-1 0 0 0,0 0-1 0 0,0 0 1 0 0,1 0 0 0 0,-1 0-1 0 0,1-1 1 0 0,0 1 0 0 0,0-1-1 0 0,1 1 1 0 0,-1-1 0 0 0,1 0-1 0 0,0 1 1 0 0,0-1 0 0 0,0-9-1 0 0,1 13-276 0 0,1-1-1 0 0,0 1 1 0 0,-1-1 0 0 0,1 1-1 0 0,0-1 1 0 0,0 1 0 0 0,0 0-1 0 0,0 0 1 0 0,0-1-1 0 0,0 1 1 0 0,0 0 0 0 0,1 0-1 0 0,-1 0 1 0 0,0 0-1 0 0,0 0 1 0 0,1 0 0 0 0,-1 1-1 0 0,1-1 1 0 0,-1 0-1 0 0,1 1 1 0 0,-1-1 0 0 0,1 1-1 0 0,-1-1 1 0 0,1 1-1 0 0,0 0 1 0 0,-1 0 0 0 0,1 0-1 0 0,-1 0 1 0 0,4 0 0 0 0,16-1-4350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29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553 793 784 0 0,'0'0'2156'0'0,"1"-8"-886"0"0,2-2-728 0 0,0-8-26 0 0,-3-3 2633 0 0,-2 20-3033 0 0,0-1 0 0 0,0 1 0 0 0,-1 0 1 0 0,1 1-1 0 0,-1-1 0 0 0,1 0 0 0 0,0 1 0 0 0,-1 0 0 0 0,0-1 0 0 0,1 1 0 0 0,-1 0 0 0 0,1 0 0 0 0,-1 0 0 0 0,1 1 0 0 0,-4 0 1 0 0,0-1-17 0 0,-23 0-113 0 0,0 1 0 0 0,1 1-1 0 0,-1 2 1 0 0,1 1 0 0 0,0 1-1 0 0,0 1 1 0 0,1 2 0 0 0,0 0-1 0 0,-46 25 1 0 0,53-24 75 0 0,2 1 0 0 0,0 1 0 0 0,0 0 0 0 0,1 2 1 0 0,-16 15-1 0 0,27-23 48 0 0,0 0 0 0 0,1 0 0 0 0,-1 1 1 0 0,2 0-1 0 0,-1 0 0 0 0,1 0 1 0 0,0 0-1 0 0,0 1 0 0 0,1-1 0 0 0,0 1 1 0 0,0 0-1 0 0,1 0 0 0 0,0 0 0 0 0,0 1 1 0 0,0 15-1 0 0,2-21-95 0 0,0 0 0 0 0,0 0 0 0 0,1 1 1 0 0,-1-1-1 0 0,1 0 0 0 0,0 0 0 0 0,0 0 0 0 0,0 0 0 0 0,0 0 0 0 0,1 0 1 0 0,-1 0-1 0 0,1-1 0 0 0,0 1 0 0 0,-1 0 0 0 0,1-1 0 0 0,0 1 1 0 0,1-1-1 0 0,-1 0 0 0 0,0 0 0 0 0,1 0 0 0 0,-1 0 0 0 0,1 0 0 0 0,0 0 1 0 0,-1-1-1 0 0,1 1 0 0 0,0-1 0 0 0,0 0 0 0 0,0 0 0 0 0,0 0 0 0 0,4 1 1 0 0,10 2 40 0 0,1-1 0 0 0,-1-1 0 0 0,1-1 0 0 0,23 0 0 0 0,-30-1-11 0 0,25 1 15 0 0,0-1 0 0 0,0-1 0 0 0,-1-3 0 0 0,1 0-1 0 0,0-3 1 0 0,-1-1 0 0 0,0-1 0 0 0,35-15 0 0 0,-37 10-130 0 0,-2-2 1 0 0,1-1-1 0 0,-2-1 0 0 0,-1-2 1 0 0,0 0-1 0 0,-1-3 0 0 0,-2 0 1 0 0,36-39-1 0 0,-46 43 80 0 0,0-1 1 0 0,-2 0-1 0 0,0-1 1 0 0,-2 0-1 0 0,0-1 1 0 0,-1-1-1 0 0,-2 0 1 0 0,0 0-1 0 0,-1 0 1 0 0,-2-1-1 0 0,0-1 1 0 0,4-45-1 0 0,-7 41 76 0 0,-1 1 0 0 0,-2-1 0 0 0,-1 1 0 0 0,-1-1 1 0 0,-1 1-1 0 0,-1 0 0 0 0,-2 0 0 0 0,-1 0 0 0 0,-1 0 0 0 0,-15-31 0 0 0,4 11 82 0 0,14 34-86 0 0,-1-1-1 0 0,0 1 0 0 0,-1 0 0 0 0,0 0 0 0 0,-1 1 0 0 0,-12-15 0 0 0,19 27-94 0 0,0 1 0 0 0,1-1 0 0 0,-1 1 0 0 0,1-1 0 0 0,-1 1 0 0 0,0-1 0 0 0,1 1 0 0 0,-1-1 0 0 0,0 1-1 0 0,1 0 1 0 0,-1 0 0 0 0,0-1 0 0 0,1 1 0 0 0,-1 0 0 0 0,0 0 0 0 0,0 0 0 0 0,0-1 0 0 0,1 1-1 0 0,-1 0 1 0 0,0 0 0 0 0,0 0 0 0 0,1 0 0 0 0,-1 1 0 0 0,0-1 0 0 0,0 0 0 0 0,1 0 0 0 0,-1 0-1 0 0,0 1 1 0 0,0-1 0 0 0,1 0 0 0 0,-1 1 0 0 0,0-1 0 0 0,1 0 0 0 0,-1 1 0 0 0,0-1 0 0 0,1 1-1 0 0,-1-1 1 0 0,1 1 0 0 0,-1-1 0 0 0,1 1 0 0 0,-1 0 0 0 0,1-1 0 0 0,-1 2 0 0 0,-17 30-134 0 0,8-5 133 0 0,2 0 0 0 0,0 0 0 0 0,2 0-1 0 0,1 1 1 0 0,-3 43 0 0 0,8 147 66 0 0,2-108 171 0 0,-3-44-171 0 0,4-1 0 0 0,2 0 0 0 0,4 0 0 0 0,2 0 0 0 0,22 72 0 0 0,10-10-340 0 0,-43-126 276 0 0,7 14-1540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6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1 125 5282 0 0,'0'0'3255'0'0,"30"1"-2980"0"0,98 0-102 0 0,-122-1-242 0 0,-1 0-1 0 0,0-1 0 0 0,0 1 1 0 0,1-1-1 0 0,-1 0 0 0 0,0-1 1 0 0,0 1-1 0 0,0-1 0 0 0,0 0 1 0 0,0 0-1 0 0,-1-1 0 0 0,1 1 0 0 0,-1-1 1 0 0,1 0-1 0 0,-1-1 0 0 0,4-3 1 0 0,-6 5-65 0 0,0 0-1 0 0,-1 0 1 0 0,1 0 0 0 0,-1-1 0 0 0,1 1-1 0 0,-1 0 1 0 0,0-1 0 0 0,0 1 0 0 0,0-1-1 0 0,0 1 1 0 0,-1-1 0 0 0,1 1 0 0 0,-1-1-1 0 0,1 0 1 0 0,-1 1 0 0 0,0-1 0 0 0,0 0-1 0 0,0 1 1 0 0,0-1 0 0 0,-1 0 0 0 0,1 1-1 0 0,-1-1 1 0 0,0 1 0 0 0,0-4 0 0 0,-1 4 269 0 0,1 1-1 0 0,-1-1 1 0 0,1 0 0 0 0,-1 0 0 0 0,0 0-1 0 0,0 1 1 0 0,1-1 0 0 0,-1 1 0 0 0,0-1 0 0 0,0 1-1 0 0,-1 0 1 0 0,1 0 0 0 0,0 0 0 0 0,0 0 0 0 0,-1 0-1 0 0,1 1 1 0 0,0-1 0 0 0,-1 1 0 0 0,1-1 0 0 0,-5 1-1 0 0,-56-3 2910 0 0,52 3-2854 0 0,3 0 9 0 0,-1 0 0 0 0,0 1 0 0 0,1 0 0 0 0,-1 0 1 0 0,0 0-1 0 0,1 1 0 0 0,0 1 0 0 0,-1-1 0 0 0,-9 6 0 0 0,15-6-139 0 0,0 0 0 0 0,0 0 1 0 0,0 0-1 0 0,1 0 0 0 0,-1 1 0 0 0,0 0 0 0 0,1-1 0 0 0,-1 1 0 0 0,1 0 0 0 0,0 0 0 0 0,0 0 0 0 0,0 0 0 0 0,1 1 0 0 0,-1-1 0 0 0,1 0 0 0 0,0 1 0 0 0,-1-1 0 0 0,2 1 0 0 0,-1-1 0 0 0,0 1 0 0 0,1 0 0 0 0,-1-1 0 0 0,1 1 0 0 0,1 4 0 0 0,-1-4-49 0 0,1-1 0 0 0,-1 1 0 0 0,1 0 0 0 0,1-1 0 0 0,-1 1 0 0 0,0-1 0 0 0,1 0 0 0 0,0 1 0 0 0,-1-1-1 0 0,1 0 1 0 0,1 0 0 0 0,-1 0 0 0 0,0 0 0 0 0,1 0 0 0 0,-1-1 0 0 0,1 1 0 0 0,0-1 0 0 0,0 1 0 0 0,0-1 0 0 0,0 0 0 0 0,0 0 0 0 0,1-1 0 0 0,5 3 0 0 0,10 5 25 0 0,0-2 0 0 0,41 11 0 0 0,-16-8-161 0 0,1-2 0 0 0,50 2 1 0 0,29-6-4256 0 0,-74-4 877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6.5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0 289 6003 0 0,'0'0'2958'0'0,"7"3"-2720"0"0,1 1-191 0 0,-6-3-39 0 0,1 1 0 0 0,-1-1 0 0 0,1 0-1 0 0,0 0 1 0 0,0 0 0 0 0,-1 0 0 0 0,1 0 0 0 0,0-1 0 0 0,0 1-1 0 0,4-1 1 0 0,-5 0-61 0 0,-2-2 22 0 0,0 0 0 0 0,0 0 0 0 0,0 1 0 0 0,0-1 0 0 0,0 0 0 0 0,0 0 1 0 0,0 0-1 0 0,-1 0 0 0 0,1 0 0 0 0,-1 0 0 0 0,0-2 0 0 0,-5-9 61 0 0,1 0-1 0 0,1 0 1 0 0,0-1 0 0 0,1 0-1 0 0,0 1 1 0 0,1-1-1 0 0,0 0 1 0 0,2 0 0 0 0,0-24-1 0 0,2 33 26 0 0,-1 1 0 0 0,1-1-1 0 0,0 1 1 0 0,0 0 0 0 0,0-1 0 0 0,0 1-1 0 0,1 0 1 0 0,0 0 0 0 0,0 1 0 0 0,0-1-1 0 0,0 1 1 0 0,0-1 0 0 0,1 1 0 0 0,0 0-1 0 0,0 0 1 0 0,-1 0 0 0 0,2 1 0 0 0,-1-1-1 0 0,0 1 1 0 0,0 0 0 0 0,6-1 0 0 0,8-5-58 0 0,0 1 0 0 0,0 2 0 0 0,1-1 0 0 0,19-1 0 0 0,53-3-8 0 0,-84 10-65 0 0,0 0 1 0 0,0 0-1 0 0,1 0 1 0 0,-1 1 0 0 0,0 0-1 0 0,0 0 1 0 0,0 1 0 0 0,0 0-1 0 0,0 0 1 0 0,8 4 0 0 0,1 13-1996 0 0,-8 0-1394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7.1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5122 0 0,'0'0'4114'0'0,"227"6"-3682"0"0,-180-6-320 0 0,0 0-192 0 0,-11 0-304 0 0,-3 0-304 0 0,-8 0-881 0 0,-3 0-304 0 0,-4 0-144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37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6291 0 0,'0'0'8292'0'0,"188"-15"-7668"0"0,-134 8-192 0 0,0 0-384 0 0,-3 3-32 0 0,-8 4-96 0 0,0 0-288 0 0,-7 0-1537 0 0,-7 0-960 0 0,-3 5-689 0 0,-5-3-2433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53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4 3121 0 0,'0'-4'10197'0'0,"1"65"-9091"0"0,1-31-738 0 0,-2 0 0 0 0,-1 0 0 0 0,-1 0 0 0 0,-1 0 0 0 0,-9 32 0 0 0,0-13-243 0 0,2 1 0 0 0,2 0 1 0 0,3 1-1 0 0,1 74 1 0 0,0-104-59 0 0,2-8-1291 0 0,11-22-410 0 0,9-15-1034 0 0,4-3-2233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54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13 3121 0 0,'0'0'2652'0'0,"-24"-13"5974"0"0,184 16-7503 0 0,3 0-2721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56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420 27 1441 0 0,'0'7'9101'0'0,"0"32"-8011"0"0,0 29-25 0 0,2-23-843 0 0,-2 0-1 0 0,-2 0 0 0 0,-2-1 0 0 0,-10 46 1 0 0,-6 25 50 0 0,18-101 2812 0 0,2-32-3103 0 0,-1-7-101 0 0,1-1 1 0 0,1 0-1 0 0,1 1 0 0 0,2-1 1 0 0,0 1-1 0 0,11-31 0 0 0,-10 36 34 0 0,-1 0 0 0 0,-1-1-1 0 0,0 1 1 0 0,-1 0 0 0 0,-2-1-1 0 0,-1-30 1 0 0,0 3 72 0 0,1 44 4 0 0,1 1 1 0 0,0 0-1 0 0,0 0 1 0 0,0-1-1 0 0,0 1 1 0 0,0 0 0 0 0,1 0-1 0 0,-1 0 1 0 0,1 0-1 0 0,0 0 1 0 0,0 1 0 0 0,0-1-1 0 0,1 0 1 0 0,-1 1-1 0 0,0 0 1 0 0,1-1 0 0 0,0 1-1 0 0,-1 0 1 0 0,1 0-1 0 0,4-2 1 0 0,-1 1-29 0 0,0 0 0 0 0,0 0 0 0 0,0 0 0 0 0,0 0 1 0 0,0 1-1 0 0,0 0 0 0 0,1 1 0 0 0,-1-1 0 0 0,12 0 0 0 0,50-1-33 0 0,-46 1 50 0 0,0 0 0 0 0,1 2 0 0 0,44 6 1 0 0,-66-5 5 0 0,1 0 1 0 0,-1 0 0 0 0,1 0 0 0 0,-1 0 0 0 0,0 1 0 0 0,1-1 0 0 0,-1 1-1 0 0,0-1 1 0 0,0 1 0 0 0,0-1 0 0 0,0 1 0 0 0,0-1 0 0 0,0 1-1 0 0,-1 0 1 0 0,1 0 0 0 0,-1-1 0 0 0,1 1 0 0 0,-1 0 0 0 0,1 0 0 0 0,-1 0-1 0 0,0-1 1 0 0,0 1 0 0 0,0 0 0 0 0,0 3 0 0 0,-3 49 392 0 0,-1-45-310 0 0,-1 0 1 0 0,1 1 0 0 0,-2-2 0 0 0,1 1-1 0 0,-2-1 1 0 0,1 0 0 0 0,-1 0 0 0 0,0 0-1 0 0,0-1 1 0 0,-1 0 0 0 0,0-1 0 0 0,-15 10-1 0 0,-62 13 74 0 0,84-29-160 0 0,1 1 0 0 0,0-1 0 0 0,-1 0 0 0 0,1 0 0 0 0,-1 0 0 0 0,1 1 0 0 0,0-1 0 0 0,-1 0-1 0 0,1 0 1 0 0,0 1 0 0 0,-1-1 0 0 0,1 0 0 0 0,0 1 0 0 0,0-1 0 0 0,-1 0 0 0 0,1 1 0 0 0,0-1 0 0 0,0 0 0 0 0,-1 1 0 0 0,1-1 0 0 0,0 1 0 0 0,0-1 0 0 0,0 0 0 0 0,0 1 0 0 0,0-1 0 0 0,0 1 0 0 0,0-1 0 0 0,0 1 0 0 0,0-1 0 0 0,0 0 0 0 0,0 1 0 0 0,0-1 0 0 0,0 1 0 0 0,0-1 0 0 0,0 1 0 0 0,0-1 0 0 0,0 0 0 0 0,0 1 0 0 0,1-1 0 0 0,-1 1 0 0 0,0-1 0 0 0,0 0 0 0 0,0 1 0 0 0,1-1 0 0 0,-1 0 0 0 0,0 1 0 0 0,1-1 0 0 0,-1 0 0 0 0,0 1 0 0 0,1-1 0 0 0,-1 0 0 0 0,0 0 0 0 0,1 1 0 0 0,-1-1 0 0 0,0 0 0 0 0,1 0 0 0 0,-1 0 0 0 0,1 0 0 0 0,-1 1 0 0 0,1-1-1 0 0,27 12-1064 0 0,-22-9 1096 0 0,14 4 11 0 0,0 0-1 0 0,32 18 0 0 0,-47-21-27 0 0,1-1-1 0 0,-1 1 1 0 0,0 0 0 0 0,0 0 0 0 0,-1 1 0 0 0,1-1 0 0 0,-1 1-1 0 0,0 0 1 0 0,0 0 0 0 0,0 0 0 0 0,-1 1 0 0 0,0-1 0 0 0,4 9-1 0 0,-4-2 173 0 0,0 0 0 0 0,0-1-1 0 0,-1 1 1 0 0,0 0 0 0 0,-1 0-1 0 0,0 0 1 0 0,-2 15 0 0 0,1-21-184 0 0,0-5 25 0 0,-1 0-1 0 0,1 1 0 0 0,-1-1 0 0 0,1 0 1 0 0,-1 1-1 0 0,0-1 0 0 0,1 0 1 0 0,-1 0-1 0 0,0 0 0 0 0,0 1 1 0 0,0-1-1 0 0,0 0 0 0 0,0 0 0 0 0,0 0 1 0 0,0-1-1 0 0,0 1 0 0 0,0 0 1 0 0,0 0-1 0 0,-1 0 0 0 0,0 0 1 0 0,-35 16 34 0 0,20-9 17 0 0,-158 75 356 0 0,167-79-409 0 0,-5 2 131 0 0,0-1-1 0 0,1 0 1 0 0,-2-1 0 0 0,1 0-1 0 0,0-1 1 0 0,-1-1 0 0 0,1 0-1 0 0,-20 0 1 0 0,-28-1 500 0 0,8 0-563 0 0,0-2-1 0 0,0-2 1 0 0,-63-12-1 0 0,113 14-114 0 0,0 0 0 0 0,0-1 0 0 0,0 1 0 0 0,0-1 1 0 0,0 0-1 0 0,0 0 0 0 0,1 0 0 0 0,-1 0 0 0 0,1 0 0 0 0,-5-5 0 0 0,6 5-263 0 0,0 1-1 0 0,0-1 1 0 0,0 1 0 0 0,0-1 0 0 0,0 1-1 0 0,0-1 1 0 0,0 1 0 0 0,0-1 0 0 0,1 0-1 0 0,-1 0 1 0 0,1 1 0 0 0,-1-1 0 0 0,1-2-1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58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5603 0 0,'0'0'9924'0'0,"6"1"-9993"0"0,22 3-26 0 0,47 13 0 0 0,3 0 117 0 0,-58-13-457 0 0,33 3 1091 0 0,-18-5-6269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58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4338 0 0,'0'0'5507'0'0,"90"0"-3715"0"0,-53 0-415 0 0,-1 0-257 0 0,-4 0-367 0 0,1 0-465 0 0,-8 0-192 0 0,0 0-240 0 0,-7-4-1377 0 0,-3-1-2833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59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0 2097 0 0,'0'0'3807'0'0,"-9"5"-3036"0"0,-31 20 1059 0 0,-82 54 3393 0 0,106-68-5142 0 0,0 2 0 0 0,-23 25 1 0 0,35-34-95 0 0,1 0 0 0 0,0 1 1 0 0,0-1-1 0 0,0 1 0 0 0,1 0 0 0 0,-1 0 1 0 0,1 0-1 0 0,1 0 0 0 0,-1 0 0 0 0,0 0 1 0 0,1 0-1 0 0,0 1 0 0 0,0-1 1 0 0,1 0-1 0 0,0 8 0 0 0,0-10 30 0 0,0 0 1 0 0,1 0-1 0 0,-1 1 0 0 0,1-1 0 0 0,0 0 1 0 0,0 0-1 0 0,0 0 0 0 0,0 0 1 0 0,1 0-1 0 0,-1 0 0 0 0,1 0 0 0 0,-1 0 1 0 0,1 0-1 0 0,0-1 0 0 0,0 1 0 0 0,1-1 1 0 0,-1 0-1 0 0,0 1 0 0 0,1-1 1 0 0,0 0-1 0 0,-1 0 0 0 0,1-1 0 0 0,0 1 1 0 0,0 0-1 0 0,6 1 0 0 0,13 4 142 0 0,0-2-1 0 0,1-1 1 0 0,0 0-1 0 0,0-2 1 0 0,0 0-1 0 0,26-3 1 0 0,-42 0-144 0 0,0 0 1 0 0,0 0-1 0 0,0-1 1 0 0,-1 0-1 0 0,1 0 0 0 0,-1-1 1 0 0,1 0-1 0 0,-1 0 1 0 0,0-1-1 0 0,0 1 0 0 0,0-1 1 0 0,-1-1-1 0 0,1 1 1 0 0,-1-1-1 0 0,0 0 0 0 0,5-6 1 0 0,0 0 51 0 0,-1 0 1 0 0,-1 0 0 0 0,0-1-1 0 0,0 0 1 0 0,-1 0 0 0 0,-1-1-1 0 0,6-14 1 0 0,-10 23-62 0 0,-1 1 0 0 0,0-1 0 0 0,0 1 1 0 0,0-1-1 0 0,0 1 0 0 0,0-1 0 0 0,-1 0 0 0 0,0 0 0 0 0,1 1 0 0 0,-1-1 0 0 0,-1 0 1 0 0,1 1-1 0 0,0-1 0 0 0,-1 0 0 0 0,0 1 0 0 0,0-1 0 0 0,0 1 0 0 0,0-1 0 0 0,-1 1 1 0 0,1-1-1 0 0,-1 1 0 0 0,0 0 0 0 0,0 0 0 0 0,0 0 0 0 0,0 0 0 0 0,-1 0 1 0 0,1 0-1 0 0,-1 1 0 0 0,0-1 0 0 0,0 1 0 0 0,0-1 0 0 0,0 1 0 0 0,0 0 0 0 0,0 1 1 0 0,0-1-1 0 0,-5-1 0 0 0,-5-4-250 0 0,-1 2-1 0 0,0 0 1 0 0,-17-4 0 0 0,-18-1-8047 0 0,37 8 3523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30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4642 0 0,'0'0'4898'0'0,"0"123"-4145"0"0,0-88-545 0 0,0-6-160 0 0,0-6 0 0 0,0-14-416 0 0,7-9-1825 0 0,15-6-3122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4:59.9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 3458 0 0,'0'0'4556'0'0,"11"-14"-36"0"0,-11 15-4549 0 0,0-1 0 0 0,0 1 0 0 0,1 0 0 0 0,-1-1 0 0 0,0 1 0 0 0,1-1 0 0 0,-1 1 0 0 0,1 0 1 0 0,-1-1-1 0 0,0 1 0 0 0,1-1 0 0 0,-1 0 0 0 0,1 1 0 0 0,0-1 0 0 0,-1 1 0 0 0,1-1 0 0 0,-1 0 0 0 0,1 1 0 0 0,0-1 1 0 0,-1 0-1 0 0,1 1 0 0 0,0-1 0 0 0,-1 0 0 0 0,1 0 0 0 0,0 0 0 0 0,-1 0 0 0 0,1 0 0 0 0,0 0 0 0 0,-1 0 0 0 0,1 0 1 0 0,0 0-1 0 0,0 0 0 0 0,-1 0 0 0 0,1 0 0 0 0,0 0 0 0 0,-1-1 0 0 0,1 1 0 0 0,1-1 0 0 0,6 1-223 0 0,-7 0 148 0 0,-23-1 1730 0 0,14-4-5026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5:01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329 0 3185 0 0,'0'0'2548'0'0,"-30"6"-811"0"0,-106 61-225 0 0,72-38-1407 0 0,52-24-108 0 0,-45 28-118 0 0,54-32 116 0 0,1 1 0 0 0,0 0 0 0 0,0 0 0 0 0,0 0 0 0 0,0 0 0 0 0,0 0 0 0 0,0 0 0 0 0,1 1 0 0 0,-1-1 0 0 0,1 0 0 0 0,-1 1 0 0 0,1 0 0 0 0,0-1 0 0 0,0 1 0 0 0,0 0 0 0 0,1-1 0 0 0,-1 1 0 0 0,0 0 0 0 0,1 4 0 0 0,0-4 25 0 0,0 0 1 0 0,1-1 0 0 0,-1 1-1 0 0,1 0 1 0 0,0-1 0 0 0,0 1 0 0 0,0-1-1 0 0,0 1 1 0 0,0-1 0 0 0,0 0-1 0 0,1 1 1 0 0,-1-1 0 0 0,1 0-1 0 0,0 0 1 0 0,0 0 0 0 0,0 0-1 0 0,0 0 1 0 0,0 0 0 0 0,0-1-1 0 0,0 1 1 0 0,0-1 0 0 0,4 2-1 0 0,7 4 245 0 0,1 0 1 0 0,28 8-1 0 0,-13-4-53 0 0,-22-9-166 0 0,0 1 0 0 0,0 0 0 0 0,0 0 0 0 0,-1 1 0 0 0,1 0 0 0 0,-1 0-1 0 0,0 1 1 0 0,0 0 0 0 0,0 0 0 0 0,-1 0 0 0 0,0 0 0 0 0,0 1 0 0 0,0 0 0 0 0,-1 0 0 0 0,0 0 0 0 0,0 1-1 0 0,0 0 1 0 0,-1-1 0 0 0,0 1 0 0 0,0 0 0 0 0,-1 1 0 0 0,0-1 0 0 0,0 0 0 0 0,0 1 0 0 0,-1-1 0 0 0,-1 1 0 0 0,1-1-1 0 0,-2 14 1 0 0,0-17-44 0 0,-1 0-1 0 0,1 0 0 0 0,-1 0 1 0 0,0 0-1 0 0,0-1 0 0 0,-1 1 1 0 0,1-1-1 0 0,-1 1 0 0 0,0-1 1 0 0,0 0-1 0 0,0 0 0 0 0,0-1 1 0 0,-6 5-1 0 0,3-6 12 0 0,1 0 0 0 0,0 0 0 0 0,-1 0 0 0 0,1-1 0 0 0,0 0 0 0 0,-1 0 0 0 0,1 0-1 0 0,0-1 1 0 0,-1 0 0 0 0,1 0 0 0 0,0 0 0 0 0,-7-3 0 0 0,3 1-10 0 0,0 0 0 0 0,1-1 0 0 0,-1 0 0 0 0,1-1 0 0 0,0 1 0 0 0,-12-11 0 0 0,17 12 22 0 0,0 1-1 0 0,1 0 0 0 0,0-1 0 0 0,-1 1 1 0 0,1-1-1 0 0,0 0 0 0 0,1 0 0 0 0,-1 0 1 0 0,0 0-1 0 0,1 0 0 0 0,-1 0 0 0 0,1 0 1 0 0,0 0-1 0 0,0-1 0 0 0,0 1 0 0 0,1 0 1 0 0,-1-1-1 0 0,1 1 0 0 0,0 0 1 0 0,0-1-1 0 0,0-4 0 0 0,1 6-13 0 0,0-1 0 0 0,0 1 1 0 0,0 0-1 0 0,1 0 0 0 0,-1 0 0 0 0,0 0 0 0 0,1 0 0 0 0,-1 1 1 0 0,1-1-1 0 0,-1 0 0 0 0,1 1 0 0 0,0-1 0 0 0,0 1 1 0 0,0-1-1 0 0,0 1 0 0 0,0 0 0 0 0,3-2 0 0 0,47-21 38 0 0,-33 16-32 0 0,17-8 51 0 0,47-24 2 0 0,-75 36-57 0 0,-1 0 1 0 0,0-1-1 0 0,0-1 1 0 0,-1 1-1 0 0,1-1 0 0 0,-1 0 1 0 0,-1 0-1 0 0,8-11 1 0 0,-9 10 20 0 0,0 0 0 0 0,-1 0 0 0 0,0 0 0 0 0,-1 0 0 0 0,0 0 0 0 0,0-1 0 0 0,1-9 0 0 0,19 13-1698 0 0,3-1-3860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5:01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 52 4738 0 0,'0'0'2809'0'0,"0"-4"-1088"0"0,-1 7-1559 0 0,-1 1 0 0 0,0-1 0 0 0,0 0 0 0 0,0 1 0 0 0,0-1 0 0 0,-1 0 0 0 0,1 0 0 0 0,-1-1 0 0 0,0 1 0 0 0,0 0 0 0 0,0-1 0 0 0,0 0 0 0 0,0 1 0 0 0,0-1 0 0 0,-5 1 0 0 0,-9 10 208 0 0,0 0-242 0 0,1 1 0 0 0,0 1 1 0 0,1 1-1 0 0,-17 22 1 0 0,28-31-73 0 0,0-1 0 0 0,0 1 1 0 0,0 0-1 0 0,1 0 1 0 0,0 1-1 0 0,0-1 0 0 0,1 1 1 0 0,0-1-1 0 0,0 1 1 0 0,1 0-1 0 0,0 0 1 0 0,0-1-1 0 0,1 1 0 0 0,0 0 1 0 0,2 10-1 0 0,-2-16-29 0 0,1-1 0 0 0,0 1 0 0 0,0-1 0 0 0,0 1-1 0 0,0-1 1 0 0,0 1 0 0 0,0-1 0 0 0,0 1 0 0 0,1-1-1 0 0,-1 0 1 0 0,0 0 0 0 0,1 1 0 0 0,-1-1 0 0 0,1 0-1 0 0,-1-1 1 0 0,1 1 0 0 0,0 0 0 0 0,-1 0 0 0 0,1-1-1 0 0,0 1 1 0 0,-1-1 0 0 0,1 1 0 0 0,2 0 0 0 0,50 8 370 0 0,-45-8-333 0 0,7 2 14 0 0,-1-2 1 0 0,1 0-1 0 0,0-1 0 0 0,0 0 1 0 0,15-3-1 0 0,-22 1-34 0 0,0 0-1 0 0,0-1 1 0 0,0 0-1 0 0,-1 0 1 0 0,1-1 0 0 0,-1 0-1 0 0,0 0 1 0 0,0-1-1 0 0,-1 0 1 0 0,8-6 0 0 0,5-5-2 0 0,-3 3-44 0 0,0-1-1 0 0,29-31 0 0 0,-42 40 107 0 0,0-1-1 0 0,0 1 1 0 0,-1-1-1 0 0,0 1 1 0 0,0-1-1 0 0,0 0 1 0 0,0 0-1 0 0,-1 0 1 0 0,0-1-1 0 0,0 1 1 0 0,-1 0-1 0 0,0-1 1 0 0,0 1-1 0 0,0-9 1 0 0,-1 13-108 0 0,0 0 0 0 0,-1 0 0 0 0,1 0-1 0 0,-1 0 1 0 0,1 1 0 0 0,-1-1 0 0 0,0 0 0 0 0,0 0 0 0 0,1 0 0 0 0,-1 1-1 0 0,0-1 1 0 0,-1 1 0 0 0,1-1 0 0 0,0 1 0 0 0,0-1 0 0 0,-1 1-1 0 0,1 0 1 0 0,-1-1 0 0 0,1 1 0 0 0,-3-1 0 0 0,-39-21-306 0 0,25 15 179 0 0,-9-7-208 0 0,-1 2 0 0 0,0 1 0 0 0,-44-12 0 0 0,58 21-622 0 0,1 1 0 0 0,-1 0 0 0 0,-17 0 0 0 0,29 2 776 0 0,1 0-1 0 0,0 0 1 0 0,0 0-1 0 0,0 0 1 0 0,0 0-1 0 0,0 0 1 0 0,0 1-1 0 0,0-1 1 0 0,0 0-1 0 0,-1 1 1 0 0,1-1-1 0 0,0 1 1 0 0,0-1 0 0 0,0 1-1 0 0,1-1 1 0 0,-1 1-1 0 0,0 0 1 0 0,0-1-1 0 0,0 1 1 0 0,0 0-1 0 0,0 0 1 0 0,1-1-1 0 0,-1 1 1 0 0,0 0-1 0 0,1 0 1 0 0,-1 0 0 0 0,1 0-1 0 0,-1 0 1 0 0,1 0-1 0 0,-1 2 1 0 0,0 10-2505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2 1377 0 0,'0'-2'6675'0'0,"0"569"-3631"0"0,-8-373-2137 0 0,7-170-875 0 0,-1 0-1 0 0,-8 32 1 0 0,-2 17 36 0 0,-9 44 56 0 0,12-78-97 0 0,-5 56 0 0 0,5 26 11 0 0,-6 158 578 0 0,14-248-506 0 0,0 0-50 0 0,2 0-1 0 0,0 0 0 0 0,2 0 1 0 0,1 0-1 0 0,10 35 1 0 0,-6-32 167 0 0,-1 0 0 0 0,-2 1 0 0 0,-1-1 1 0 0,-2 1-1 0 0,-2 38 0 0 0,0-72-214 0 0,1 31 41 0 0,3 0-1 0 0,1 0 1 0 0,13 50-1 0 0,-9-51 0 0 0,-2 0-1 0 0,-2 1 1 0 0,3 51 0 0 0,3 185 213 0 0,-8 155 672 0 0,-6-219-918 0 0,1-146 5 0 0,-2-1 1 0 0,-3 1-1 0 0,-14 57 0 0 0,-57 165-14 0 0,69-242-8 0 0,2 0 1 0 0,1 0-1 0 0,-1 49 0 0 0,3-36 7 0 0,-10 52-1 0 0,-4-16 61 0 0,4 0-1 0 0,-4 153 0 0 0,20-193-27 0 0,3 1-1 0 0,15 66 0 0 0,-11-68 291 0 0,-1 1 1 0 0,2 69-1 0 0,-10 719 183 0 0,-1-822-413 0 0,-1-1 1 0 0,0 0 0 0 0,-1 0-1 0 0,0 0 1 0 0,-1-1 0 0 0,-6 16-1 0 0,-13 41 343 0 0,21-54-398 0 0,1-4-32 0 0,-1-1 0 0 0,0 0 0 0 0,0 0-1 0 0,-1 0 1 0 0,-6 13 0 0 0,3-15 1171 0 0,7-6-1199 0 0,15-1 22 0 0,271-17-287 0 0,423 43 212 0 0,-380-13 86 0 0,-93-6-6 0 0,438 12 0 0 0,-9-15 25 0 0,-358-6-44 0 0,151-26 15 0 0,-88 2-49 0 0,494 17 91 0 0,-209 5-27 0 0,-133-9-27 0 0,239-11 47 0 0,-40-21-69 0 0,-115 19 54 0 0,-555 23-50 0 0,1 2 0 0 0,-1 2-1 0 0,83 13 1 0 0,-101-10 52 0 0,-1-1 0 0 0,44-2 0 0 0,-49-1-34 0 0,-27 0-6 0 0,-6 0-208 0 0,-14-2-1152 0 0,0 0 0 0 0,0-1 1 0 0,0 0-1 0 0,0-2 0 0 0,-23-9 0 0 0,-21-7-5934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0 2913 0 0,'0'98'8456'0'0,"0"182"-6576"0"0,-3-243-1772 0 0,-2 0-1 0 0,-1-1 1 0 0,-2 1 0 0 0,-13 37 0 0 0,17-62-68 0 0,-6 20 89 0 0,2 0 0 0 0,1 0 0 0 0,1 1 0 0 0,-2 61 0 0 0,8-60-12 0 0,1-16-25 0 0,-1 0 1 0 0,0 1-1 0 0,-1-1 1 0 0,-1 0 0 0 0,-1 0-1 0 0,0 0 1 0 0,-2 0-1 0 0,-8 22 1 0 0,7-25-16 0 0,1 1-1 0 0,0 0 1 0 0,1 0 0 0 0,1 0 0 0 0,1 0-1 0 0,-1 19 1 0 0,4 105-4 0 0,1-59-48 0 0,-4-3 1 0 0,0-35 374 0 0,6 74 1 0 0,36-115-705 0 0,-7 0 318 0 0,-1-1 0 0 0,1-1 0 0 0,0-2 1 0 0,0-1-1 0 0,-1-1 0 0 0,59-17 0 0 0,-39 9-8 0 0,74-7 1 0 0,351 15-165 0 0,-257 6 156 0 0,-71-6-31 0 0,-50-6 111 0 0,-66 7-181 0 0,59 4 0 0 0,-37 0 112 0 0,-53-1 530 0 0,5-34 789 0 0,-3 28-1322 0 0,0 0 0 0 0,0 0 1 0 0,-1 0-1 0 0,0-1 0 0 0,-1 1 0 0 0,1-1 0 0 0,-1 0 0 0 0,0 0 0 0 0,1-11 0 0 0,6-72 66 0 0,-8 68-66 0 0,7-457 117 0 0,-9 302-94 0 0,-6-181 35 0 0,7 347-68 0 0,0 0 0 0 0,1 0 1 0 0,1 0-1 0 0,-1 1 0 0 0,2-1 0 0 0,-1 0 0 0 0,2 1 0 0 0,4-12 1 0 0,8-13-54 0 0,-12 28 50 0 0,-1 0 1 0 0,0 1-1 0 0,0-1 0 0 0,0-1 0 0 0,-1 1 0 0 0,0 0 0 0 0,-1 0 0 0 0,1-1 0 0 0,-1-10 0 0 0,-2 17-10 0 0,0 0-1 0 0,-1 0 1 0 0,1 1-1 0 0,0-1 1 0 0,-1 0 0 0 0,1 1-1 0 0,0-1 1 0 0,-1 1-1 0 0,1-1 1 0 0,-1 1-1 0 0,1 0 1 0 0,-1 0 0 0 0,1-1-1 0 0,-1 1 1 0 0,1 0-1 0 0,-3 1 1 0 0,0-2-20 0 0,-329-21-280 0 0,148 12 313 0 0,-295-24-46 0 0,169 32-92 0 0,142 19-922 0 0,137-10-168 0 0,22-5-338 0 0,40-11-9120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1067 3906 0 0,'0'0'2566'0'0,"-8"-24"438"0"0,-1-9 3493 0 0,10-35-6607 0 0,0 35 524 0 0,-1-499 231 0 0,1 518-643 0 0,0 1 1 0 0,1 0-1 0 0,1-1 0 0 0,0 1 0 0 0,1 0 0 0 0,8-19 0 0 0,41-78-3 0 0,-34 74-31 0 0,0 1-14 0 0,-12 23 2 0 0,0 0 0 0 0,-1-1 1 0 0,0 1-1 0 0,3-15 1 0 0,-6 20 999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95 1377 0 0,'0'0'18'0'0,"3"-9"-148"0"0,19-34-292 0 0,-1 1 3594 0 0,-62 136 7366 0 0,26-57-10119 0 0,2 1 1 0 0,2 0-1 0 0,1 0 1 0 0,-8 74-1 0 0,13-65-351 0 0,-2-1 0 0 0,-15 49-1 0 0,12-56-39 0 0,2 0 0 0 0,1 1 0 0 0,-2 59 0 0 0,9 141 33 0 0,2-230-56 0 0,0 0 0 0 0,0 0-1 0 0,1 0 1 0 0,0-1-1 0 0,1 1 1 0 0,0-1-1 0 0,0 0 1 0 0,1 0-1 0 0,0 0 1 0 0,1-1 0 0 0,0 0-1 0 0,12 13 1 0 0,-15-17 10 0 0,-3-48-1962 0 0,2 20-6857 0 0,-2 13 4375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138 51 3794 0 0,'0'0'3609'0'0,"0"-50"-2416"0"0,1 131-591 0 0,1 39 1562 0 0,-15 135 0 0 0,2-125-2149 0 0,10-94-6 0 0,-2-1 0 0 0,-1 1 0 0 0,-1-1 0 0 0,-2 1 0 0 0,-2-2 0 0 0,-13 36 0 0 0,10-39-11 0 0,2 2 1 0 0,1-1 0 0 0,1 1-1 0 0,2 0 1 0 0,1 1 0 0 0,2 0-1 0 0,2 52 1 0 0,-10 59 49 0 0,18 242 16 0 0,-14-334 200 0 0,17-49-435 0 0,99 8 182 0 0,204-3 1 0 0,-239-10-8 0 0,-2 1 40 0 0,134-17 0 0 0,-77 1-64 0 0,196 4 1 0 0,-83 6-14 0 0,-211 2 45 0 0,1-1-1 0 0,44-12 1 0 0,8-2-71 0 0,-80 19 40 0 0,-3 0 3 0 0,-1-34 2033 0 0,2 14-2026 0 0,0-1 1 0 0,2 1-1 0 0,1 0 0 0 0,0 1 0 0 0,12-28 1 0 0,1-6 50 0 0,14-55 670 0 0,30-183 0 0 0,-53 227-690 0 0,4-20 106 0 0,2-119 0 0 0,-13 114 20 0 0,0 43-79 0 0,-1 0 1 0 0,-7-55 0 0 0,-13 35-13 0 0,15 54-48 0 0,0 1-1 0 0,1-1 0 0 0,0 1 0 0 0,1-1 1 0 0,-2-22-1 0 0,3-4-18 0 0,0 22 3 0 0,0 1-1 0 0,1-1 0 0 0,4-19 1 0 0,5 20 14 0 0,-9 15-4 0 0,1-1 0 0 0,0 0 0 0 0,-1 1 0 0 0,1-1 1 0 0,0 0-1 0 0,-1 1 0 0 0,1-1 0 0 0,-1 0 0 0 0,1 0 0 0 0,-1 0 0 0 0,0 0 0 0 0,1 1 0 0 0,-1-1 1 0 0,0 0-1 0 0,1 0 0 0 0,-1 0 0 0 0,0 0 0 0 0,0 0 0 0 0,0-1 0 0 0,0 2 11 0 0,-31-2-134 0 0,-44-7 185 0 0,-4-1-96 0 0,-660-29-35 0 0,713 37 66 0 0,-56-5-460 0 0,-1 3 0 0 0,-126 11 0 0 0,195-6 309 0 0,0 2 1 0 0,0 0-1 0 0,0 1 0 0 0,1 0 1 0 0,-1 1-1 0 0,1 0 0 0 0,-21 13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0 740 3986 0 0,'0'0'2027'0'0,"0"-45"2805"0"0,2 36-4542 0 0,0 1 1 0 0,0 0-1 0 0,1-1 0 0 0,0 1 1 0 0,0 0-1 0 0,1 0 0 0 0,0 1 0 0 0,0-1 1 0 0,1 1-1 0 0,7-9 0 0 0,10-19 121 0 0,0-11-438 0 0,-1-1 0 0 0,-2-1 0 0 0,-3 0-1 0 0,-1-2 1 0 0,-3 0 0 0 0,-2 0 0 0 0,-2-1 0 0 0,-3 0-1 0 0,0-72 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393 116 5491 0 0,'0'0'2427'0'0,"-3"-3"-1981"0"0,-8-11-238 0 0,-29-34-236 0 0,38 44 165 0 0,-1 1 0 0 0,1-1 0 0 0,-1 0 1 0 0,1 0-1 0 0,0 0 0 0 0,1 0 0 0 0,-1 0 0 0 0,1 0 0 0 0,0-1 0 0 0,-2-6 1 0 0,3 11-79 0 0,-1 1 0 0 0,0-1 0 0 0,0 0 0 0 0,1 1 0 0 0,-1-1 1 0 0,0 1-1 0 0,0-1 0 0 0,1 0 0 0 0,-1 1 0 0 0,1-1 1 0 0,-1 1-1 0 0,0 0 0 0 0,1-1 0 0 0,-1 1 0 0 0,1-1 0 0 0,-1 1 1 0 0,1 0-1 0 0,0 0 0 0 0,-1-1 0 0 0,1 1 0 0 0,-1 1 1 0 0,-27 95 989 0 0,-42 95 0 0 0,3-11-317 0 0,53-137-513 0 0,-64 207 582 0 0,63-193-681 0 0,2 2 1 0 0,-5 77 0 0 0,17-109-472 0 0,22-60-6296 0 0,-3-25-817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4:37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0 2913 0 0,'0'98'8456'0'0,"0"182"-6576"0"0,-3-243-1772 0 0,-2 0-1 0 0,-1-1 1 0 0,-2 1 0 0 0,-13 37 0 0 0,17-62-68 0 0,-6 20 89 0 0,2 0 0 0 0,1 0 0 0 0,1 1 0 0 0,-2 61 0 0 0,8-60-12 0 0,1-16-25 0 0,-1 0 1 0 0,0 1-1 0 0,-1-1 1 0 0,-1 0 0 0 0,-1 0-1 0 0,0 0 1 0 0,-2 0-1 0 0,-8 22 1 0 0,7-25-16 0 0,1 1-1 0 0,0 0 1 0 0,1 0 0 0 0,1 0 0 0 0,1 0-1 0 0,-1 19 1 0 0,4 105-4 0 0,1-59-48 0 0,-4-3 1 0 0,0-35 374 0 0,6 74 1 0 0,36-115-705 0 0,-7 0 318 0 0,-1-1 0 0 0,1-1 0 0 0,0-2 1 0 0,0-1-1 0 0,-1-1 0 0 0,59-17 0 0 0,-39 9-8 0 0,74-7 1 0 0,351 15-165 0 0,-257 6 156 0 0,-71-6-31 0 0,-50-6 111 0 0,-66 7-181 0 0,59 4 0 0 0,-37 0 112 0 0,-53-1 530 0 0,5-34 789 0 0,-3 28-1322 0 0,0 0 0 0 0,0 0 1 0 0,-1 0-1 0 0,0-1 0 0 0,-1 1 0 0 0,1-1 0 0 0,-1 0 0 0 0,0 0 0 0 0,1-11 0 0 0,6-72 66 0 0,-8 68-66 0 0,7-457 117 0 0,-9 302-94 0 0,-6-181 35 0 0,7 347-68 0 0,0 0 0 0 0,1 0 1 0 0,1 0-1 0 0,-1 1 0 0 0,2-1 0 0 0,-1 0 0 0 0,2 1 0 0 0,4-12 1 0 0,8-13-54 0 0,-12 28 50 0 0,-1 0 1 0 0,0 1-1 0 0,0-1 0 0 0,0-1 0 0 0,-1 1 0 0 0,0 0 0 0 0,-1 0 0 0 0,1-1 0 0 0,-1-10 0 0 0,-2 17-10 0 0,0 0-1 0 0,-1 0 1 0 0,1 1-1 0 0,0-1 1 0 0,-1 0 0 0 0,1 1-1 0 0,0-1 1 0 0,-1 1-1 0 0,1-1 1 0 0,-1 1-1 0 0,1 0 1 0 0,-1 0 0 0 0,1-1-1 0 0,-1 1 1 0 0,1 0-1 0 0,-3 1 1 0 0,0-2-20 0 0,-329-21-280 0 0,148 12 313 0 0,-295-24-46 0 0,169 32-92 0 0,142 19-922 0 0,137-10-168 0 0,22-5-338 0 0,40-11-9120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30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16664 0 0,'0'0'1168'0'0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2 848 0 0,'0'0'9455'0'0,"-13"0"-9359"0"0,57-1 140 0 0,4 0-227 0 0,-1 3-1 0 0,50 7 1 0 0,-94-9-45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64 2961 0 0,'0'0'2153'0'0,"-12"-8"2828"0"0,49 9-4371 0 0,-19 0-569 0 0,-1 0-1 0 0,1-1 0 0 0,0-1 0 0 0,-1-1 0 0 0,1 0 0 0 0,-1-1 0 0 0,29-9 0 0 0,-45 11-147 0 0,0 1 0 0 0,-1 0-1 0 0,1-1 1 0 0,0 1 0 0 0,0-1-1 0 0,0 1 1 0 0,0-1 0 0 0,-1 0-1 0 0,1 1 1 0 0,0-1 0 0 0,0 0-1 0 0,-1 1 1 0 0,1-1 0 0 0,-1 0-1 0 0,1 0 1 0 0,-1 0 0 0 0,1 1-1 0 0,-1-1 1 0 0,1 0 0 0 0,-1 0-1 0 0,0 0 1 0 0,1 0 0 0 0,-1 0-1 0 0,0 0 1 0 0,0 0 0 0 0,0 0-1 0 0,0 0 1 0 0,0 0 0 0 0,0-1-1 0 0,0-12-3792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361 83 1649 0 0,'0'0'1054'0'0,"13"0"3650"0"0,14 0-4355 0 0,-2 0 2828 0 0,-37 0-2211 0 0,-39-4-880 0 0,1-1 0 0 0,0-3 0 0 0,-71-21 0 0 0,31 8-49 0 0,78 18-23 0 0,-27-9 44 0 0,38 12-162 0 0,24 0-7227 0 0,-6 4 2574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0 4802 0 0,'0'0'3028'0'0,"-26"4"-1310"0"0,-38-4-923 0 0,39 0-1913 0 0,-4 0-3299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45 592 0 0,'-7'-19'9913'0'0,"6"16"-10285"0"0,2 0 515 0 0,-1 3-87 0 0,0-1 0 0 0,0 0 1 0 0,1 1-1 0 0,-1-1 1 0 0,0 1-1 0 0,0-1 0 0 0,0 0 1 0 0,0 1-1 0 0,0-1 0 0 0,0 1 1 0 0,0-1-1 0 0,0 0 0 0 0,0 1 1 0 0,0-1-1 0 0,0 0 0 0 0,0 1 1 0 0,-1-1-1 0 0,1 1 1 0 0,0-1-1 0 0,0 0 0 0 0,-1 1 1 0 0,1-1-1 0 0,0 1 0 0 0,-1-1 1 0 0,1 1-1 0 0,0-1 0 0 0,-1 1 1 0 0,1-1-1 0 0,-1 1 0 0 0,1 0 1 0 0,-1-1-1 0 0,1 1 1 0 0,-1-1-1 0 0,-1 1 312 0 0,38 20-968 0 0,-27-15 592 0 0,0 1-1 0 0,-1 1 0 0 0,0-1 1 0 0,0 1-1 0 0,0 1 1 0 0,-1-1-1 0 0,0 1 0 0 0,8 14 1 0 0,-14-20 10 0 0,1 1-1 0 0,-1-1 1 0 0,0 1 0 0 0,-1-1 0 0 0,1 1-1 0 0,0-1 1 0 0,-1 1 0 0 0,1 0 0 0 0,-1-1-1 0 0,0 1 1 0 0,0 0 0 0 0,0 0 0 0 0,0-1-1 0 0,0 1 1 0 0,-1 0 0 0 0,1-1 0 0 0,-1 1-1 0 0,0-1 1 0 0,0 1 0 0 0,0-1 0 0 0,0 1-1 0 0,0-1 1 0 0,0 1 0 0 0,-1-1 0 0 0,1 0-1 0 0,-1 0 1 0 0,0 0 0 0 0,1 1 0 0 0,-1-2-1 0 0,0 1 1 0 0,-3 2 0 0 0,-3 0-3 0 0,0 0 1 0 0,0 1 0 0 0,0 0-1 0 0,1 0 1 0 0,0 0-1 0 0,-9 10 1 0 0,-31 20-8 0 0,40-32-25 0 0,0 1 0 0 0,0-1 0 0 0,1 2 0 0 0,-1-1 0 0 0,-8 9 0 0 0,13-11 13 0 0,0 1-1 0 0,0-1 0 0 0,0 1 0 0 0,1-1 0 0 0,-1 1 0 0 0,1 0 0 0 0,-1 0 1 0 0,1 0-1 0 0,0 0 0 0 0,0 0 0 0 0,1 0 0 0 0,-1 0 0 0 0,0 1 0 0 0,1-1 1 0 0,0 0-1 0 0,0 5 0 0 0,3-7 16 0 0,1 1-1 0 0,0-1 1 0 0,0 0 0 0 0,0 0 0 0 0,-1 0-1 0 0,1-1 1 0 0,7 1 0 0 0,-2 0 4 0 0,38 6 239 0 0,-46-7-260 0 0,6 1-184 0 0,14 1 522 0 0,-20 1-106 0 0,-16 1-138 0 0,2-1-98 0 0,0 0-1 0 0,0 1 1 0 0,0 1-1 0 0,-23 12 1 0 0,30-14 13 0 0,0 1 0 0 0,1-1 0 0 0,-1 1 0 0 0,1 0 0 0 0,-1 1 0 0 0,1-1 0 0 0,0 1 0 0 0,1 0 0 0 0,-1 1 0 0 0,1-1 0 0 0,-5 9 0 0 0,-3 25-119 0 0,-3 6 120 0 0,13-40 6 0 0,1 0-1 0 0,-1 0 0 0 0,1 0 0 0 0,0 0 0 0 0,0 1 1 0 0,1-1-1 0 0,-1 0 0 0 0,1 0 0 0 0,1 1 1 0 0,0 4-1 0 0,-1 9-33 0 0,4-17 41 0 0,-1 0 1 0 0,1 0 0 0 0,0 0 0 0 0,0-1 0 0 0,-1 1 0 0 0,1-1 0 0 0,0 0 0 0 0,0 0 0 0 0,0 0 0 0 0,1-1 0 0 0,5 1 0 0 0,-4 0 4 0 0,10 1 20 0 0,52 14-78 0 0,-64-15 38 0 0,-1 1 0 0 0,1-1 0 0 0,-1 1 0 0 0,1 0 0 0 0,-1 0 0 0 0,0 0 1 0 0,0 1-1 0 0,0-1 0 0 0,0 1 0 0 0,0 0 0 0 0,0-1 0 0 0,-1 1 0 0 0,1 0 1 0 0,-1 1-1 0 0,3 4 0 0 0,-3-1 21 0 0,-1 0 1 0 0,0 0-1 0 0,0 1 1 0 0,-1-1-1 0 0,1 0 1 0 0,-2 0-1 0 0,1 0 1 0 0,-2 8-1 0 0,0 12 19 0 0,2-23-23 0 0,0-1-1 0 0,-1 1 0 0 0,1 0 1 0 0,-1-1-1 0 0,0 1 1 0 0,0-1-1 0 0,0 1 0 0 0,0-1 1 0 0,-1 1-1 0 0,0-1 0 0 0,1 0 1 0 0,-1 0-1 0 0,0 0 1 0 0,-1 0-1 0 0,1 0 0 0 0,0 0 1 0 0,-5 3-1 0 0,-4 3 24 0 0,-1 0 0 0 0,1-1 0 0 0,-19 9 0 0 0,20-12 51 0 0,0 1 0 0 0,0 0 0 0 0,1 1-1 0 0,-11 9 1 0 0,18-15 47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2323 3041 0 0,'6'0'4875'0'0,"22"5"-5075"0"0,-20-3 460 0 0,1-1 0 0 0,-1 1 0 0 0,0-2 0 0 0,1 1 1 0 0,-1-1-1 0 0,1 0 0 0 0,0-1 0 0 0,-1 0 1 0 0,0-1-1 0 0,1 1 0 0 0,-1-1 0 0 0,0-1 1 0 0,0 0-1 0 0,0 0 0 0 0,10-6 0 0 0,6-5-174 0 0,0-2-1 0 0,-1 0 1 0 0,26-26-1 0 0,-22 19-52 0 0,52-47 249 0 0,84-99 1 0 0,-145 146-146 0 0,-2-1 0 0 0,-1 0-1 0 0,-1-1 1 0 0,-1-1 0 0 0,16-45-1 0 0,5-6-171 0 0,-7 22 26 0 0,-17 39 23 0 0,0-2 0 0 0,-2 1 0 0 0,0-1 0 0 0,-1-1 0 0 0,-1 1 0 0 0,-1-1 0 0 0,-1 0 0 0 0,3-27 0 0 0,-1-31 418 0 0,22-102 0 0 0,-21 120-159 0 0,-2 0 0 0 0,-5-113-1 0 0,-2 70-220 0 0,0-24 85 0 0,-1 59-118 0 0,2-1-1 0 0,4 1 1 0 0,2 0-1 0 0,16-74 1 0 0,-18 131-35 0 0,0-1 0 0 0,1 1 1 0 0,0 0-1 0 0,1 0 1 0 0,0 0-1 0 0,1 0 1 0 0,0 1-1 0 0,0 0 0 0 0,1 0 1 0 0,0 1-1 0 0,14-13 1 0 0,-8 10-6 0 0,0 1-1 0 0,1 0 1 0 0,1 1 0 0 0,0 0 0 0 0,0 1 0 0 0,30-10 0 0 0,0 4-32 0 0,2 3 1 0 0,-1 1-1 0 0,1 2 0 0 0,69-1 1 0 0,142 4-1119 0 0,393 42 0 0 0,-256-25 3139 0 0,-336-12-1655 0 0,-57 0-399 0 0,-21 0-4969 0 0,-2-2-1436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4 720 2145 0 0,'-4'-7'11096'0'0,"6"-21"-10603"0"0,3 14-467 0 0,1 0-1 0 0,1 0 0 0 0,0 1 0 0 0,1 0 1 0 0,0 0-1 0 0,15-16 0 0 0,12-21 52 0 0,-24 32-47 0 0,76-114 2 0 0,-76 118-34 0 0,0 0 1 0 0,1 0-1 0 0,1 1 0 0 0,0 1 1 0 0,1 0-1 0 0,22-15 0 0 0,-32 25-9 0 0,-1 0 0 0 0,1 0-1 0 0,-1 0 1 0 0,1 1-1 0 0,0-1 1 0 0,-1 1 0 0 0,1 0-1 0 0,0 0 1 0 0,0 0-1 0 0,0 0 1 0 0,0 1-1 0 0,0 0 1 0 0,0 0 0 0 0,0 0-1 0 0,0 0 1 0 0,0 0-1 0 0,0 1 1 0 0,-1 0 0 0 0,1 0-1 0 0,0 0 1 0 0,0 0-1 0 0,0 0 1 0 0,-1 1 0 0 0,1 0-1 0 0,-1 0 1 0 0,1 0-1 0 0,-1 0 1 0 0,0 0-1 0 0,0 1 1 0 0,0-1 0 0 0,0 1-1 0 0,0 0 1 0 0,2 3-1 0 0,8 11-42 0 0,-1 0 1 0 0,0 0-1 0 0,-1 1 0 0 0,-2 1 0 0 0,9 20 0 0 0,-11-24 128 0 0,6 17-62 0 0,-2 1 1 0 0,10 40-1 0 0,-4-10-7 0 0,-17-61 10 0 0,0-1 0 0 0,0 0 0 0 0,1 0-1 0 0,-1 0 1 0 0,1 0 0 0 0,-1 1-1 0 0,1-1 1 0 0,-1 0 0 0 0,1 0-1 0 0,-1 0 1 0 0,1 0 0 0 0,0 0-1 0 0,0 0 1 0 0,-1 0 0 0 0,1-1-1 0 0,0 1 1 0 0,0 0 0 0 0,0 0-1 0 0,0-1 1 0 0,0 1 0 0 0,0 0-1 0 0,0-1 1 0 0,0 1 0 0 0,1-1-1 0 0,-1 1 1 0 0,0-1 0 0 0,0 0-1 0 0,0 1 1 0 0,0-1 0 0 0,1 0-1 0 0,-1 0 1 0 0,0 0 0 0 0,0 0 0 0 0,1 0-1 0 0,-1 0 1 0 0,0 0 0 0 0,0 0-1 0 0,0-1 1 0 0,0 1 0 0 0,1 0-1 0 0,-1-1 1 0 0,0 1 0 0 0,0-1-1 0 0,0 1 1 0 0,0-1 0 0 0,0 0-1 0 0,0 1 1 0 0,0-1 0 0 0,0 0-1 0 0,0 0 1 0 0,1-1 0 0 0,10-7 54 0 0,-1-1 0 0 0,-1 0 0 0 0,15-17 0 0 0,-16 16-55 0 0,41-50 13 0 0,-2-2 0 0 0,47-84 0 0 0,39-54-20 0 0,-108 163 8 0 0,-21 28-12 0 0,2 0-1 0 0,-1 1 0 0 0,1-1 1 0 0,16-15-1 0 0,-22 24-22 0 0,0 1 0 0 0,0-1-1 0 0,0 1 1 0 0,1-1 0 0 0,-1 1 0 0 0,0-1-1 0 0,1 1 1 0 0,-1 0 0 0 0,0-1 0 0 0,1 1-1 0 0,-1 0 1 0 0,0 0 0 0 0,1 0 0 0 0,-1 0-1 0 0,0 0 1 0 0,1 1 0 0 0,-1-1 0 0 0,0 0-1 0 0,1 1 1 0 0,-1-1 0 0 0,0 0 0 0 0,0 1-1 0 0,1 0 1 0 0,-1-1 0 0 0,0 1 0 0 0,0 0-1 0 0,0-1 1 0 0,0 1 0 0 0,0 0 0 0 0,0 0-1 0 0,0 0 1 0 0,0 0 0 0 0,0 0 0 0 0,0 0-1 0 0,-1 0 1 0 0,2 2 0 0 0,28 44-58 0 0,-24-31 71 0 0,-1 1-1 0 0,0 0 1 0 0,-1 1 0 0 0,-1-1-1 0 0,-1 1 1 0 0,-1-1 0 0 0,0 1-1 0 0,-1 0 1 0 0,-3 20 0 0 0,2 13 357 0 0,-1-26-117 0 0,-2 0 0 0 0,0 0 0 0 0,-1 0-1 0 0,-1 0 1 0 0,-2-1 0 0 0,-13 29 0 0 0,10-24-238 0 0,1 0 1 0 0,1 1-1 0 0,-8 47 1 0 0,16-6-149 0 0,1-43-4328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33 312 4226 0 0,'0'0'2257'0'0,"16"5"-1771"0"0,4 1-354 0 0,0-1 0 0 0,0-1 1 0 0,1-1-1 0 0,40 1 0 0 0,-55-4-122 0 0,-1 0 0 0 0,1 0 0 0 0,0 0 0 0 0,0-1 0 0 0,-1 0 0 0 0,1-1-1 0 0,0 1 1 0 0,-1-1 0 0 0,0 0 0 0 0,1 0 0 0 0,-1-1 0 0 0,0 1 0 0 0,0-1 0 0 0,0-1-1 0 0,0 1 1 0 0,-1 0 0 0 0,1-1 0 0 0,-1 0 0 0 0,0 0 0 0 0,0-1 0 0 0,0 1 0 0 0,-1-1-1 0 0,0 1 1 0 0,0-1 0 0 0,0 0 0 0 0,3-7 0 0 0,-2-3 62 0 0,-1 0 1 0 0,0 0-1 0 0,-1 0 1 0 0,0 0-1 0 0,-1-1 1 0 0,-1 1-1 0 0,-2-19 1 0 0,1-6 1420 0 0,1 37-1442 0 0,-1-1 1 0 0,1 1 0 0 0,0 0-1 0 0,-1 0 1 0 0,0 0-1 0 0,0 0 1 0 0,0 0-1 0 0,0 0 1 0 0,0 0-1 0 0,-1 0 1 0 0,1 0-1 0 0,-1 0 1 0 0,0 0 0 0 0,0 1-1 0 0,0-1 1 0 0,0 1-1 0 0,0-1 1 0 0,0 1-1 0 0,-1 0 1 0 0,1 0-1 0 0,-1 0 1 0 0,0 0-1 0 0,1 1 1 0 0,-1-1 0 0 0,0 1-1 0 0,0-1 1 0 0,0 1-1 0 0,0 0 1 0 0,0 0-1 0 0,0 0 1 0 0,-6 0-1 0 0,2 0-84 0 0,0 0-1 0 0,0 0 0 0 0,0 1 0 0 0,0 0 1 0 0,0 0-1 0 0,0 1 0 0 0,0 0 0 0 0,0 0 0 0 0,0 0 1 0 0,0 1-1 0 0,0 0 0 0 0,0 1 0 0 0,-11 5 0 0 0,7-1 28 0 0,1 1 0 0 0,0 0 0 0 0,0 0-1 0 0,0 1 1 0 0,1 1 0 0 0,1-1 0 0 0,-1 1-1 0 0,2 1 1 0 0,-1 0 0 0 0,2 0 0 0 0,-1 0-1 0 0,2 1 1 0 0,-1 0 0 0 0,1 0 0 0 0,-5 21-1 0 0,2 3 454 0 0,1-1 0 0 0,2 1 0 0 0,2 0 0 0 0,1 49 0 0 0,2-79-411 0 0,0-1 0 0 0,0 1-1 0 0,1-1 1 0 0,0 1 0 0 0,0-1 0 0 0,1 1 0 0 0,-1-1 0 0 0,1 0 0 0 0,0 1 0 0 0,1-1-1 0 0,-1 0 1 0 0,1-1 0 0 0,0 1 0 0 0,0 0 0 0 0,1-1 0 0 0,6 8 0 0 0,-3-6-6 0 0,1 0-1 0 0,-1-1 1 0 0,1 1 0 0 0,0-2 0 0 0,0 1 0 0 0,0-1 0 0 0,1 0-1 0 0,0-1 1 0 0,13 4 0 0 0,-2-2-141 0 0,1-2 1 0 0,0 0-1 0 0,-1-1 0 0 0,1-1 1 0 0,0 0-1 0 0,0-2 0 0 0,0-1 0 0 0,33-6 1 0 0,-45 5-377 0 0,1 0 0 0 0,-1 0 1 0 0,1-1-1 0 0,10-6 1 0 0,32-24-3455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49 3634 0 0,'0'0'4503'0'0,"-6"-2"-4023"0"0,-35-12 225 0 0,26 7-605 0 0,-1 2 1 0 0,1 0 0 0 0,-1 0-1 0 0,0 2 1 0 0,0 0-1 0 0,-21-1 1 0 0,28 4-90 0 0,0 0 0 0 0,0 1 0 0 0,0 0 0 0 0,0 0 0 0 0,1 1 0 0 0,-1 0 1 0 0,1 0-1 0 0,-1 1 0 0 0,-12 6 0 0 0,18-7 96 0 0,-1 1 0 0 0,1-1 0 0 0,0 0 0 0 0,0 1 0 0 0,0 0 0 0 0,0 0 1 0 0,0 0-1 0 0,1 0 0 0 0,-1 0 0 0 0,1 0 0 0 0,0 1 0 0 0,0-1 0 0 0,0 1 0 0 0,0-1 0 0 0,1 1 0 0 0,-1 0 0 0 0,1 0 1 0 0,0 0-1 0 0,0 0 0 0 0,1-1 0 0 0,-1 1 0 0 0,1 0 0 0 0,0 7 0 0 0,0-8-96 0 0,-1-1 0 0 0,1 1 0 0 0,0 0-1 0 0,0-1 1 0 0,0 1 0 0 0,0-1 0 0 0,0 1 0 0 0,1 0 0 0 0,-1-1-1 0 0,1 1 1 0 0,0-1 0 0 0,-1 1 0 0 0,1-1 0 0 0,0 0-1 0 0,1 1 1 0 0,-1-1 0 0 0,0 0 0 0 0,1 0 0 0 0,-1 1 0 0 0,1-1-1 0 0,0-1 1 0 0,-1 1 0 0 0,1 0 0 0 0,0 0 0 0 0,0-1-1 0 0,0 1 1 0 0,1-1 0 0 0,-1 1 0 0 0,0-1 0 0 0,1 0 0 0 0,-1 0-1 0 0,0 0 1 0 0,1 0 0 0 0,-1 0 0 0 0,4 0 0 0 0,12 5 30 0 0,1-1 1 0 0,-1-1 0 0 0,1 0-1 0 0,0-2 1 0 0,0 0 0 0 0,0-1-1 0 0,1-1 1 0 0,-1 0 0 0 0,19-4-1 0 0,-30 3-85 0 0,-1 0-1 0 0,0-1 1 0 0,0 0-1 0 0,0 0 0 0 0,0 0 1 0 0,-1-1-1 0 0,1 0 1 0 0,-1 0-1 0 0,1 0 1 0 0,-1-1-1 0 0,0 0 0 0 0,0-1 1 0 0,-1 1-1 0 0,1-1 1 0 0,-1 0-1 0 0,0 0 0 0 0,0-1 1 0 0,-1 0-1 0 0,0 1 1 0 0,0-2-1 0 0,0 1 1 0 0,-1 0-1 0 0,1-1 0 0 0,-2 1 1 0 0,1-1-1 0 0,2-11 1 0 0,-4 16 80 0 0,2-10 827 0 0,-4 16 294 0 0,-1 21-1020 0 0,3-18-67 0 0,0 1 0 0 0,1-1 0 0 0,-1 0 0 0 0,1 0 1 0 0,1 0-1 0 0,-1 0 0 0 0,1 0 0 0 0,1 0 0 0 0,-1-1 0 0 0,1 1 1 0 0,0-1-1 0 0,7 8 0 0 0,-6-8-214 0 0,0-1-1 0 0,0 0 1 0 0,0 1-1 0 0,1-2 1 0 0,9 8 0 0 0,-11-10-366 0 0,-1 0 0 0 0,1-1 1 0 0,-1 1-1 0 0,1 0 1 0 0,0-1-1 0 0,-1 0 0 0 0,1 0 1 0 0,0 0-1 0 0,0 0 0 0 0,7 0 1 0 0,0-1-4352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50 202 7972 0 0,'0'0'5885'0'0,"-7"14"-5391"0"0,-20 42-201 0 0,16-37-133 0 0,6-18 117 0 0,9-20 124 0 0,7 4-702 0 0,0 0 1 0 0,2 1-1 0 0,0 0 1 0 0,1 1-1 0 0,0 0 1 0 0,0 1-1 0 0,27-16 1 0 0,-8 4-338 0 0,-6 3 445 0 0,0 2-1 0 0,2 1 1 0 0,30-15-1 0 0,-44 27 406 0 0,-1 0 0 0 0,1 1 0 0 0,0 1 0 0 0,0 0 0 0 0,0 1 0 0 0,1 0 0 0 0,-1 2 0 0 0,26-1 0 0 0,-36 2-131 0 0,-1 0 1 0 0,1 1-1 0 0,0 0 0 0 0,-1 0 1 0 0,1 0-1 0 0,-1 0 0 0 0,1 0 0 0 0,-1 1 1 0 0,0 0-1 0 0,1 0 0 0 0,-1 0 0 0 0,0 1 1 0 0,0-1-1 0 0,-1 1 0 0 0,1 0 0 0 0,0 0 1 0 0,-1 0-1 0 0,0 0 0 0 0,0 1 0 0 0,0 0 1 0 0,0-1-1 0 0,0 1 0 0 0,-1 0 1 0 0,0 0-1 0 0,0 0 0 0 0,0 1 0 0 0,0-1 1 0 0,-1 0-1 0 0,1 1 0 0 0,-1-1 0 0 0,0 1 1 0 0,0 8-1 0 0,1 0 48 0 0,-1 1 1 0 0,-1-1-1 0 0,0 1 1 0 0,-1-1-1 0 0,0 1 1 0 0,-1-1-1 0 0,-1 0 1 0 0,0 0-1 0 0,0 0 1 0 0,-8 17-1 0 0,9-26-217 0 0,0 0 1 0 0,0 0-1 0 0,1 0 0 0 0,0 0 1 0 0,0 0-1 0 0,0 0 0 0 0,0 0 1 0 0,1 0-1 0 0,-1 0 0 0 0,1 0 1 0 0,0 0-1 0 0,1 6 0 0 0,0-8-142 0 0,-1-1-1 0 0,1 1 0 0 0,0-1 1 0 0,-1 1-1 0 0,1-1 0 0 0,0 1 0 0 0,0-1 1 0 0,0 0-1 0 0,0 1 0 0 0,1-1 1 0 0,-1 0-1 0 0,0 0 0 0 0,0 0 0 0 0,1 0 1 0 0,-1 0-1 0 0,1 0 0 0 0,-1 0 1 0 0,1-1-1 0 0,-1 1 0 0 0,1 0 0 0 0,-1-1 1 0 0,1 1-1 0 0,0-1 0 0 0,-1 0 1 0 0,1 1-1 0 0,-1-1 0 0 0,1 0 0 0 0,0 0 1 0 0,0 0-1 0 0,2 0 0 0 0,27 0-5299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30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1076 3858 0 0,'0'0'7147'0'0,"4"2"-5333"0"0,-3-2-1728 0 0,-1 0 0 0 0,1 1 0 0 0,-1-1 0 0 0,1 0 0 0 0,-1 0 0 0 0,1 0 0 0 0,-1 0 0 0 0,1 1 0 0 0,0-1 0 0 0,-1 0 0 0 0,1 0 0 0 0,-1 0 0 0 0,1 0 0 0 0,-1 0 0 0 0,1 0 0 0 0,0 0 0 0 0,-1-1 0 0 0,1 1 0 0 0,-1 0 0 0 0,1 0 0 0 0,-1 0 0 0 0,1 0 0 0 0,0-1 0 0 0,-1 1 0 0 0,1 0 0 0 0,-1-1 0 0 0,0 1 0 0 0,1 0 0 0 0,-1-1 1 0 0,1 1-1 0 0,-1-1 0 0 0,1 1 0 0 0,-1-1 0 0 0,0 1 0 0 0,1 0 0 0 0,-1-1 0 0 0,0 0 0 0 0,1 0 0 0 0,0-30 2734 0 0,-1 14-3219 0 0,-3-12 470 0 0,0 1 0 0 0,-2 0-1 0 0,-2-1 1 0 0,0 2 0 0 0,-2-1-1 0 0,-1 1 1 0 0,-21-41 0 0 0,-20-57-63 0 0,37 80-70 0 0,3 0 1 0 0,1-1 0 0 0,2-1-1 0 0,2 1 1 0 0,1-75 0 0 0,5 113 62 0 0,0 1 0 0 0,1 0 0 0 0,0 0 0 0 0,0-1 0 0 0,1 1 1 0 0,0 0-1 0 0,0 0 0 0 0,1 1 0 0 0,0-1 0 0 0,0 0 0 0 0,0 1 1 0 0,1 0-1 0 0,8-12 0 0 0,-3 9-4 0 0,-1 0 1 0 0,1 1-1 0 0,1-1 1 0 0,-1 2 0 0 0,1 0-1 0 0,1 0 1 0 0,17-9-1 0 0,8 1-29 0 0,0 1 0 0 0,1 2 1 0 0,1 1-1 0 0,51-7 0 0 0,34 1-201 0 0,1 5 0 0 0,243 8 0 0 0,-356 4-164 0 0,53 6-728 0 0,-61-5 735 0 0,-1-1-1 0 0,1 1 1 0 0,-1-1-1 0 0,1 1 1 0 0,-1 0-1 0 0,1 0 1 0 0,-1 0-1 0 0,0 0 1 0 0,0 0-1 0 0,1 1 1 0 0,-1-1-1 0 0,0 1 1 0 0,0-1-1 0 0,0 1 1 0 0,-1 0-1 0 0,1 0 1 0 0,0-1 0 0 0,-1 1-1 0 0,1 1 1 0 0,2 3-1 0 0,-3 8-5569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553 793 784 0 0,'0'0'2156'0'0,"1"-8"-886"0"0,2-2-728 0 0,0-8-26 0 0,-3-3 2633 0 0,-2 20-3033 0 0,0-1 0 0 0,0 1 0 0 0,-1 0 1 0 0,1 1-1 0 0,-1-1 0 0 0,1 0 0 0 0,0 1 0 0 0,-1 0 0 0 0,0-1 0 0 0,1 1 0 0 0,-1 0 0 0 0,1 0 0 0 0,-1 0 0 0 0,1 1 0 0 0,-4 0 1 0 0,0-1-17 0 0,-23 0-113 0 0,0 1 0 0 0,1 1-1 0 0,-1 2 1 0 0,1 1 0 0 0,0 1-1 0 0,0 1 1 0 0,1 2 0 0 0,0 0-1 0 0,-46 25 1 0 0,53-24 75 0 0,2 1 0 0 0,0 1 0 0 0,0 0 0 0 0,1 2 1 0 0,-16 15-1 0 0,27-23 48 0 0,0 0 0 0 0,1 0 0 0 0,-1 1 1 0 0,2 0-1 0 0,-1 0 0 0 0,1 0 1 0 0,0 0-1 0 0,0 1 0 0 0,1-1 0 0 0,0 1 1 0 0,0 0-1 0 0,1 0 0 0 0,0 0 0 0 0,0 1 1 0 0,0 15-1 0 0,2-21-95 0 0,0 0 0 0 0,0 0 0 0 0,1 1 1 0 0,-1-1-1 0 0,1 0 0 0 0,0 0 0 0 0,0 0 0 0 0,0 0 0 0 0,0 0 0 0 0,1 0 1 0 0,-1 0-1 0 0,1-1 0 0 0,0 1 0 0 0,-1 0 0 0 0,1-1 0 0 0,0 1 1 0 0,1-1-1 0 0,-1 0 0 0 0,0 0 0 0 0,1 0 0 0 0,-1 0 0 0 0,1 0 0 0 0,0 0 1 0 0,-1-1-1 0 0,1 1 0 0 0,0-1 0 0 0,0 0 0 0 0,0 0 0 0 0,0 0 0 0 0,4 1 1 0 0,10 2 40 0 0,1-1 0 0 0,-1-1 0 0 0,1-1 0 0 0,23 0 0 0 0,-30-1-11 0 0,25 1 15 0 0,0-1 0 0 0,0-1 0 0 0,-1-3 0 0 0,1 0-1 0 0,0-3 1 0 0,-1-1 0 0 0,0-1 0 0 0,35-15 0 0 0,-37 10-130 0 0,-2-2 1 0 0,1-1-1 0 0,-2-1 0 0 0,-1-2 1 0 0,0 0-1 0 0,-1-3 0 0 0,-2 0 1 0 0,36-39-1 0 0,-46 43 80 0 0,0-1 1 0 0,-2 0-1 0 0,0-1 1 0 0,-2 0-1 0 0,0-1 1 0 0,-1-1-1 0 0,-2 0 1 0 0,0 0-1 0 0,-1 0 1 0 0,-2-1-1 0 0,0-1 1 0 0,4-45-1 0 0,-7 41 76 0 0,-1 1 0 0 0,-2-1 0 0 0,-1 1 0 0 0,-1-1 1 0 0,-1 1-1 0 0,-1 0 0 0 0,-2 0 0 0 0,-1 0 0 0 0,-1 0 0 0 0,-15-31 0 0 0,4 11 82 0 0,14 34-86 0 0,-1-1-1 0 0,0 1 0 0 0,-1 0 0 0 0,0 0 0 0 0,-1 1 0 0 0,-12-15 0 0 0,19 27-94 0 0,0 1 0 0 0,1-1 0 0 0,-1 1 0 0 0,1-1 0 0 0,-1 1 0 0 0,0-1 0 0 0,1 1 0 0 0,-1-1 0 0 0,0 1-1 0 0,1 0 1 0 0,-1 0 0 0 0,0-1 0 0 0,1 1 0 0 0,-1 0 0 0 0,0 0 0 0 0,0 0 0 0 0,0-1 0 0 0,1 1-1 0 0,-1 0 1 0 0,0 0 0 0 0,0 0 0 0 0,1 0 0 0 0,-1 1 0 0 0,0-1 0 0 0,0 0 0 0 0,1 0 0 0 0,-1 0-1 0 0,0 1 1 0 0,0-1 0 0 0,1 0 0 0 0,-1 1 0 0 0,0-1 0 0 0,1 0 0 0 0,-1 1 0 0 0,0-1 0 0 0,1 1-1 0 0,-1-1 1 0 0,1 1 0 0 0,-1-1 0 0 0,1 1 0 0 0,-1 0 0 0 0,1-1 0 0 0,-1 2 0 0 0,-17 30-134 0 0,8-5 133 0 0,2 0 0 0 0,0 0 0 0 0,2 0-1 0 0,1 1 1 0 0,-3 43 0 0 0,8 147 66 0 0,2-108 171 0 0,-3-44-171 0 0,4-1 0 0 0,2 0 0 0 0,4 0 0 0 0,2 0 0 0 0,22 72 0 0 0,10-10-340 0 0,-43-126 276 0 0,7 14-1540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4642 0 0,'0'0'4898'0'0,"0"123"-4145"0"0,0-88-545 0 0,0-6-160 0 0,0-6 0 0 0,0-14-416 0 0,7-9-1825 0 0,15-6-3122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16664 0 0,'0'0'1168'0'0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1076 3858 0 0,'0'0'7147'0'0,"4"2"-5333"0"0,-3-2-1728 0 0,-1 0 0 0 0,1 1 0 0 0,-1-1 0 0 0,1 0 0 0 0,-1 0 0 0 0,1 0 0 0 0,-1 0 0 0 0,1 1 0 0 0,0-1 0 0 0,-1 0 0 0 0,1 0 0 0 0,-1 0 0 0 0,1 0 0 0 0,-1 0 0 0 0,1 0 0 0 0,0 0 0 0 0,-1-1 0 0 0,1 1 0 0 0,-1 0 0 0 0,1 0 0 0 0,-1 0 0 0 0,1 0 0 0 0,0-1 0 0 0,-1 1 0 0 0,1 0 0 0 0,-1-1 0 0 0,0 1 0 0 0,1 0 0 0 0,-1-1 1 0 0,1 1-1 0 0,-1-1 0 0 0,1 1 0 0 0,-1-1 0 0 0,0 1 0 0 0,1 0 0 0 0,-1-1 0 0 0,0 0 0 0 0,1 0 0 0 0,0-30 2734 0 0,-1 14-3219 0 0,-3-12 470 0 0,0 1 0 0 0,-2 0-1 0 0,-2-1 1 0 0,0 2 0 0 0,-2-1-1 0 0,-1 1 1 0 0,-21-41 0 0 0,-20-57-63 0 0,37 80-70 0 0,3 0 1 0 0,1-1 0 0 0,2-1-1 0 0,2 1 1 0 0,1-75 0 0 0,5 113 62 0 0,0 1 0 0 0,1 0 0 0 0,0 0 0 0 0,0-1 0 0 0,1 1 1 0 0,0 0-1 0 0,0 0 0 0 0,1 1 0 0 0,0-1 0 0 0,0 0 0 0 0,0 1 1 0 0,1 0-1 0 0,8-12 0 0 0,-3 9-4 0 0,-1 0 1 0 0,1 1-1 0 0,1-1 1 0 0,-1 2 0 0 0,1 0-1 0 0,1 0 1 0 0,17-9-1 0 0,8 1-29 0 0,0 1 0 0 0,1 2 1 0 0,1 1-1 0 0,51-7 0 0 0,34 1-201 0 0,1 5 0 0 0,243 8 0 0 0,-356 4-164 0 0,53 6-728 0 0,-61-5 735 0 0,-1-1-1 0 0,1 1 1 0 0,-1-1-1 0 0,1 1 1 0 0,-1 0-1 0 0,1 0 1 0 0,-1 0-1 0 0,0 0 1 0 0,0 0-1 0 0,1 1 1 0 0,-1-1-1 0 0,0 1 1 0 0,0-1-1 0 0,0 1 1 0 0,-1 0-1 0 0,1 0 1 0 0,0-1 0 0 0,-1 1-1 0 0,1 1 1 0 0,2 3-1 0 0,-3 8-5569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5266 0 0,'0'0'7908'0'0,"210"32"-6755"0"0,-134-32-577 0 0,10 0-272 0 0,1 0-288 0 0,-8 0 32 0 0,-10 0-48 0 0,0-4-736 0 0,-15-1-1377 0 0,-15 5-1969 0 0,-10 0-2113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1018 6675 0 0,'0'0'7054'0'0,"12"-14"-6542"0"0,39-47-226 0 0,-49 57-257 0 0,0 0 0 0 0,0 0 0 0 0,0 0 0 0 0,0-1 0 0 0,-1 1 0 0 0,0-1 0 0 0,0 1 0 0 0,0-1 0 0 0,0 0 0 0 0,-1 1 0 0 0,0-1 0 0 0,0 0 0 0 0,0 1 0 0 0,-1-9 0 0 0,-1-8 101 0 0,0-7-34 0 0,-2 1 0 0 0,-1-1 0 0 0,-1 1 0 0 0,-2 0-1 0 0,0 0 1 0 0,-2 1 0 0 0,-23-43 0 0 0,17 34-98 0 0,1 0 1 0 0,2 0-1 0 0,-12-53 1 0 0,20 65 16 0 0,2 0 0 0 0,0 0-1 0 0,2-33 1 0 0,1 49 19 0 0,0 1-1 0 0,1-1 1 0 0,0 1-1 0 0,0 0 1 0 0,0-1 0 0 0,1 1-1 0 0,0 0 1 0 0,0 0-1 0 0,1 0 1 0 0,-1 0-1 0 0,1 0 1 0 0,1 1-1 0 0,-1-1 1 0 0,1 1-1 0 0,0 0 1 0 0,7-8-1 0 0,8-1 21 0 0,0 1 0 0 0,1 0 1 0 0,0 1-1 0 0,1 2 0 0 0,0 0 0 0 0,1 1 0 0 0,0 1 0 0 0,31-7 0 0 0,188-28-101 0 0,-226 41 45 0 0,122-8-881 0 0,-47 9-4384 0 0,-76 3 1060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9108 0 0,'0'0'3314'0'0,"210"0"-1666"0"0,-95 0-239 0 0,23 0-801 0 0,-12 0-544 0 0,-25 0-160 0 0,-29 0-1520 0 0,-39 0-1778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25 1985 0 0,'-1'-1'1375'0'0,"0"0"-1147"0"0,1 0 0 0 0,-1 1 0 0 0,1-1-1 0 0,-1 0 1 0 0,1 0 0 0 0,-1 0-1 0 0,1 1 1 0 0,-1-1 0 0 0,1 0-1 0 0,0 0 1 0 0,-1 0 0 0 0,1 0 0 0 0,0 0-1 0 0,0 0 1 0 0,0 0 0 0 0,0 0-1 0 0,0 0 1 0 0,0 0 0 0 0,0 0 0 0 0,0 1-1 0 0,0-1 1 0 0,0 0 0 0 0,1-2-1 0 0,14 3-233 0 0,10-1-29 0 0,0 1 1 0 0,0 2-1 0 0,1 0 1 0 0,-1 1-1 0 0,45 13 1 0 0,-43-7 10 0 0,-1 0 1 0 0,0 2-1 0 0,0 1 0 0 0,-1 1 1 0 0,-1 1-1 0 0,0 1 0 0 0,34 29 1 0 0,18 9 93 0 0,-59-42-96 0 0,1 1-1 0 0,28 25 0 0 0,-40-31 21 0 0,-1 0 0 0 0,0 0 0 0 0,0 0 0 0 0,0 1-1 0 0,-1 0 1 0 0,0-1 0 0 0,0 2 0 0 0,-1-1 0 0 0,0 0 0 0 0,0 1 0 0 0,2 9 0 0 0,13 43-11 0 0,-12-46 4 0 0,-2 0 0 0 0,0 1-1 0 0,0-1 1 0 0,-1 1 0 0 0,-1-1 0 0 0,0 17-1 0 0,-1 23 66 0 0,8 54 0 0 0,-4 7 141 0 0,-8-109-99 0 0,0-1 0 0 0,0-1 1 0 0,-1 1-1 0 0,1 0 1 0 0,-1-1-1 0 0,0 0 0 0 0,-8 7 1 0 0,5-4 3 0 0,-57 44 284 0 0,54-45-368 0 0,0 0 0 0 0,1 1 0 0 0,0 0 0 0 0,1 0 1 0 0,-1 1-1 0 0,2 0 0 0 0,-1 1 0 0 0,1 0 0 0 0,-7 10 0 0 0,-37 109 130 0 0,44-103-117 0 0,1 0 0 0 0,2 0 0 0 0,0 0 0 0 0,2 1 1 0 0,0-1-1 0 0,4 41 0 0 0,-1-15-57 0 0,-1-47 33 0 0,1 0 1 0 0,0 1-1 0 0,1-1 0 0 0,-1 0 0 0 0,1 0 0 0 0,-1 0 0 0 0,1-1 1 0 0,1 1-1 0 0,-1 0 0 0 0,0-1 0 0 0,1 1 0 0 0,-1-1 0 0 0,1 0 0 0 0,5 5 1 0 0,54 44 68 0 0,-48-41-69 0 0,119 82 291 0 0,-117-83-155 0 0,0-1 1 0 0,1 0-1 0 0,0-1 1 0 0,0-1 0 0 0,27 7-1 0 0,-14-4 155 0 0,55 25-1 0 0,-127-32 307 0 0,-42 9 1 0 0,76-11-616 0 0,0 0 0 0 0,-1 0 0 0 0,1 1 0 0 0,0 0 0 0 0,1 0 0 0 0,-1 1 0 0 0,0 0 0 0 0,1 1 0 0 0,0-1 0 0 0,-1 1 0 0 0,2 1 0 0 0,-1-1 0 0 0,0 1 0 0 0,1 1 0 0 0,0-1 0 0 0,0 1 0 0 0,0 0 0 0 0,1 0 0 0 0,0 1 0 0 0,0-1 1 0 0,1 1-1 0 0,-4 8 0 0 0,-2 0 31 0 0,0 0 1 0 0,-18 20 0 0 0,18-25-15 0 0,2 0 0 0 0,-1 1 1 0 0,2 0-1 0 0,-1 1 0 0 0,-9 21 1 0 0,2 4-20 0 0,7-20 2 0 0,1 1 1 0 0,1 0 0 0 0,0 0 0 0 0,-3 23 0 0 0,-3 37 100 0 0,0-4-58 0 0,-4 121-1 0 0,16-155 4 0 0,-2-24-29 0 0,2 0-1 0 0,0 0 0 0 0,0 0 0 0 0,2 0 1 0 0,0 0-1 0 0,1 0 0 0 0,0 0 1 0 0,1 0-1 0 0,1-1 0 0 0,7 16 0 0 0,-4-17 11 0 0,-1 1-1 0 0,-1 0 1 0 0,0 1-1 0 0,-1-1 0 0 0,-1 1 1 0 0,0 0-1 0 0,-1 0 1 0 0,-1 1-1 0 0,0-1 0 0 0,-2 23 1 0 0,1-14 99 0 0,-2 0 0 0 0,0 0 0 0 0,-2 0 1 0 0,-1-1-1 0 0,-8 31 0 0 0,9-47-74 0 0,0 1 1 0 0,-1-1-1 0 0,0 1 1 0 0,0-1-1 0 0,-1 0 1 0 0,0-1-1 0 0,-1 1 1 0 0,1-1-1 0 0,-1 0 1 0 0,-1-1-1 0 0,1 1 1 0 0,-1-1-1 0 0,0-1 1 0 0,-1 1-1 0 0,1-1 1 0 0,-1 0-1 0 0,-13 5 1 0 0,-68 42 340 0 0,71-40-271 0 0,0 0 0 0 0,0-2-1 0 0,-2 0 1 0 0,1-1 0 0 0,-29 9 0 0 0,-11-2-35 0 0,-222 55 184 0 0,281-71-310 0 0,0 0 0 0 0,0 0 0 0 0,-1 0 0 0 0,1 0 0 0 0,0-1 1 0 0,0 1-1 0 0,-1 0 0 0 0,1 0 0 0 0,0 0 0 0 0,0 0 0 0 0,-1 0 0 0 0,1 0 0 0 0,0 0 0 0 0,0 0 0 0 0,-1-1 0 0 0,1 1 1 0 0,0 0-1 0 0,0 0 0 0 0,0 0 0 0 0,0 0 0 0 0,-1-1 0 0 0,1 1 0 0 0,0 0 0 0 0,0 0 0 0 0,0 0 0 0 0,0-1 1 0 0,0 1-1 0 0,-1 0 0 0 0,1 0 0 0 0,0-1 0 0 0,0 1 0 0 0,0 0 0 0 0,0 0 0 0 0,0-1 0 0 0,0 1 0 0 0,0 0 1 0 0,0 0-1 0 0,0-1 0 0 0,0 1 0 0 0,0 0 0 0 0,0 0 0 0 0,0-1 0 0 0,0 1 0 0 0,0 0 0 0 0,0 0 0 0 0,0-1 0 0 0,1 1 1 0 0,3-14-2357 0 0,14-11-2408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1730 1 1969 0 0,'-26'5'9534'0'0,"-25"-7"-10360"0"0,23 1 1135 0 0,-278 1-381 0 0,296 1 40 0 0,1 0 0 0 0,0 1-1 0 0,0 0 1 0 0,0 1 0 0 0,0 0-1 0 0,0 1 1 0 0,-8 4 0 0 0,-37 13 50 0 0,-2-4-61 0 0,0 3 1 0 0,-74 40-1 0 0,-7 2-226 0 0,44-30 289 0 0,72-27-37 0 0,0 2 0 0 0,0 0 0 0 0,1 1 0 0 0,0 1 0 0 0,0 1 0 0 0,1 1 0 0 0,1 0 0 0 0,-1 2 0 0 0,-27 24 0 0 0,-154 157-57 0 0,187-177 65 0 0,0 1 1 0 0,0 0 0 0 0,2 1 0 0 0,0 0-1 0 0,-11 31 1 0 0,9-21-7 0 0,-30 49 0 0 0,33-63 11 0 0,0 0 0 0 0,2 1 0 0 0,-1-1 0 0 0,2 2 0 0 0,0-1 0 0 0,1 1 0 0 0,1 0 0 0 0,0 1 0 0 0,1-1 1 0 0,1 1-1 0 0,1-1 0 0 0,-1 28 0 0 0,2-8 7 0 0,0-29 23 0 0,0 1-1 0 0,1 0 1 0 0,0 0 0 0 0,0 0 0 0 0,1 0-1 0 0,0 0 1 0 0,0-1 0 0 0,1 1-1 0 0,0 0 1 0 0,1-1 0 0 0,-1 1-1 0 0,2-1 1 0 0,7 15 0 0 0,70 96 99 0 0,-16-21-104 0 0,33 36-74 0 0,-93-127 55 0 0,10 18 125 0 0,20 41 0 0 0,-31-56-98 0 0,0 1-1 0 0,-1 0 1 0 0,0 0 0 0 0,-1 0 0 0 0,0 0-1 0 0,-1 0 1 0 0,0 16 0 0 0,0-24 14 0 0,-1 1 1 0 0,1 0 0 0 0,-1 0 0 0 0,-1 0 0 0 0,1 0 0 0 0,0 0 0 0 0,-1 0-1 0 0,0-1 1 0 0,0 1 0 0 0,0 0 0 0 0,0 0 0 0 0,-1-1 0 0 0,1 1-1 0 0,-1-1 1 0 0,0 1 0 0 0,0-1 0 0 0,0 0 0 0 0,-1 0 0 0 0,1 0 0 0 0,-1 0-1 0 0,0 0 1 0 0,-2 2 0 0 0,1 0 47 0 0,-1 0 0 0 0,1-1 0 0 0,0 1 1 0 0,-1-1-1 0 0,0 0 0 0 0,0-1 0 0 0,0 1 0 0 0,-1-1 0 0 0,1 0 0 0 0,-1 0 0 0 0,1-1 0 0 0,-1 0 1 0 0,0 0-1 0 0,0 0 0 0 0,0 0 0 0 0,0-1 0 0 0,-1 0 0 0 0,1-1 0 0 0,-9 1 0 0 0,-230-1 1401 0 0,244 0-1646 0 0,1 1 148 0 0,0-1 0 0 0,-1 0 0 0 0,1 1 1 0 0,0-1-1 0 0,0 1 0 0 0,-1-1 0 0 0,1 0 0 0 0,0 1 0 0 0,0-1 0 0 0,0 1 0 0 0,0-1 0 0 0,-1 0 0 0 0,1 1 0 0 0,0-1 0 0 0,0 1 0 0 0,0-1 0 0 0,0 1 0 0 0,0-1 0 0 0,0 1 0 0 0,0-1 0 0 0,0 0 0 0 0,1 1 0 0 0,-1-1 0 0 0,0 1 1 0 0,0-1-1 0 0,0 1 0 0 0,0-1 0 0 0,0 0 0 0 0,1 1 0 0 0,-1-1 0 0 0,0 1 0 0 0,0-1 0 0 0,1 0 0 0 0,-1 1 0 0 0,0-1 0 0 0,1 0 0 0 0,-1 0 0 0 0,0 1 0 0 0,1-1 0 0 0,-1 0 0 0 0,0 0 0 0 0,1 1 0 0 0,-1-1 0 0 0,1 0 0 0 0,-1 0 1 0 0,0 0-1 0 0,1 0 0 0 0,-1 1 0 0 0,1-1 0 0 0,24 8 44 0 0,-23-8-50 0 0,41 11 27 0 0,-1 1-1 0 0,0 1 1 0 0,-1 3-1 0 0,-1 2 1 0 0,0 1-1 0 0,67 44 1 0 0,-102-58-21 0 0,1 0-1 0 0,-1 0 1 0 0,0 0 0 0 0,0 1 0 0 0,-1 0-1 0 0,1 0 1 0 0,-1 0 0 0 0,-1 0 0 0 0,1 1-1 0 0,-1-1 1 0 0,0 1 0 0 0,-1 0 0 0 0,1 0-1 0 0,-1 0 1 0 0,2 14 0 0 0,-2 0 22 0 0,0 1 0 0 0,-1 0 1 0 0,-2 0-1 0 0,-2 26 0 0 0,-1-32-10 0 0,-1 0 0 0 0,-1 0 0 0 0,0 0 0 0 0,0 0 0 0 0,-2-1 0 0 0,0 0 0 0 0,-16 21 0 0 0,-6 15 2 0 0,-82 129 24 0 0,84-137-23 0 0,-36 43 0 0 0,42-59-9 0 0,1 1 0 0 0,1 1 1 0 0,2 1-1 0 0,-22 47 0 0 0,39-76 0 0 0,-7 17-5 0 0,0 0 1 0 0,2 0-1 0 0,0 1 0 0 0,1-1 0 0 0,0 1 1 0 0,2 1-1 0 0,-2 36 0 0 0,5-42 36 0 0,1 1 0 0 0,0-1-1 0 0,1 1 1 0 0,1-1-1 0 0,0 0 1 0 0,1 0 0 0 0,1 0-1 0 0,0 0 1 0 0,0-1-1 0 0,2 0 1 0 0,0 0 0 0 0,0 0-1 0 0,15 18 1 0 0,-4-11 42 0 0,0 0 1 0 0,1-2 0 0 0,1-1 0 0 0,1 0-1 0 0,0-1 1 0 0,40 21 0 0 0,-29-18 49 0 0,1-1 0 0 0,1-2 0 0 0,1-2 0 0 0,0-1 0 0 0,1-2 0 0 0,0-1 0 0 0,1-2 0 0 0,0-1 0 0 0,0-2 0 0 0,57 1 0 0 0,-52-9-72 0 0,-1 0 1 0 0,0-3 0 0 0,0-2 0 0 0,0-1 0 0 0,-1-2 0 0 0,43-18-1 0 0,-62 23-334 0 0,1 1 0 0 0,0 1 0 0 0,0 0-1 0 0,1 2 1 0 0,36 1 0 0 0,-88-8-8076 0 0,1-3 908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324 14 64 0 0,'0'0'2820'0'0,"-4"-13"2188"0"0,-5 15-4986 0 0,1 0 0 0 0,-1 1 0 0 0,1 0 0 0 0,0 0 0 0 0,-1 1 0 0 0,1 0 0 0 0,1 0 0 0 0,-1 1 0 0 0,1 0 0 0 0,-8 6 0 0 0,-28 17-8 0 0,28-19 52 0 0,1 1 0 0 0,1 1 0 0 0,0 0 0 0 0,0 1 0 0 0,1 0 0 0 0,0 1 0 0 0,-15 23 0 0 0,24-31-68 0 0,1 1-1 0 0,0 0 1 0 0,0 0 0 0 0,0 0-1 0 0,1 0 1 0 0,0 0-1 0 0,0 0 1 0 0,0 0 0 0 0,1 11-1 0 0,-4 24 30 0 0,-2-9-25 0 0,2-1 1 0 0,1 1 0 0 0,2 51 0 0 0,2-41 29 0 0,-7 54-1 0 0,1-47 11 0 0,5 87-1 0 0,-2 22 15 0 0,-3-108-11 0 0,-4 82 425 0 0,9-90-448 0 0,-2-24-4 0 0,2 1 0 0 0,0 0-1 0 0,1-1 1 0 0,1 1 0 0 0,0 0-1 0 0,2-1 1 0 0,0 0 0 0 0,10 28-1 0 0,-8-31-16 0 0,0 1 0 0 0,-2 0 0 0 0,5 25-1 0 0,-8-29 2 0 0,2 1 0 0 0,0-1-1 0 0,0 0 1 0 0,1 0 0 0 0,0 0-1 0 0,1 0 1 0 0,9 14-1 0 0,-7-14 3 0 0,0 1-1 0 0,-1 0 0 0 0,0 1 0 0 0,-1-1 0 0 0,-1 1 0 0 0,0 0 0 0 0,0 0 0 0 0,-2 0 1 0 0,0 1-1 0 0,0 17 0 0 0,5 26 37 0 0,-5-52-26 0 0,0 0-1 0 0,0 1 1 0 0,0-1-1 0 0,1 0 1 0 0,0 0-1 0 0,0 0 1 0 0,0 0-1 0 0,1-1 1 0 0,0 0-1 0 0,0 1 1 0 0,0-1-1 0 0,1-1 1 0 0,0 1-1 0 0,0 0 1 0 0,8 5-1 0 0,-5-4-10 0 0,-1 1-1 0 0,1 0 0 0 0,-1 0 0 0 0,-1 1 0 0 0,12 16 1 0 0,0 5 1 0 0,2-1 1 0 0,1 0-1 0 0,1-2 1 0 0,1 0-1 0 0,1-1 1 0 0,35 26 0 0 0,-4-11 6 0 0,-32-24-1 0 0,0 1 1 0 0,-1 0-1 0 0,32 36 1 0 0,-39-35 97 0 0,0-1-1 0 0,1 0 1 0 0,1-1 0 0 0,1-1-1 0 0,0 0 1 0 0,1-2 0 0 0,22 13 0 0 0,58 26-2 0 0,204 98 57 0 0,-231-119 26 0 0,2-3-1 0 0,100 25 1 0 0,9-15 4 0 0,70 17-104 0 0,-106-7-64 0 0,47 12 33 0 0,-63-29 16 0 0,106 21 103 0 0,217 9 1032 0 0,-339-45-892 0 0,131 36 1 0 0,-58-10-311 0 0,-98-28 91 0 0,150 6 0 0 0,94-20 213 0 0,-135-3-233 0 0,-63 4-46 0 0,535-18 619 0 0,-317 11 281 0 0,-208 8-738 0 0,515 42 988 0 0,-568-35-1095 0 0,77 2-14 0 0,47 5-143 0 0,-138-6 116 0 0,0-3-1 0 0,0-4 0 0 0,95-7 1 0 0,-121-4-14 0 0,0-2 1 0 0,55-19 0 0 0,54-11-73 0 0,186-13-15 0 0,187-37 5 0 0,-449 69 79 0 0,-1-3-1 0 0,-1-4 1 0 0,-1-3-1 0 0,88-48 1 0 0,-158 72-16 0 0,1-1 1 0 0,-1 0-1 0 0,0-1 1 0 0,-1-1-1 0 0,0 0 1 0 0,11-12-1 0 0,-16 14-31 0 0,-2 1 1 0 0,1-1-1 0 0,-1 0 0 0 0,0-1 0 0 0,-1 1 0 0 0,0-1 0 0 0,0 0 1 0 0,-1 0-1 0 0,0 0 0 0 0,3-18 0 0 0,0-4-367 0 0,0-6 228 0 0,1 0 1 0 0,2 0 0 0 0,25-63-1 0 0,-21 68 131 0 0,1 1 0 0 0,2 0 0 0 0,1 2 0 0 0,1 0 1 0 0,1 0-1 0 0,32-34 0 0 0,2 6 106 0 0,-37 36-61 0 0,2 2 0 0 0,1 0 0 0 0,0 1 0 0 0,1 1 0 0 0,1 0 0 0 0,40-23 0 0 0,-11 17-7 0 0,2 1 0 0 0,0 3-1 0 0,1 3 1 0 0,1 1 0 0 0,107-13 0 0 0,-41 16 35 0 0,205 9 1 0 0,-138 17 267 0 0,46 1 205 0 0,-176-15-439 0 0,104-3 180 0 0,-141 1-275 0 0,0-1 1 0 0,0 0-1 0 0,-1-2 1 0 0,1 0-1 0 0,35-16 1 0 0,-53 21-133 0 0,1-1-1 0 0,0 0 1 0 0,0 0 0 0 0,-1 0-1 0 0,1-1 1 0 0,-1 1 0 0 0,1-1-1 0 0,-1 0 1 0 0,0 1 0 0 0,0-1-1 0 0,1 0 1 0 0,-1 0 0 0 0,0 0 0 0 0,-1-1-1 0 0,1 1 1 0 0,0 0 0 0 0,-1-1-1 0 0,1 1 1 0 0,-1-1 0 0 0,0 1-1 0 0,0-1 1 0 0,0 0 0 0 0,0 1-1 0 0,0-1 1 0 0,1-5 0 0 0,-3 6-7 0 0,1 1 1 0 0,-1-1 0 0 0,1 1 0 0 0,-1-1-1 0 0,1 1 1 0 0,-1-1 0 0 0,0 1 0 0 0,0 0-1 0 0,0-1 1 0 0,1 1 0 0 0,-1 0 0 0 0,-1 0-1 0 0,1 0 1 0 0,0-1 0 0 0,0 1 0 0 0,0 1-1 0 0,0-1 1 0 0,-1 0 0 0 0,1 0 0 0 0,0 0-1 0 0,-1 1 1 0 0,1-1 0 0 0,-1 0 0 0 0,1 1-1 0 0,-1-1 1 0 0,1 1 0 0 0,-1 0 0 0 0,1 0-1 0 0,-1-1 1 0 0,-2 1 0 0 0,-7-2-968 0 0,-39-13-4205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31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5266 0 0,'0'0'7908'0'0,"210"32"-6755"0"0,-134-32-577 0 0,10 0-272 0 0,1 0-288 0 0,-8 0 32 0 0,-10 0-48 0 0,0-4-736 0 0,-15-1-1377 0 0,-15 5-1969 0 0,-10 0-2113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3233 0 0,'33'10'7060'0'0,"2"-9"-3386"0"0,14 3-3776 0 0,28 9 676 0 0,0-4-1 0 0,109-1 1 0 0,53 5 232 0 0,105 53-378 0 0,-15-2-318 0 0,-272-58-120 0 0,0 3 0 0 0,-1 2 0 0 0,1 2 0 0 0,-2 3-1 0 0,101 44 1 0 0,-148-55 14 0 0,350 156 36 0 0,-306-142-18 0 0,1-2 0 0 0,0-3 0 0 0,1-2 0 0 0,1-2 0 0 0,62 2 0 0 0,32-9-15 0 0,-76-3-16 0 0,0 3-1 0 0,118 19 1 0 0,-168-15-471 0 0,0 0-1 0 0,-1 2 1 0 0,0 1 0 0 0,26 15-1 0 0,-23-12-2522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 3410 0 0,'2'-5'7369'0'0,"5"10"-5240"0"0,4 10-3184 0 0,29 86 2017 0 0,-3 1 0 0 0,24 116 0 0 0,-56-198-934 0 0,2 6 23 0 0,0-1 0 0 0,1 0 0 0 0,2-1-1 0 0,1 0 1 0 0,0 0 0 0 0,2-1 0 0 0,0 0 0 0 0,2-1 0 0 0,1-1 0 0 0,20 22 0 0 0,-35-42-39 0 0,-1-1 0 0 0,0 0 0 0 0,1 1 0 0 0,-1-1 0 0 0,1 0 0 0 0,-1 0 0 0 0,1 1 0 0 0,-1-1 0 0 0,1 0 1 0 0,-1 0-1 0 0,1 0 0 0 0,-1 1 0 0 0,1-1 0 0 0,-1 0 0 0 0,1 0 0 0 0,0 0 0 0 0,-1 0 0 0 0,1 0 0 0 0,-1 0 0 0 0,1 0 0 0 0,-1 0 0 0 0,1-1 0 0 0,-1 1 0 0 0,1 0 0 0 0,-1 0 0 0 0,1 0 0 0 0,-1-1 0 0 0,1 1 0 0 0,-1 0 0 0 0,1 0 1 0 0,-1-1-1 0 0,1 1 0 0 0,-1 0 0 0 0,0-1 0 0 0,1 1 0 0 0,-1 0 0 0 0,1-1 0 0 0,-1 1 0 0 0,0-1 0 0 0,0 1 0 0 0,1-1 0 0 0,-1 1 0 0 0,0-1 0 0 0,1 0 0 0 0,13-28 224 0 0,-11 23-168 0 0,38-75 2 0 0,4 2 0 0 0,83-110-1 0 0,130-127-286 0 0,-238 289-19 0 0,10-11-334 0 0,-9 24-3322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524 34 2993 0 0,'0'0'3135'0'0,"-12"-4"-2041"0"0,-8-3-828 0 0,0 1 1 0 0,0 1-1 0 0,0 1 0 0 0,0 1 1 0 0,-35-1-1 0 0,35 4-233 0 0,1 1-1 0 0,0 0 1 0 0,0 2-1 0 0,0 0 1 0 0,0 1-1 0 0,1 1 1 0 0,-1 0-1 0 0,1 2 1 0 0,1 0-1 0 0,-1 1 1 0 0,1 1-1 0 0,0 1 1 0 0,1 0-1 0 0,0 1 1 0 0,-24 22-1 0 0,35-27 24 0 0,0-1 0 0 0,0 2 0 0 0,0-1-1 0 0,1 0 1 0 0,0 1 0 0 0,-6 14 0 0 0,8-19-4 0 0,1 1-1 0 0,0-1 1 0 0,0 1 0 0 0,0-1 0 0 0,1 1-1 0 0,-1 0 1 0 0,1-1 0 0 0,-1 1 0 0 0,1 0-1 0 0,0 0 1 0 0,0-1 0 0 0,0 1 0 0 0,1 0-1 0 0,-1 0 1 0 0,0-1 0 0 0,1 1 0 0 0,0 0-1 0 0,0-1 1 0 0,0 1 0 0 0,0-1 0 0 0,0 1 0 0 0,0-1-1 0 0,3 4 1 0 0,2-1 12 0 0,0 0 0 0 0,0-1-1 0 0,0 0 1 0 0,1 0 0 0 0,-1 0 0 0 0,1-1 0 0 0,0 0-1 0 0,1 0 1 0 0,-1 0 0 0 0,0-1 0 0 0,1-1 0 0 0,-1 1-1 0 0,14 0 1 0 0,19 2 71 0 0,53-2 0 0 0,-69-3-71 0 0,0 1-20 0 0,1-1 0 0 0,-1-2 0 0 0,0 0-1 0 0,42-12 1 0 0,-55 12-47 0 0,-1-1 0 0 0,0 1-1 0 0,0-2 1 0 0,-1 0 0 0 0,1 0 0 0 0,-1 0-1 0 0,0-1 1 0 0,0-1 0 0 0,-1 1 0 0 0,0-1-1 0 0,0-1 1 0 0,0 0 0 0 0,7-10 0 0 0,-13 14-6 0 0,1 1 1 0 0,-1-1 0 0 0,0 0 0 0 0,-1 0 0 0 0,1 0-1 0 0,-1 0 1 0 0,0 0 0 0 0,0 0 0 0 0,0-1 0 0 0,0 1-1 0 0,-1 0 1 0 0,0-6 0 0 0,-1 9-30 0 0,0 1 1 0 0,-1 0-1 0 0,1-1 1 0 0,0 1-1 0 0,-1 0 1 0 0,1 0-1 0 0,0 0 1 0 0,-1 0-1 0 0,1 0 1 0 0,-1 0-1 0 0,1 0 0 0 0,0 0 1 0 0,-3 2-1 0 0,1-1 33 0 0,0 0-1 0 0,0 1 0 0 0,0 0 0 0 0,0 0 0 0 0,1 0 0 0 0,-1 0 1 0 0,1 0-1 0 0,-1 0 0 0 0,1 0 0 0 0,0 1 0 0 0,0 0 0 0 0,0-1 1 0 0,0 1-1 0 0,1 0 0 0 0,-1 0 0 0 0,1 0 0 0 0,-1 0 0 0 0,1 0 1 0 0,0 0-1 0 0,0 0 0 0 0,0 0 0 0 0,1 0 0 0 0,-1 1 1 0 0,1 4-1 0 0,-2 3-4 0 0,1 1 1 0 0,1 0-1 0 0,0-1 1 0 0,0 1-1 0 0,5 21 1 0 0,-4-28-1 0 0,1 0 0 0 0,0 0 0 0 0,0 0 0 0 0,1 0 0 0 0,-1-1 1 0 0,1 1-1 0 0,0-1 0 0 0,0 1 0 0 0,1-1 0 0 0,-1 0 1 0 0,1 0-1 0 0,0-1 0 0 0,0 1 0 0 0,0-1 0 0 0,1 0 0 0 0,-1 0 1 0 0,1 0-1 0 0,5 2 0 0 0,2 1-570 0 0,0-1 1 0 0,0-1-1 0 0,0 0 0 0 0,1 0 0 0 0,0-1 1 0 0,19 2-1 0 0,22-3-4313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1 355 9396 0 0,'0'0'590'0'0,"10"20"-41"0"0,63 130 49 0 0,-68-177 210 0 0,-3-22-1002 0 0,-13-27 87 0 0,7 54 119 0 0,1 0 1 0 0,0-26-1 0 0,2 12-18 0 0,0 18-6 0 0,1 0-1 0 0,1-1 0 0 0,4-25 0 0 0,-4 38 23 0 0,0 1 0 0 0,1-1 1 0 0,0 1-1 0 0,0 0 0 0 0,1-1 0 0 0,-1 1 0 0 0,1 0 0 0 0,0 0 0 0 0,0 1 0 0 0,1-1 0 0 0,0 1 0 0 0,-1-1 0 0 0,1 1 0 0 0,1 0 0 0 0,4-3 0 0 0,2-1 52 0 0,0 1 0 0 0,1 0-1 0 0,0 1 1 0 0,1 0 0 0 0,-1 1-1 0 0,1 0 1 0 0,0 1 0 0 0,22-4-1 0 0,-8 4-80 0 0,1 1 0 0 0,0 2-1 0 0,31 1 1 0 0,-53 0-112 0 0,0 1-1 0 0,-1-1 1 0 0,1 1 0 0 0,0 0-1 0 0,-1 0 1 0 0,1 1 0 0 0,-1 0-1 0 0,7 3 1 0 0,-10-4-115 0 0,0 0 0 0 0,-1 0 0 0 0,1 0 0 0 0,0 0 0 0 0,-1 1-1 0 0,1-1 1 0 0,-1 1 0 0 0,1-1 0 0 0,-1 1 0 0 0,0 0 0 0 0,0-1 0 0 0,1 1 0 0 0,-1 0 0 0 0,-1 0-1 0 0,2 3 1 0 0,0 9-3243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0 5458 0 0,'0'0'2450'0'0,"-14"110"-2338"0"0,14-90-96 0 0,7-12-993 0 0,18-8-3217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62 15863 0 0,'0'0'2337'0'0,"-101"-61"-10853"0"0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435 92 2657 0 0,'0'0'4565'0'0,"-8"-9"-3762"0"0,2 2-584 0 0,0 1 0 0 0,-1-1-1 0 0,0 1 1 0 0,0 1 0 0 0,-1-1 0 0 0,1 1-1 0 0,-1 0 1 0 0,-1 1 0 0 0,1 0 0 0 0,0 0-1 0 0,-1 1 1 0 0,0 0 0 0 0,0 1 0 0 0,-10-2 0 0 0,-2 0-13 0 0,0 1 1 0 0,0 0-1 0 0,0 2 1 0 0,-1 1-1 0 0,1 0 1 0 0,-30 5-1 0 0,46-4-193 0 0,-1 0-1 0 0,0 0 1 0 0,0 1 0 0 0,1-1-1 0 0,-1 1 1 0 0,1 1-1 0 0,0-1 1 0 0,-1 1 0 0 0,1-1-1 0 0,0 2 1 0 0,1-1-1 0 0,-1 0 1 0 0,0 1-1 0 0,1 0 1 0 0,0 0 0 0 0,0 0-1 0 0,0 1 1 0 0,0-1-1 0 0,1 1 1 0 0,0 0 0 0 0,0 0-1 0 0,0 0 1 0 0,1 0-1 0 0,-1 1 1 0 0,1-1-1 0 0,1 1 1 0 0,-3 10 0 0 0,3-10 43 0 0,0-1 0 0 0,0 0 1 0 0,1 1-1 0 0,0-1 0 0 0,0 0 1 0 0,0 1-1 0 0,1-1 1 0 0,-1 1-1 0 0,1-1 0 0 0,1 0 1 0 0,-1 0-1 0 0,1 0 0 0 0,0 0 1 0 0,0 0-1 0 0,0 0 0 0 0,1 0 1 0 0,0 0-1 0 0,0-1 1 0 0,3 5-1 0 0,2-1 0 0 0,1 0 0 0 0,0-1-1 0 0,0 0 1 0 0,0 0 0 0 0,1-1 0 0 0,0 0 0 0 0,22 8 0 0 0,-9-4-8 0 0,1-2 0 0 0,0-1 1 0 0,1 0-1 0 0,0-2 0 0 0,0-1 1 0 0,0-1-1 0 0,1-1 0 0 0,41-2 1 0 0,-64 0-53 0 0,-1 0 0 0 0,1 1 0 0 0,0-2 1 0 0,0 1-1 0 0,0 0 0 0 0,0 0 1 0 0,0-1-1 0 0,-1 0 0 0 0,1 1 0 0 0,0-1 1 0 0,-1 0-1 0 0,1 0 0 0 0,0-1 0 0 0,-1 1 1 0 0,1 0-1 0 0,-1-1 0 0 0,0 0 1 0 0,1 0-1 0 0,-1 1 0 0 0,0-1 0 0 0,0 0 1 0 0,0-1-1 0 0,0 1 0 0 0,-1 0 1 0 0,1 0-1 0 0,-1-1 0 0 0,1 1 0 0 0,-1-1 1 0 0,0 0-1 0 0,0 1 0 0 0,0-1 1 0 0,0 0-1 0 0,0 1 0 0 0,-1-1 0 0 0,1 0 1 0 0,-1 0-1 0 0,0-5 0 0 0,1 20 16 0 0,0-1-1 0 0,1 0 0 0 0,0 1 1 0 0,1-1-1 0 0,0 0 0 0 0,6 12 0 0 0,-6-15-206 0 0,1-1-1 0 0,-1 0 0 0 0,1 0 0 0 0,1 0 0 0 0,8 10 0 0 0,15 4-3454 0 0,-8-16-413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6 8388 0 0,'0'0'5568'0'0,"0"-6"-5744"0"0,-5 30 257 0 0,2-1 1 0 0,0 0-1 0 0,2 1 1 0 0,0-1 0 0 0,5 36-1 0 0,-2 11 598 0 0,-1 14-173 0 0,-6 157 175 0 0,2-210-794 0 0,-2 0 0 0 0,-1-1 0 0 0,-1 1 0 0 0,-1-1 1 0 0,-20 47-1 0 0,12-48-1822 0 0,0-17-2426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12694 0 0,'0'0'3601'0'0,"267"-4"-3585"0"0,-151 4 0 0 0,-1 0 0 0 0,-14 0-560 0 0,-18 0-2081 0 0,-28 0-3506 0 0</inkml:trace>
  <inkml:trace contextRef="#ctx0" brushRef="#br0" timeOffset="1">1087 256 5763 0 0,'0'0'2865'0'0,"-18"103"-928"0"0,-8-53-1345 0 0,8-8-432 0 0,11-16-256 0 0,7-18-1633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170 190 14150 0 0,'0'0'4467'0'0,"-126"-94"-4035"0"0,100 64-336 0 0,8 6-192 0 0,18 3-1361 0 0,0 6-1456 0 0,37 10-3586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31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1018 6675 0 0,'0'0'7054'0'0,"12"-14"-6542"0"0,39-47-226 0 0,-49 57-257 0 0,0 0 0 0 0,0 0 0 0 0,0 0 0 0 0,0-1 0 0 0,-1 1 0 0 0,0-1 0 0 0,0 1 0 0 0,0-1 0 0 0,0 0 0 0 0,-1 1 0 0 0,0-1 0 0 0,0 0 0 0 0,0 1 0 0 0,-1-9 0 0 0,-1-8 101 0 0,0-7-34 0 0,-2 1 0 0 0,-1-1 0 0 0,-1 1 0 0 0,-2 0-1 0 0,0 0 1 0 0,-2 1 0 0 0,-23-43 0 0 0,17 34-98 0 0,1 0 1 0 0,2 0-1 0 0,-12-53 1 0 0,20 65 16 0 0,2 0 0 0 0,0 0-1 0 0,2-33 1 0 0,1 49 19 0 0,0 1-1 0 0,1-1 1 0 0,0 1-1 0 0,0 0 1 0 0,0-1 0 0 0,1 1-1 0 0,0 0 1 0 0,0 0-1 0 0,1 0 1 0 0,-1 0-1 0 0,1 0 1 0 0,1 1-1 0 0,-1-1 1 0 0,1 1-1 0 0,0 0 1 0 0,7-8-1 0 0,8-1 21 0 0,0 1 0 0 0,1 0 1 0 0,0 1-1 0 0,1 2 0 0 0,0 0 0 0 0,1 1 0 0 0,0 1 0 0 0,31-7 0 0 0,188-28-101 0 0,-226 41 45 0 0,122-8-881 0 0,-47 9-4384 0 0,-76 3 1060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306 81 6707 0 0,'0'0'2860'0'0,"-37"5"-2113"0"0,-119 25 40 0 0,150-29-692 0 0,1 0 0 0 0,-1 0 0 0 0,0 1 1 0 0,1 0-1 0 0,0 1 0 0 0,-1-1 0 0 0,1 1 0 0 0,0 0 0 0 0,0 0 0 0 0,1 0 0 0 0,-1 1 0 0 0,1 0 0 0 0,-1 0 1 0 0,1 0-1 0 0,0 0 0 0 0,1 1 0 0 0,-1-1 0 0 0,1 1 0 0 0,0 0 0 0 0,0 0 0 0 0,0 0 0 0 0,1 1 1 0 0,0-1-1 0 0,0 1 0 0 0,0-1 0 0 0,0 1 0 0 0,1-1 0 0 0,0 1 0 0 0,1 0 0 0 0,-1 0 0 0 0,1 0 0 0 0,0-1 1 0 0,0 1-1 0 0,1 0 0 0 0,0 0 0 0 0,1 6 0 0 0,-1-7-25 0 0,1 0-1 0 0,-1 0 1 0 0,1 0-1 0 0,0-1 1 0 0,0 1 0 0 0,0-1-1 0 0,1 0 1 0 0,-1 1-1 0 0,1-1 1 0 0,0 0 0 0 0,0-1-1 0 0,1 1 1 0 0,-1 0-1 0 0,1-1 1 0 0,0 0 0 0 0,0 0-1 0 0,0 0 1 0 0,0 0-1 0 0,9 3 1 0 0,6 3 3 0 0,1 0 0 0 0,1-2-1 0 0,26 6 1 0 0,-46-12-67 0 0,55 11-68 0 0,1-3 1 0 0,0-2 0 0 0,0-3-1 0 0,64-3 1 0 0,-101-1-131 0 0,0 0 0 0 0,0-2 0 0 0,0 0 0 0 0,0-1 0 0 0,24-8 0 0 0,-39 9 138 0 0,0 1 0 0 0,0-1 0 0 0,-1 0 0 0 0,1 0-1 0 0,-1-1 1 0 0,0 1 0 0 0,1-1 0 0 0,-1 0-1 0 0,0 0 1 0 0,-1-1 0 0 0,1 1 0 0 0,-1-1 0 0 0,1 0-1 0 0,-1 0 1 0 0,0 0 0 0 0,-1 0 0 0 0,1 0 0 0 0,-1-1-1 0 0,1 1 1 0 0,-1-1 0 0 0,-1 0 0 0 0,1 1-1 0 0,-1-1 1 0 0,1 0 0 0 0,0-10 0 0 0,-2 9 47 0 0,-1 0 1 0 0,1-1-1 0 0,-1 1 0 0 0,-1 0 1 0 0,1-1-1 0 0,-1 1 0 0 0,0 0 1 0 0,0 0-1 0 0,-1 0 1 0 0,1 0-1 0 0,-1 1 0 0 0,-1-1 1 0 0,1 1-1 0 0,-1-1 0 0 0,0 1 1 0 0,0 0-1 0 0,0 1 1 0 0,-1-1-1 0 0,0 1 0 0 0,-10-7 1 0 0,-12-9 423 0 0,-1 1 1 0 0,-53-26-1 0 0,65 37-199 0 0,-30-16 787 0 0,-55-19 0 0 0,82 36-805 0 0,-1 1-1 0 0,1 1 1 0 0,-1 0-1 0 0,0 2 0 0 0,-37-2 1 0 0,57 5-267 0 0,0 0 0 0 0,0 0 1 0 0,0 0-1 0 0,0 0 0 0 0,1 1 0 0 0,-1-1 1 0 0,0 0-1 0 0,0 0 0 0 0,0 0 0 0 0,0 1 1 0 0,0-1-1 0 0,1 0 0 0 0,-1 0 0 0 0,0 0 1 0 0,0 1-1 0 0,0-1 0 0 0,0 0 1 0 0,0 0-1 0 0,0 1 0 0 0,0-1 0 0 0,0 0 1 0 0,0 0-1 0 0,0 0 0 0 0,0 1 0 0 0,0-1 1 0 0,0 0-1 0 0,0 0 0 0 0,0 1 0 0 0,0-1 1 0 0,0 0-1 0 0,0 0 0 0 0,0 1 0 0 0,0-1 1 0 0,-1 0-1 0 0,1 0 0 0 0,0 0 0 0 0,0 1 1 0 0,0-1-1 0 0,0 0 0 0 0,0 0 0 0 0,-1 0 1 0 0,1 0-1 0 0,0 1 0 0 0,0-1 0 0 0,0 0 1 0 0,-1 0-1 0 0,1 0 0 0 0,0 0 0 0 0,0 0 1 0 0,0 0-1 0 0,-1 0 0 0 0,1 0 0 0 0,0 1 1 0 0,0-1-1 0 0,-1 0 0 0 0,35 12-5058 0 0,31 3-2038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0 219 5154 0 0,'0'0'4573'0'0,"8"19"-2695"0"0,26 62-317 0 0,-32-74-1223 0 0,0-1-1 0 0,0 1 1 0 0,-1-1-1 0 0,0 1 1 0 0,0 0-1 0 0,0-1 1 0 0,-2 14-1 0 0,2-13 819 0 0,9-16-551 0 0,4-7-661 0 0,47-40-399 0 0,2 2 0 0 0,3 3 0 0 0,99-59 0 0 0,-160 107 440 0 0,29-18 170 0 0,55-26-1 0 0,-79 42-89 0 0,0 1-1 0 0,0 1 0 0 0,0 0 0 0 0,1 0 0 0 0,0 1 1 0 0,-1 0-1 0 0,1 1 0 0 0,0 0 0 0 0,0 1 0 0 0,16 1 1 0 0,-23 0-62 0 0,0 0-1 0 0,0 0 1 0 0,0 0 0 0 0,-1 0 0 0 0,1 0 0 0 0,0 1 0 0 0,0 0 0 0 0,-1 0 0 0 0,1 0 0 0 0,-1 0-1 0 0,0 1 1 0 0,0-1 0 0 0,1 1 0 0 0,-2 0 0 0 0,6 5 0 0 0,-3-2 25 0 0,-1 1 0 0 0,0 0 1 0 0,0 0-1 0 0,-1 0 0 0 0,0 0 1 0 0,0 0-1 0 0,3 13 0 0 0,-1 7 198 0 0,-1 0 0 0 0,-1 0 0 0 0,-1 44 0 0 0,-3-34-187 0 0,0-14 62 0 0,1 1 0 0 0,1 0 1 0 0,1 0-1 0 0,8 37 0 0 0,-8-55-232 0 0,-1 0-1 0 0,1 0 1 0 0,1-1-1 0 0,-1 1 1 0 0,1-1-1 0 0,0 1 1 0 0,0-1 0 0 0,1 0-1 0 0,-1 0 1 0 0,1 0-1 0 0,0-1 1 0 0,1 1-1 0 0,-1-1 1 0 0,1 0-1 0 0,0 0 1 0 0,0-1-1 0 0,0 1 1 0 0,0-1 0 0 0,0 0-1 0 0,1-1 1 0 0,0 1-1 0 0,10 3 1 0 0,30 1-3167 0 0,-6-6-2499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60 130 2449 0 0,'0'9'6519'0'0,"0"-9"-6435"0"0,0 0 0 0 0,0 1 0 0 0,1-1 0 0 0,-1 0 0 0 0,0 0 0 0 0,0 0-1 0 0,0 0 1 0 0,1 0 0 0 0,-1 0 0 0 0,20 9 252 0 0,0-1 0 0 0,0-1 1 0 0,1 0-1 0 0,0-2 0 0 0,0 0 0 0 0,0-2 0 0 0,31 2 0 0 0,-45-4-368 0 0,15 2 100 0 0,0-1 1 0 0,0-1-1 0 0,0-1 1 0 0,37-5-1 0 0,-55 5-187 0 0,-1 0 0 0 0,0-1 0 0 0,0 1 0 0 0,0-1 0 0 0,0 0 0 0 0,1 0 0 0 0,-1 0 0 0 0,0 0 0 0 0,0-1 0 0 0,-1 1 0 0 0,1-1 0 0 0,0 0 0 0 0,0 0 0 0 0,-1 0 0 0 0,1 0 0 0 0,-1 0 0 0 0,0-1 0 0 0,0 1 0 0 0,0 0 0 0 0,0-1 0 0 0,0 0 0 0 0,0 0 0 0 0,0 1 0 0 0,-1-1 0 0 0,0 0 0 0 0,1 0 0 0 0,-1 0 0 0 0,0-1 0 0 0,-1 1-1 0 0,1 0 1 0 0,0 0 0 0 0,-1 0 0 0 0,0-1 0 0 0,0 1 0 0 0,0 0 0 0 0,0 0 0 0 0,0-1 0 0 0,-1 1 0 0 0,1 0 0 0 0,-3-5 0 0 0,3 5 80 0 0,-1 1 0 0 0,-1-1 0 0 0,1 0-1 0 0,0 1 1 0 0,-1-1 0 0 0,1 1 0 0 0,-1 0 0 0 0,0-1-1 0 0,0 1 1 0 0,0 0 0 0 0,0 0 0 0 0,0 0 0 0 0,0 0-1 0 0,0 1 1 0 0,-1-1 0 0 0,1 1 0 0 0,-1-1 0 0 0,-4-1-1 0 0,-55-18 80 0 0,52 18-36 0 0,-32-6 168 0 0,-1 2 0 0 0,1 1 1 0 0,-1 3-1 0 0,-44 1 0 0 0,82 3-126 0 0,0-1-1 0 0,0 1 0 0 0,1 0 1 0 0,-1 0-1 0 0,0 0 1 0 0,1 0-1 0 0,-1 1 0 0 0,1 0 1 0 0,0 0-1 0 0,-1 0 0 0 0,1 0 1 0 0,0 1-1 0 0,0 0 1 0 0,1 0-1 0 0,-1 0 0 0 0,0 0 1 0 0,1 0-1 0 0,0 1 0 0 0,0-1 1 0 0,0 1-1 0 0,0 0 0 0 0,1 0 1 0 0,-1 0-1 0 0,1 0 1 0 0,0 1-1 0 0,0-1 0 0 0,1 1 1 0 0,-1-1-1 0 0,1 1 0 0 0,-1 8 1 0 0,0-5 69 0 0,0 1 0 0 0,1-1 0 0 0,1 0 0 0 0,-1 1 0 0 0,2-1 1 0 0,-1 1-1 0 0,1-1 0 0 0,0 0 0 0 0,1 1 0 0 0,-1-1 0 0 0,2 0 0 0 0,-1 0 1 0 0,1 0-1 0 0,1 0 0 0 0,-1-1 0 0 0,1 1 0 0 0,6 7 0 0 0,3-1-31 0 0,1 0 0 0 0,0 0 0 0 0,1-2 0 0 0,1 0 0 0 0,0 0 0 0 0,0-2 0 0 0,1 0 0 0 0,28 12 0 0 0,-5-5 18 0 0,0-2 0 0 0,76 17 0 0 0,-77-25-105 0 0,0-1-1 0 0,1-2 1 0 0,58-1 0 0 0,-92-3-115 0 0,0 0 1 0 0,0-1 0 0 0,-1 1 0 0 0,1-1-1 0 0,0 0 1 0 0,-1-1 0 0 0,1 0-1 0 0,10-4 1 0 0,-14 4-133 0 0,1 1 0 0 0,0-1 0 0 0,0 0 0 0 0,-1-1 0 0 0,0 1 0 0 0,1 0 0 0 0,-1-1 0 0 0,0 1 0 0 0,0-1 0 0 0,0 1 0 0 0,0-1 0 0 0,-1 0-1 0 0,1 0 1 0 0,-1 0 0 0 0,1 0 0 0 0,0-4 0 0 0,4-28-5104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6195 0 0,'0'0'9268'0'0,"180"102"-8612"0"0,-136-78-480 0 0,3-4-144 0 0,-11-1 33 0 0,-4-4-65 0 0,-7-2-305 0 0,-7-4-447 0 0,-3-1-1073 0 0,-1-1-880 0 0,-3-3-432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495 1 5202 0 0,'0'0'1887'0'0,"-6"8"-1308"0"0,-56 59 3011 0 0,-127 106 0 0 0,22-23-1969 0 0,156-139-1725 0 0,-28 28 387 0 0,37-37-419 0 0,0 1 0 0 0,0-1-1 0 0,0 1 1 0 0,0-1 0 0 0,1 1-1 0 0,-1 0 1 0 0,1 0 0 0 0,-1 0-1 0 0,1 0 1 0 0,0 0 0 0 0,0 0-1 0 0,0 4 1 0 0,37-3-10914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1 307 2337 0 0,'0'0'4357'0'0,"2"9"-3282"0"0,8 22 1082 0 0,27 55 1 0 0,-22-55-1122 0 0,-1 1-1 0 0,15 55 1 0 0,-21-42-929 0 0,-2 1 1 0 0,-2-1-1 0 0,-3 52 0 0 0,-1-96-53 0 0,2-15 35 0 0,-1 0 1 0 0,-1-1 0 0 0,0 1-1 0 0,-1 0 1 0 0,0-1 0 0 0,-4-13-1 0 0,5 24-71 0 0,-11-46-206 0 0,-17-56 0 0 0,18 78-26 0 0,2-1 0 0 0,0 1 1 0 0,2-1-1 0 0,1-1 0 0 0,2 1 1 0 0,1-1-1 0 0,2-40 0 0 0,1 65 226 0 0,0-1 1 0 0,1 1-1 0 0,0 0 0 0 0,0 0 1 0 0,0 0-1 0 0,0 0 0 0 0,1 0 0 0 0,0 0 1 0 0,0 1-1 0 0,0-1 0 0 0,1 1 0 0 0,-1 0 1 0 0,7-5-1 0 0,61-48-15 0 0,-39 34 10 0 0,9-12 4 0 0,-21 17 11 0 0,1 2 1 0 0,44-28-1 0 0,-63 43-49 0 0,1 0-1 0 0,0 0 1 0 0,0 1 0 0 0,-1-1 0 0 0,1 1 0 0 0,0 0 0 0 0,0 0 0 0 0,0 0 0 0 0,0 0 0 0 0,0 0 0 0 0,-1 1 0 0 0,1-1 0 0 0,0 1-1 0 0,0 0 1 0 0,0 0 0 0 0,-1 0 0 0 0,1 0 0 0 0,-1 0 0 0 0,1 1 0 0 0,-1-1 0 0 0,1 1 0 0 0,3 3 0 0 0,5 3 10 0 0,-1 1 1 0 0,0 0 0 0 0,12 14-1 0 0,-19-20 28 0 0,0 0 0 0 0,-1 1 0 0 0,1-1 0 0 0,-1 1 0 0 0,1-1 0 0 0,-1 1-1 0 0,0 0 1 0 0,-1-1 0 0 0,1 1 0 0 0,-1 0 0 0 0,1 0 0 0 0,-1 0 0 0 0,0 1 0 0 0,-1-1-1 0 0,1 0 1 0 0,-1 0 0 0 0,1 0 0 0 0,-1 1 0 0 0,-1-1 0 0 0,1 0 0 0 0,-1 0 0 0 0,1 0-1 0 0,-1 1 1 0 0,0-1 0 0 0,-1 0 0 0 0,1 0 0 0 0,-1 0 0 0 0,1-1 0 0 0,-1 1 0 0 0,-1 0-1 0 0,1-1 1 0 0,0 1 0 0 0,-1-1 0 0 0,0 1 0 0 0,1-1 0 0 0,-1 0 0 0 0,-1 0 0 0 0,-4 3 0 0 0,-31 21 31 0 0,-2-2 0 0 0,0-2 0 0 0,-1-1 0 0 0,-86 29 0 0 0,105-47-1635 0 0,6-3-2416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2305 0 0,'0'0'3860'0'0,"18"3"-2867"0"0,31 4-143 0 0,1-1 1 0 0,0-3-1 0 0,62-5 1 0 0,-106 2-773 0 0,-1-1 0 0 0,1 0 1 0 0,-1 0-1 0 0,1-1 0 0 0,-1 0 1 0 0,0 1-1 0 0,0-2 0 0 0,0 1 1 0 0,0-1-1 0 0,0 1 0 0 0,7-7 1 0 0,-10 7-77 0 0,1 0 1 0 0,-1-1 0 0 0,0 0 0 0 0,0 1-1 0 0,0-1 1 0 0,0 0 0 0 0,0 0 0 0 0,0 0-1 0 0,-1 0 1 0 0,0 0 0 0 0,0-1 0 0 0,1 1-1 0 0,-2 0 1 0 0,1-1 0 0 0,0 1 0 0 0,-1 0-1 0 0,1-1 1 0 0,-1-4 0 0 0,0 5-7 0 0,-1 1 0 0 0,1 0 0 0 0,0 0 0 0 0,0 0 0 0 0,-1 0 0 0 0,1-1 0 0 0,-1 1 0 0 0,0 0 1 0 0,0 0-1 0 0,0 0 0 0 0,0 0 0 0 0,0 0 0 0 0,0 1 0 0 0,0-1 0 0 0,-1 0 0 0 0,1 0 0 0 0,0 1 0 0 0,-1-1 0 0 0,-2-1 0 0 0,0 0 52 0 0,0 0-1 0 0,0 1 0 0 0,-1-1 0 0 0,1 1 1 0 0,-1 1-1 0 0,1-1 0 0 0,-1 0 1 0 0,-8 0-1 0 0,-3-1-4 0 0,0 1-1 0 0,0 1 1 0 0,0 1 0 0 0,-29 3-1 0 0,41-3-45 0 0,0 1-1 0 0,0 0 1 0 0,0 0-1 0 0,0 0 0 0 0,0 0 1 0 0,0 1-1 0 0,0 0 1 0 0,1-1-1 0 0,-1 1 1 0 0,1 1-1 0 0,-1-1 0 0 0,1 0 1 0 0,0 1-1 0 0,0 0 1 0 0,0 0-1 0 0,0 0 1 0 0,1 0-1 0 0,-1 0 1 0 0,1 0-1 0 0,-1 1 0 0 0,1-1 1 0 0,0 1-1 0 0,1-1 1 0 0,-1 1-1 0 0,1 0 1 0 0,-1 0-1 0 0,0 4 1 0 0,-2 10 159 0 0,1 0 1 0 0,1 1 0 0 0,0-1 0 0 0,2 29 0 0 0,0-39-49 0 0,0-4-104 0 0,0 0 0 0 0,0 1 0 0 0,1-1 1 0 0,-1 0-1 0 0,1 0 0 0 0,0 0 1 0 0,0-1-1 0 0,1 1 0 0 0,-1 0 1 0 0,1 0-1 0 0,0-1 0 0 0,0 1 1 0 0,0 0-1 0 0,0-1 0 0 0,0 0 0 0 0,1 0 1 0 0,0 0-1 0 0,0 0 0 0 0,6 5 1 0 0,-3-3 60 0 0,1-1 0 0 0,0 0 1 0 0,0-1-1 0 0,0 0 0 0 0,1 0 0 0 0,-1 0 1 0 0,1-1-1 0 0,0 0 0 0 0,14 1 0 0 0,-4-1-415 0 0,1-1 0 0 0,-1-1 0 0 0,31-4-1 0 0,-33 2-1167 0 0,1-1-1 0 0,-1 0 1 0 0,20-8-1 0 0,5-6-3785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6515 0 0,'0'0'2564'0'0,"0"13"-1580"0"0,0-4-724 0 0,1 0 0 0 0,0 0 0 0 0,1 0 0 0 0,0 0 0 0 0,0 0 0 0 0,1 0 0 0 0,0 0-1 0 0,1-1 1 0 0,0 1 0 0 0,0-1 0 0 0,6 9 0 0 0,-4-8-71 0 0,0 1-1 0 0,-1 0 1 0 0,0 0 0 0 0,-1 1-1 0 0,0-1 1 0 0,-1 1 0 0 0,0 0 0 0 0,0 0-1 0 0,-1 0 1 0 0,0 16 0 0 0,-2-27-168 0 0,-2-2-168 0 0,-4-4 93 0 0,0 0 0 0 0,0 0 0 0 0,1 0 0 0 0,0-1 0 0 0,0 0 0 0 0,1 0 0 0 0,-1-1 0 0 0,2 1 1 0 0,-1-1-1 0 0,1 0 0 0 0,0 0 0 0 0,-3-15 0 0 0,2-4-294 0 0,1 1 0 0 0,1-50 0 0 0,2 72 236 0 0,1 0 61 0 0,-1 1 0 0 0,0-1 0 0 0,1 1 0 0 0,0-1 0 0 0,0 1 0 0 0,0 0-1 0 0,0-1 1 0 0,1 1 0 0 0,-1 0 0 0 0,1 0 0 0 0,0 0 0 0 0,0 0 0 0 0,0 0 0 0 0,0 0-1 0 0,1 1 1 0 0,-1-1 0 0 0,1 1 0 0 0,-1-1 0 0 0,1 1 0 0 0,0 0 0 0 0,0 0-1 0 0,0 0 1 0 0,0 1 0 0 0,0-1 0 0 0,0 1 0 0 0,1 0 0 0 0,-1-1 0 0 0,0 1 0 0 0,1 1-1 0 0,6-2 1 0 0,12-2 42 0 0,1 1-1 0 0,-1 1 1 0 0,39 2 0 0 0,-43 0-113 0 0,54 0-2029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4834 0 0,'0'0'2481'0'0,"25"56"-6771"0"0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11189 0 0,'0'0'6275'0'0,"0"-18"-9909"0"0,0 31-1424 0 0,29-2-1265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31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9108 0 0,'0'0'3314'0'0,"210"0"-1666"0"0,-95 0-239 0 0,23 0-801 0 0,-12 0-544 0 0,-25 0-160 0 0,-29 0-1520 0 0,-39 0-1778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2 122 4466 0 0,'0'0'5696'0'0,"0"6"-4650"0"0,-1 12-546 0 0,1-7 1367 0 0,2-28-1113 0 0,-1 10-793 0 0,0 0 0 0 0,0 1 0 0 0,1-1 0 0 0,0 1 0 0 0,0 0-1 0 0,0-1 1 0 0,1 1 0 0 0,0 0 0 0 0,0 0 0 0 0,1 1 0 0 0,0-1 0 0 0,0 1 0 0 0,0-1-1 0 0,0 1 1 0 0,1 1 0 0 0,0-1 0 0 0,0 1 0 0 0,0-1 0 0 0,1 1 0 0 0,-1 1 0 0 0,1-1-1 0 0,0 1 1 0 0,0 0 0 0 0,0 1 0 0 0,1-1 0 0 0,-1 1 0 0 0,1 0 0 0 0,-1 1-1 0 0,12-2 1 0 0,-13 3 48 0 0,0 0-1 0 0,0 1 0 0 0,-1-1 0 0 0,1 1 0 0 0,0 0 1 0 0,-1 0-1 0 0,1 1 0 0 0,-1-1 0 0 0,0 1 1 0 0,1 0-1 0 0,-1 0 0 0 0,0 1 0 0 0,0-1 0 0 0,0 1 1 0 0,0 0-1 0 0,-1 0 0 0 0,1 0 0 0 0,-1 0 0 0 0,0 1 1 0 0,0 0-1 0 0,5 6 0 0 0,-4-2 10 0 0,0-1 1 0 0,0 1-1 0 0,-1 0 0 0 0,0 0 0 0 0,0 1 1 0 0,-1-1-1 0 0,0 0 0 0 0,-1 1 0 0 0,1-1 1 0 0,-1 18-1 0 0,-1-24-39 0 0,0-18-769 0 0,1 11 692 0 0,0 1 1 0 0,0-1 0 0 0,0 0-1 0 0,1 1 1 0 0,0-1 0 0 0,0 1-1 0 0,0-1 1 0 0,0 1 0 0 0,1 0-1 0 0,-1 0 1 0 0,1 0-1 0 0,0 1 1 0 0,0-1 0 0 0,1 0-1 0 0,-1 1 1 0 0,1 0 0 0 0,0 0-1 0 0,0 0 1 0 0,0 1-1 0 0,0-1 1 0 0,0 1 0 0 0,6-3-1 0 0,-3 2 169 0 0,-1 0-1 0 0,1 0 1 0 0,-1 0-1 0 0,1 1 1 0 0,0 0-1 0 0,0 0 0 0 0,0 1 1 0 0,0 0-1 0 0,0 0 1 0 0,0 1-1 0 0,0 0 1 0 0,0 0-1 0 0,0 0 0 0 0,0 1 1 0 0,8 2-1 0 0,-12-2-9 0 0,0 0 0 0 0,-1 1 0 0 0,1-1 0 0 0,-1 1 0 0 0,1 0 0 0 0,-1 0 0 0 0,1 0 0 0 0,-1 0 0 0 0,0 0 1 0 0,0 0-1 0 0,0 1 0 0 0,0-1 0 0 0,0 1 0 0 0,-1-1 0 0 0,1 1 0 0 0,-1 0 0 0 0,0-1 0 0 0,1 1 0 0 0,-1 0 0 0 0,-1 0 0 0 0,1 0 0 0 0,1 5 0 0 0,0 7-734 0 0,-1 0 0 0 0,0 0 0 0 0,-1 20 0 0 0,-1-15-3286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 4018 0 0,'0'0'5642'0'0,"9"3"-4345"0"0,3 0-1118 0 0,0-1 0 0 0,1 1-1 0 0,-1-2 1 0 0,0 0 0 0 0,1 0 0 0 0,-1-2-1 0 0,0 1 1 0 0,1-1 0 0 0,-1-1 0 0 0,0 0-1 0 0,13-4 1 0 0,-8-2-641 0 0,-1 1 0 0 0,30-21 0 0 0,-42 26 367 0 0,-1 0 0 0 0,0 0 0 0 0,0-1 0 0 0,0 1 0 0 0,0-1 0 0 0,0 0 0 0 0,-1 0 0 0 0,1 0 0 0 0,-1 0-1 0 0,0 0 1 0 0,0-1 0 0 0,0 1 0 0 0,-1-1 0 0 0,1 1 0 0 0,-1-1 0 0 0,1 0 0 0 0,-1 1 0 0 0,0-1 0 0 0,0-8 0 0 0,-1 12 111 0 0,-1-1 0 0 0,1 0 1 0 0,-1 0-1 0 0,1 1 0 0 0,-1-1 0 0 0,1 0 0 0 0,-1 1 0 0 0,0-1 1 0 0,1 1-1 0 0,-1-1 0 0 0,0 0 0 0 0,1 1 0 0 0,-1 0 0 0 0,0-1 0 0 0,0 1 1 0 0,0-1-1 0 0,1 1 0 0 0,-1 0 0 0 0,0 0 0 0 0,0-1 0 0 0,0 1 0 0 0,0 0 1 0 0,0 0-1 0 0,1 0 0 0 0,-1 0 0 0 0,-2 0 0 0 0,-32-2 289 0 0,29 2-179 0 0,-13-1 154 0 0,6 0 13 0 0,1 1 0 0 0,-1 0 0 0 0,0 1 0 0 0,-19 3 0 0 0,30-3-254 0 0,-1-1 1 0 0,0 1-1 0 0,1 0 0 0 0,-1 0 0 0 0,1 0 1 0 0,-1 0-1 0 0,1 0 0 0 0,0 1 0 0 0,-1-1 1 0 0,1 1-1 0 0,0-1 0 0 0,0 1 0 0 0,0 0 1 0 0,0 0-1 0 0,0 0 0 0 0,1 0 0 0 0,-1 0 1 0 0,0 0-1 0 0,1 1 0 0 0,0-1 0 0 0,-1 0 1 0 0,1 1-1 0 0,0-1 0 0 0,0 1 0 0 0,1-1 1 0 0,-1 1-1 0 0,0 4 0 0 0,-1-2 45 0 0,1 0 0 0 0,0 1 0 0 0,1-1 0 0 0,-1 1 0 0 0,1 0 0 0 0,0-1 0 0 0,1 1 0 0 0,-1-1-1 0 0,1 1 1 0 0,0-1 0 0 0,0 1 0 0 0,1-1 0 0 0,0 0 0 0 0,0 0 0 0 0,0 1 0 0 0,0-1 0 0 0,1-1 0 0 0,0 1 0 0 0,0 0 0 0 0,0-1-1 0 0,6 7 1 0 0,15 9 168 0 0,1-1 0 0 0,1-1 0 0 0,45 22 0 0 0,-3-5-2535 0 0,-26-13-1751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22 118 5378 0 0,'0'0'4483'0'0,"4"12"-3993"0"0,10 39-44 0 0,-14-50-431 0 0,0-1 1 0 0,0 1-1 0 0,0-1 0 0 0,0 1 0 0 0,0 0 1 0 0,0-1-1 0 0,-1 1 0 0 0,1-1 1 0 0,0 1-1 0 0,0-1 0 0 0,0 1 1 0 0,-1-1-1 0 0,1 1 0 0 0,0-1 1 0 0,-1 1-1 0 0,1-1 0 0 0,0 1 0 0 0,-1-1 1 0 0,1 1-1 0 0,-1-1 0 0 0,1 1 1 0 0,0-1-1 0 0,-1 0 0 0 0,1 1 1 0 0,-1-1-1 0 0,1 0 0 0 0,-1 0 0 0 0,1 1 1 0 0,-1-1-1 0 0,0 0 0 0 0,1 0 1 0 0,-1 0-1 0 0,1 0 0 0 0,-1 0 1 0 0,1 1-1 0 0,-1-1 0 0 0,0 0 1 0 0,1 0-1 0 0,-1-1 0 0 0,1 1 0 0 0,-1 0 1 0 0,0 0-1 0 0,0 0 0 0 0,0 0-2 0 0,0-1-1 0 0,0 1 0 0 0,0 0 0 0 0,0 0 0 0 0,0-1 0 0 0,0 1 0 0 0,0 0 1 0 0,0-1-1 0 0,0 1 0 0 0,0-1 0 0 0,1 1 0 0 0,-1-1 0 0 0,0 1 1 0 0,0-1-1 0 0,0 0 0 0 0,1 0 0 0 0,-1 1 0 0 0,0-1 0 0 0,1 0 0 0 0,-1 0 1 0 0,1 0-1 0 0,-1 0 0 0 0,1 1 0 0 0,-1-1 0 0 0,1 0 0 0 0,0 0 1 0 0,-1-2-1 0 0,0-2-130 0 0,1 0 1 0 0,0 0 0 0 0,1 0-1 0 0,-1 0 1 0 0,1 1-1 0 0,0-1 1 0 0,0 0-1 0 0,0 0 1 0 0,1 1 0 0 0,0-1-1 0 0,-1 0 1 0 0,2 1-1 0 0,-1 0 1 0 0,0-1 0 0 0,4-3-1 0 0,0 1 68 0 0,-1 1 0 0 0,1 0 0 0 0,1 0 1 0 0,-1 1-1 0 0,1-1 0 0 0,0 1 0 0 0,0 1 0 0 0,10-5 0 0 0,-1 1 268 0 0,0 1 0 0 0,0 1 0 0 0,1 1 0 0 0,-1 0 0 0 0,1 2 0 0 0,0 0 0 0 0,1 0 0 0 0,21 1 0 0 0,-34 1-100 0 0,0 1 0 0 0,0 0 0 0 0,0 1-1 0 0,0-1 1 0 0,-1 1 0 0 0,1 0 0 0 0,0 0 0 0 0,0 0-1 0 0,-1 1 1 0 0,1 0 0 0 0,-1 0 0 0 0,6 3-1 0 0,-7-2-52 0 0,1 0-1 0 0,-1 0 1 0 0,0 0-1 0 0,-1 1 1 0 0,1 0-1 0 0,0-1 0 0 0,-1 1 1 0 0,0 0-1 0 0,0 0 1 0 0,0 0-1 0 0,0 0 1 0 0,-1 1-1 0 0,2 6 0 0 0,2 3-118 0 0,0 0 0 0 0,1 0-1 0 0,1-1 1 0 0,13 20 0 0 0,2 3-5552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5987 0 0,'0'0'4647'0'0,"12"-4"-3878"0"0,35-6-134 0 0,-45 10-578 0 0,-1 0 0 0 0,0 1 1 0 0,1-1-1 0 0,-1 1 1 0 0,0-1-1 0 0,0 1 0 0 0,1-1 1 0 0,-1 1-1 0 0,0 0 1 0 0,0 0-1 0 0,0 0 1 0 0,0-1-1 0 0,0 1 0 0 0,0 0 1 0 0,0 1-1 0 0,0-1 1 0 0,0 0-1 0 0,0 0 1 0 0,-1 0-1 0 0,1 0 0 0 0,0 1 1 0 0,-1-1-1 0 0,1 0 1 0 0,-1 0-1 0 0,1 1 1 0 0,-1-1-1 0 0,0 1 0 0 0,1-1 1 0 0,-1 0-1 0 0,0 1 1 0 0,0-1-1 0 0,0 1 1 0 0,0 1-1 0 0,1 4 306 0 0,3 20-26 0 0,0 1 0 0 0,-2 0-1 0 0,-1 1 1 0 0,-2-1 0 0 0,0 0-1 0 0,-2 0 1 0 0,-1 0 0 0 0,-1-1-1 0 0,-10 29 1 0 0,10-37-484 0 0,-1-1 1 0 0,2 1-1 0 0,1 0 0 0 0,0 0 0 0 0,1 0 1 0 0,1 0-1 0 0,4 39 0 0 0,4-46-2256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5122 0 0,'0'0'7924'0'0,"188"-32"-6820"0"0,-130 27-15 0 0,-4 1-433 0 0,-4 4-79 0 0,-6 0-449 0 0,-12 0-160 0 0,-10 2-112 0 0,-8 5-641 0 0,-3 1-1168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4946 0 0,'0'0'6358'0'0,"25"3"-5592"0"0,78 10-534 0 0,-100-13-219 0 0,1 0 0 0 0,-1 1-1 0 0,0-1 1 0 0,0 1 0 0 0,0-1 0 0 0,0 1 0 0 0,0 0 0 0 0,0 1 0 0 0,0-1 0 0 0,0 0 0 0 0,-1 1 0 0 0,1-1 0 0 0,0 1 0 0 0,-1 0 0 0 0,1 0 0 0 0,-1 0 0 0 0,0 0 0 0 0,1 1-1 0 0,-1-1 1 0 0,0 0 0 0 0,2 5 0 0 0,5 6 55 0 0,119 116 1547 0 0,32 36 158 0 0,-144-145-1677 0 0,-1 0 1 0 0,-1 1-1 0 0,0 0 0 0 0,-2 1 1 0 0,0 0-1 0 0,15 45 1 0 0,-23-53-70 0 0,-1 0 0 0 0,0-1-1 0 0,-1 1 1 0 0,0 0 0 0 0,-1 23 0 0 0,-1-29 18 0 0,-1-1 0 0 0,1 1-1 0 0,-2-1 1 0 0,1 0 0 0 0,-1 1 0 0 0,0-1 0 0 0,0 0 0 0 0,-1 0 0 0 0,0 0 0 0 0,0 0 0 0 0,-1-1-1 0 0,-5 9 1 0 0,-9 5 106 0 0,0 0 0 0 0,-1-2-1 0 0,-1 0 1 0 0,0-1 0 0 0,-2-1-1 0 0,-41 24 1 0 0,-154 64-63 0 0,144-72-3 0 0,46-17 12 0 0,26-14-156 0 0,0 0 1 0 0,1 1 0 0 0,-1-1 0 0 0,0 0-1 0 0,0 0 1 0 0,1 1 0 0 0,-1-1-1 0 0,1 0 1 0 0,-1 1 0 0 0,1-1 0 0 0,0 1-1 0 0,0-1 1 0 0,-1 1 0 0 0,1-1-1 0 0,0 0 1 0 0,0 4 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2865 0 0,'0'2'7076'0'0,"1"20"-7317"0"0,3-7 465 0 0,0-1-1 0 0,1 0 1 0 0,0 0-1 0 0,1 0 0 0 0,9 15 1 0 0,14 33 618 0 0,-17-29-546 0 0,-1 0 0 0 0,-1 1 0 0 0,-2 1 0 0 0,-2-1 0 0 0,4 67 1 0 0,-2-39-145 0 0,-8-61-111 0 0,0-1 1 0 0,1 2 1004 0 0,-1-2-1005 0 0,0 0 1 0 0,0 0 0 0 0,0 0 0 0 0,0 0 0 0 0,0 0 0 0 0,0 0-1 0 0,0 0 1 0 0,1 0 0 0 0,1-1 1129 0 0,-2 1-1129 0 0,0 0-1 0 0,0 0 1 0 0,1 0 0 0 0,11-13 723 0 0,14-22-1198 0 0,-22 30 638 0 0,199-241-91 0 0,11-17-164 0 0,-181 207-1065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0 4018 0 0,'0'0'3529'0'0,"-2"0"-3168"0"0,-1 0-1 0 0,0 0 1 0 0,1 1-1 0 0,-1-1 0 0 0,0 1 1 0 0,1-1-1 0 0,-1 1 1 0 0,0 0-1 0 0,1 0 1 0 0,-4 1-1 0 0,4 10-143 0 0,-1 0-1 0 0,0 0 1 0 0,-1 0 0 0 0,0-1 0 0 0,-1 0 0 0 0,0 1-1 0 0,-1-2 1 0 0,0 1 0 0 0,-9 12 0 0 0,-11 21 197 0 0,18-29-452 0 0,1 0 0 0 0,0 1-1 0 0,1-1 1 0 0,0 2-1 0 0,2-1 1 0 0,0 0 0 0 0,0 1-1 0 0,2 0 1 0 0,-1 33-1 0 0,3 13-2450 0 0,0-36-2756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39 3314 0 0,'0'0'4983'0'0,"-4"-1"-4697"0"0,-1 1-200 0 0,0 1 0 0 0,0-1 1 0 0,0 1-1 0 0,0 0 0 0 0,0 0 1 0 0,0 0-1 0 0,0 1 0 0 0,0-1 1 0 0,1 1-1 0 0,-1 0 1 0 0,0 1-1 0 0,1-1 0 0 0,0 1 1 0 0,-1 0-1 0 0,1 0 0 0 0,0 0 1 0 0,1 1-1 0 0,-1-1 0 0 0,1 1 1 0 0,-1 0-1 0 0,1 0 1 0 0,-5 8-1 0 0,2-3 54 0 0,0 0 1 0 0,0 1 0 0 0,1-1-1 0 0,0 1 1 0 0,1 1-1 0 0,0-1 1 0 0,0 0-1 0 0,1 1 1 0 0,1 0-1 0 0,-2 13 1 0 0,3-19-93 0 0,1 1-1 0 0,0-1 1 0 0,0 0 0 0 0,0 1 0 0 0,1-1-1 0 0,0 0 1 0 0,0 0 0 0 0,0 1 0 0 0,3 6-1 0 0,-3-10-41 0 0,1 1 0 0 0,0-1-1 0 0,0 1 1 0 0,0-1-1 0 0,0 0 1 0 0,0 0 0 0 0,0 0-1 0 0,0 0 1 0 0,1 0 0 0 0,-1 0-1 0 0,1-1 1 0 0,-1 1-1 0 0,1-1 1 0 0,0 0 0 0 0,-1 0-1 0 0,1 0 1 0 0,0 0 0 0 0,4 1-1 0 0,10 2 43 0 0,-1-1-1 0 0,1-1 1 0 0,0 0 0 0 0,0-1-1 0 0,0-1 1 0 0,0-1-1 0 0,0 0 1 0 0,-1-1 0 0 0,1-1-1 0 0,0 0 1 0 0,-1-2-1 0 0,0 0 1 0 0,0 0 0 0 0,0-2-1 0 0,0 0 1 0 0,-1 0-1 0 0,-1-2 1 0 0,28-19 0 0 0,-37 24-29 0 0,0-1-1 0 0,0 0 1 0 0,-1 0 0 0 0,1-1 0 0 0,-1 1 0 0 0,0-1 0 0 0,-1 0 0 0 0,0 0 0 0 0,1 0 0 0 0,-2 0 0 0 0,5-13 0 0 0,-6 16-15 0 0,0 0 0 0 0,-1 0 1 0 0,1 0-1 0 0,-1 0 0 0 0,1-1 0 0 0,-1 1 0 0 0,0 0 0 0 0,0 0 1 0 0,-1 0-1 0 0,1 0 0 0 0,-1 0 0 0 0,1-1 0 0 0,-1 1 0 0 0,0 0 1 0 0,0 0-1 0 0,-1 0 0 0 0,1 1 0 0 0,0-1 0 0 0,-1 0 0 0 0,0 0 1 0 0,0 1-1 0 0,1-1 0 0 0,-1 1 0 0 0,-1-1 0 0 0,1 1 0 0 0,0 0 1 0 0,-4-2-1 0 0,-11-8 35 0 0,-1 1 1 0 0,-1 0 0 0 0,1 2 0 0 0,-2 0-1 0 0,1 1 1 0 0,-1 1 0 0 0,-1 1-1 0 0,-26-5 1 0 0,35 11-863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5667 0 0,'0'0'2075'0'0,"-3"4"-2104"0"0,-3 4 224 0 0,0 0 1 0 0,1 1-1 0 0,-1-1 0 0 0,2 1 1 0 0,-1 0-1 0 0,1 1 0 0 0,0-1 1 0 0,1 1-1 0 0,0 0 0 0 0,1-1 1 0 0,0 1-1 0 0,1 0 0 0 0,0 0 1 0 0,0 1-1 0 0,1-1 0 0 0,0 0 1 0 0,3 19-1 0 0,-2-28-191 0 0,1 0-1 0 0,-1 1 1 0 0,0-1-1 0 0,0 0 0 0 0,0 0 1 0 0,1 1-1 0 0,-1-1 1 0 0,1 0-1 0 0,-1-1 1 0 0,1 1-1 0 0,-1 0 1 0 0,1 0-1 0 0,0-1 0 0 0,-1 1 1 0 0,1 0-1 0 0,0-1 1 0 0,-1 0-1 0 0,1 1 1 0 0,0-1-1 0 0,-1 0 1 0 0,1 0-1 0 0,0 0 1 0 0,3 0-1 0 0,47-3 186 0 0,-50 3-181 0 0,10-2 20 0 0,-1-1-1 0 0,1 0 0 0 0,-1 0 1 0 0,0-1-1 0 0,0-1 0 0 0,0 0 1 0 0,19-12-1 0 0,70-55-509 0 0,-80 56 516 0 0,-19 15-42 0 0,-1 20-1302 0 0,-1 10 1293 0 0,0-21-182 0 0,0 0-1 0 0,1 0 0 0 0,0 0 1 0 0,0 0-1 0 0,1 0 1 0 0,2 13-1 0 0,-1-20 29 0 0,-1 1 0 0 0,0-1 0 0 0,1 1 0 0 0,-1-1 0 0 0,0 0 1 0 0,1 0-1 0 0,0 1 0 0 0,-1-1 0 0 0,1 0 0 0 0,0-1 0 0 0,-1 1 0 0 0,1 0 0 0 0,0 0 0 0 0,0-1 0 0 0,0 1 0 0 0,0-1 1 0 0,0 0-1 0 0,0 1 0 0 0,0-1 0 0 0,3 0 0 0 0,2 1-1008 0 0,15 3-2601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44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196 25 1985 0 0,'-1'-1'1375'0'0,"0"0"-1147"0"0,1 0 0 0 0,-1 1 0 0 0,1-1-1 0 0,-1 0 1 0 0,1 0 0 0 0,-1 0-1 0 0,1 1 1 0 0,-1-1 0 0 0,1 0-1 0 0,0 0 1 0 0,-1 0 0 0 0,1 0 0 0 0,0 0-1 0 0,0 0 1 0 0,0 0 0 0 0,0 0-1 0 0,0 0 1 0 0,0 0 0 0 0,0 0 0 0 0,0 1-1 0 0,0-1 1 0 0,0 0 0 0 0,1-2-1 0 0,14 3-233 0 0,10-1-29 0 0,0 1 1 0 0,0 2-1 0 0,1 0 1 0 0,-1 1-1 0 0,45 13 1 0 0,-43-7 10 0 0,-1 0 1 0 0,0 2-1 0 0,0 1 0 0 0,-1 1 1 0 0,-1 1-1 0 0,0 1 0 0 0,34 29 1 0 0,18 9 93 0 0,-59-42-96 0 0,1 1-1 0 0,28 25 0 0 0,-40-31 21 0 0,-1 0 0 0 0,0 0 0 0 0,0 0 0 0 0,0 1-1 0 0,-1 0 1 0 0,0-1 0 0 0,0 2 0 0 0,-1-1 0 0 0,0 0 0 0 0,0 1 0 0 0,2 9 0 0 0,13 43-11 0 0,-12-46 4 0 0,-2 0 0 0 0,0 1-1 0 0,0-1 1 0 0,-1 1 0 0 0,-1-1 0 0 0,0 17-1 0 0,-1 23 66 0 0,8 54 0 0 0,-4 7 141 0 0,-8-109-99 0 0,0-1 0 0 0,0-1 1 0 0,-1 1-1 0 0,1 0 1 0 0,-1-1-1 0 0,0 0 0 0 0,-8 7 1 0 0,5-4 3 0 0,-57 44 284 0 0,54-45-368 0 0,0 0 0 0 0,1 1 0 0 0,0 0 0 0 0,1 0 1 0 0,-1 1-1 0 0,2 0 0 0 0,-1 1 0 0 0,1 0 0 0 0,-7 10 0 0 0,-37 109 130 0 0,44-103-117 0 0,1 0 0 0 0,2 0 0 0 0,0 0 0 0 0,2 1 1 0 0,0-1-1 0 0,4 41 0 0 0,-1-15-57 0 0,-1-47 33 0 0,1 0 1 0 0,0 1-1 0 0,1-1 0 0 0,-1 0 0 0 0,1 0 0 0 0,-1 0 0 0 0,1-1 1 0 0,1 1-1 0 0,-1 0 0 0 0,0-1 0 0 0,1 1 0 0 0,-1-1 0 0 0,1 0 0 0 0,5 5 1 0 0,54 44 68 0 0,-48-41-69 0 0,119 82 291 0 0,-117-83-155 0 0,0-1 1 0 0,1 0-1 0 0,0-1 1 0 0,0-1 0 0 0,27 7-1 0 0,-14-4 155 0 0,55 25-1 0 0,-127-32 307 0 0,-42 9 1 0 0,76-11-616 0 0,0 0 0 0 0,-1 0 0 0 0,1 1 0 0 0,0 0 0 0 0,1 0 0 0 0,-1 1 0 0 0,0 0 0 0 0,1 1 0 0 0,0-1 0 0 0,-1 1 0 0 0,2 1 0 0 0,-1-1 0 0 0,0 1 0 0 0,1 1 0 0 0,0-1 0 0 0,0 1 0 0 0,0 0 0 0 0,1 0 0 0 0,0 1 0 0 0,0-1 1 0 0,1 1-1 0 0,-4 8 0 0 0,-2 0 31 0 0,0 0 1 0 0,-18 20 0 0 0,18-25-15 0 0,2 0 0 0 0,-1 1 1 0 0,2 0-1 0 0,-1 1 0 0 0,-9 21 1 0 0,2 4-20 0 0,7-20 2 0 0,1 1 1 0 0,1 0 0 0 0,0 0 0 0 0,-3 23 0 0 0,-3 37 100 0 0,0-4-58 0 0,-4 121-1 0 0,16-155 4 0 0,-2-24-29 0 0,2 0-1 0 0,0 0 0 0 0,0 0 0 0 0,2 0 1 0 0,0 0-1 0 0,1 0 0 0 0,0 0 1 0 0,1 0-1 0 0,1-1 0 0 0,7 16 0 0 0,-4-17 11 0 0,-1 1-1 0 0,-1 0 1 0 0,0 1-1 0 0,-1-1 0 0 0,-1 1 1 0 0,0 0-1 0 0,-1 0 1 0 0,-1 1-1 0 0,0-1 0 0 0,-2 23 1 0 0,1-14 99 0 0,-2 0 0 0 0,0 0 0 0 0,-2 0 1 0 0,-1-1-1 0 0,-8 31 0 0 0,9-47-74 0 0,0 1 1 0 0,-1-1-1 0 0,0 1 1 0 0,0-1-1 0 0,-1 0 1 0 0,0-1-1 0 0,-1 1 1 0 0,1-1-1 0 0,-1 0 1 0 0,-1-1-1 0 0,1 1 1 0 0,-1-1-1 0 0,0-1 1 0 0,-1 1-1 0 0,1-1 1 0 0,-1 0-1 0 0,-13 5 1 0 0,-68 42 340 0 0,71-40-271 0 0,0 0 0 0 0,0-2-1 0 0,-2 0 1 0 0,1-1 0 0 0,-29 9 0 0 0,-11-2-35 0 0,-222 55 184 0 0,281-71-310 0 0,0 0 0 0 0,0 0 0 0 0,-1 0 0 0 0,1 0 0 0 0,0-1 1 0 0,0 1-1 0 0,-1 0 0 0 0,1 0 0 0 0,0 0 0 0 0,0 0 0 0 0,-1 0 0 0 0,1 0 0 0 0,0 0 0 0 0,0 0 0 0 0,-1-1 0 0 0,1 1 1 0 0,0 0-1 0 0,0 0 0 0 0,0 0 0 0 0,0 0 0 0 0,-1-1 0 0 0,1 1 0 0 0,0 0 0 0 0,0 0 0 0 0,0 0 0 0 0,0-1 1 0 0,0 1-1 0 0,-1 0 0 0 0,1 0 0 0 0,0-1 0 0 0,0 1 0 0 0,0 0 0 0 0,0 0 0 0 0,0-1 0 0 0,0 1 0 0 0,0 0 1 0 0,0 0-1 0 0,0-1 0 0 0,0 1 0 0 0,0 0 0 0 0,0 0 0 0 0,0-1 0 0 0,0 1 0 0 0,0 0 0 0 0,0 0 0 0 0,0-1 0 0 0,1 1 1 0 0,3-14-2357 0 0,14-11-2408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26 224 3298 0 0,'0'0'2867'0'0,"-4"6"-2386"0"0,2 0-213 0 0,-1-1 1 0 0,1 1-1 0 0,0 0 1 0 0,0 0-1 0 0,1 0 1 0 0,-1 9-1 0 0,-2 35 5846 0 0,2-129-4834 0 0,0 29-1265 0 0,7-76 0 0 0,-4 123-26 0 0,-1-1 0 0 0,1 1 0 0 0,-1 0 0 0 0,1 0 0 0 0,0 0 0 0 0,0 0 0 0 0,0 0 1 0 0,1 0-1 0 0,-1 0 0 0 0,1 1 0 0 0,-1-1 0 0 0,1 0 0 0 0,0 1 0 0 0,0-1 0 0 0,0 1 0 0 0,1 0 0 0 0,-1-1 1 0 0,0 1-1 0 0,1 0 0 0 0,0 0 0 0 0,-1 1 0 0 0,1-1 0 0 0,0 1 0 0 0,0-1 0 0 0,0 1 0 0 0,0 0 1 0 0,4-1-1 0 0,6-1-88 0 0,0 1 0 0 0,1 1 0 0 0,-1 0 0 0 0,1 1 0 0 0,16 1 0 0 0,3 0 104 0 0,-4 1-550 0 0,0 1 0 0 0,55 13-1 0 0,3 0-5093 0 0,-63-14 2101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4066 0 0,'6'8'6728'0'0,"16"33"-6677"0"0,-19-24 259 0 0,0 0 1 0 0,-2 0-1 0 0,0 0 0 0 0,-3 32 0 0 0,1-4-2 0 0,-7-22 110 0 0,3-21 514 0 0,3-14-86 0 0,4 2-853 0 0,0 1-1 0 0,0 0 0 0 0,1 0 1 0 0,1 0-1 0 0,-1 0 1 0 0,1 0-1 0 0,1 1 1 0 0,8-13-1 0 0,10-21-327 0 0,-20 35 281 0 0,0 0 0 0 0,1 0 0 0 0,0 0 0 0 0,0 1 0 0 0,0-1 0 0 0,1 1 0 0 0,0 0 0 0 0,1 1 0 0 0,-1-1 0 0 0,1 1 0 0 0,0 0 0 0 0,0 0 0 0 0,0 1 0 0 0,1 0 0 0 0,12-6 0 0 0,-14 8 41 0 0,1 0 0 0 0,-1 1-1 0 0,0 0 1 0 0,1 0 0 0 0,-1 1-1 0 0,0-1 1 0 0,1 1 0 0 0,-1 0-1 0 0,0 1 1 0 0,1-1-1 0 0,-1 1 1 0 0,0 0 0 0 0,1 0-1 0 0,-1 1 1 0 0,0 0 0 0 0,0 0-1 0 0,0 0 1 0 0,0 0 0 0 0,-1 1-1 0 0,1 0 1 0 0,-1 0-1 0 0,1 0 1 0 0,5 6 0 0 0,-5-5 29 0 0,-2 0 1 0 0,1 0-1 0 0,0 1 0 0 0,-1-1 1 0 0,0 1-1 0 0,0 0 1 0 0,0 0-1 0 0,0 0 1 0 0,-1 0-1 0 0,0 1 0 0 0,0-1 1 0 0,0 1-1 0 0,-1-1 1 0 0,0 1-1 0 0,0 0 1 0 0,0-1-1 0 0,-1 1 0 0 0,0 6 1 0 0,0-12-8 0 0,1 1 0 0 0,-1-1 0 0 0,1 0 0 0 0,-1 1 0 0 0,0-1 0 0 0,1 0 0 0 0,-1 0 0 0 0,1 1 0 0 0,-1-1 0 0 0,1 0 0 0 0,-1 0 0 0 0,1 0 0 0 0,-1 1 0 0 0,0-1 0 0 0,1 0 1 0 0,-1 0-1 0 0,1 0 0 0 0,-1 0 0 0 0,1 0 0 0 0,-1 0 0 0 0,1 0 0 0 0,-1 0 0 0 0,1 0 0 0 0,-1 0 0 0 0,1 0 0 0 0,-1-1 0 0 0,1 1 0 0 0,-1 0 0 0 0,1 0 0 0 0,-1 0 0 0 0,1-1 0 0 0,-1 1 0 0 0,1 0 0 0 0,0-1 0 0 0,19-8 305 0 0,-8-3-365 0 0,0 0 0 0 0,19-25 0 0 0,-19 23 38 0 0,0-1 0 0 0,25-21 1 0 0,-33 32-1 0 0,1 1 0 0 0,-1 0-1 0 0,1 0 1 0 0,-1 0 0 0 0,1 1 0 0 0,0-1 0 0 0,0 1 0 0 0,0 0 0 0 0,0 1 0 0 0,1-1 0 0 0,-1 1 0 0 0,0 0 0 0 0,1 1 0 0 0,5-1 0 0 0,-5 1 5 0 0,0 0 0 0 0,0 0 0 0 0,-1 1 0 0 0,1 0 0 0 0,0 0 0 0 0,0 0 0 0 0,-1 1 0 0 0,1 0 0 0 0,-1 0 0 0 0,1 0 0 0 0,-1 1 0 0 0,0-1 0 0 0,0 1 0 0 0,0 1 0 0 0,0-1 0 0 0,0 1 0 0 0,-1 0 0 0 0,0 0 0 0 0,0 0 0 0 0,0 0 0 0 0,0 1 0 0 0,-1-1 0 0 0,1 1 0 0 0,-1 0 0 0 0,0 0 0 0 0,-1 1 0 0 0,1-1 0 0 0,-1 1 0 0 0,0-1 0 0 0,2 12 0 0 0,-1-7 15 0 0,-1 0 0 0 0,0 0 0 0 0,-1 0 0 0 0,0 1 1 0 0,0-1-1 0 0,-1 1 0 0 0,-1-1 0 0 0,1 1 0 0 0,-4 10 1 0 0,4-20-109 0 0,-1 1 0 0 0,0-1 0 0 0,0 0 0 0 0,0 1 0 0 0,0-1 0 0 0,0 0 0 0 0,0 0 0 0 0,0 0 0 0 0,0 0 0 0 0,0 0 0 0 0,0 0 0 0 0,-1 0 0 0 0,1 0 1 0 0,0 0-1 0 0,-1-1 0 0 0,1 1 0 0 0,-1 0 0 0 0,1-1 0 0 0,-1 1 0 0 0,1-1 0 0 0,-2 1 0 0 0,-21 1-5439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63 4626 0 0,'0'0'1449'0'0,"-9"10"-1028"0"0,7-8-441 0 0,-3 3 222 0 0,0 0 0 0 0,1 1 0 0 0,-1-1 0 0 0,1 1 0 0 0,0 0 0 0 0,1 0 0 0 0,0 0 0 0 0,-1 0 0 0 0,2 1 0 0 0,-1-1 0 0 0,1 1 0 0 0,0 0 0 0 0,1 0 0 0 0,-1 0 0 0 0,0 10 0 0 0,2-14-114 0 0,0 1 0 0 0,0-1-1 0 0,0 0 1 0 0,0 0 0 0 0,1 0-1 0 0,-1 1 1 0 0,1-1 0 0 0,0 0-1 0 0,0 0 1 0 0,0 0-1 0 0,0 0 1 0 0,1 0 0 0 0,-1 0-1 0 0,1 0 1 0 0,0-1 0 0 0,-1 1-1 0 0,3 2 1 0 0,1-2-52 0 0,-1 0 1 0 0,1 0 0 0 0,-1 0-1 0 0,1-1 1 0 0,0 0-1 0 0,0 0 1 0 0,0 0-1 0 0,0 0 1 0 0,0-1-1 0 0,8 1 1 0 0,15 4 106 0 0,0-2 0 0 0,0-1-1 0 0,52-1 1 0 0,-69-2-135 0 0,0 0 0 0 0,-1-1 1 0 0,1 0-1 0 0,0-1 0 0 0,-1-1 0 0 0,1 0 0 0 0,-1 0 1 0 0,0-1-1 0 0,0 0 0 0 0,0 0 0 0 0,0-1 0 0 0,-1-1 0 0 0,10-7 1 0 0,-16 11-38 0 0,-1-1 0 0 0,1 1 1 0 0,-1-1-1 0 0,1 0 0 0 0,-1 0 0 0 0,0 0 1 0 0,0 0-1 0 0,0-1 0 0 0,0 1 1 0 0,-1-1-1 0 0,1 1 0 0 0,-1-1 0 0 0,0 1 1 0 0,0-1-1 0 0,0 0 0 0 0,-1 1 1 0 0,1-1-1 0 0,-1 0 0 0 0,0 0 0 0 0,0 1 1 0 0,0-1-1 0 0,-1 0 0 0 0,1 0 1 0 0,-1 1-1 0 0,0-1 0 0 0,0 0 0 0 0,0 1 1 0 0,0-1-1 0 0,-1 1 0 0 0,1 0 1 0 0,-1-1-1 0 0,0 1 0 0 0,0 0 0 0 0,0 0 1 0 0,-1 0-1 0 0,1 0 0 0 0,-1 0 1 0 0,1 1-1 0 0,-1-1 0 0 0,0 1 1 0 0,-6-4-1 0 0,-10-8 440 0 0,-2 2 1 0 0,0 0-1 0 0,0 1 1 0 0,-1 2-1 0 0,-1 0 1 0 0,0 1-1 0 0,-40-8 1 0 0,62 16-476 0 0,1 0 0 0 0,0 0 1 0 0,-1 0-1 0 0,1 0 0 0 0,0 0 0 0 0,-1 1 1 0 0,1-1-1 0 0,0 0 0 0 0,-1 0 0 0 0,1 0 1 0 0,0 1-1 0 0,-1-1 0 0 0,1 0 0 0 0,0 1 1 0 0,0-1-1 0 0,-1 0 0 0 0,1 1 0 0 0,0-1 1 0 0,0 0-1 0 0,0 1 0 0 0,0-1 0 0 0,-1 0 1 0 0,1 1-1 0 0,0-1 0 0 0,0 0 1 0 0,0 1-1 0 0,0-1 0 0 0,0 1 0 0 0,0-1 1 0 0,0 0-1 0 0,0 1 0 0 0,0-1 0 0 0,0 0 1 0 0,0 1-1 0 0,0-1 0 0 0,0 1 0 0 0,0-1 1 0 0,0 0-1 0 0,0 1 0 0 0,1-1 0 0 0,-1 0 1 0 0,0 1-1 0 0,0-1 0 0 0,1 1 0 0 0,6 17-4353 0 0,3-10 877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2497 0 0,'0'0'3191'0'0,"2"15"-2033"0"0,7 165 4220 0 0,-3-216-4513 0 0,5 13-1169 0 0,2 0 0 0 0,1 2 1 0 0,0-1-1 0 0,2 2 0 0 0,23-26 0 0 0,-34 41 352 0 0,0 1 0 0 0,0-1 0 0 0,0 1 0 0 0,1 0-1 0 0,0 0 1 0 0,-1 0 0 0 0,1 1 0 0 0,1 0-1 0 0,-1 0 1 0 0,0 1 0 0 0,1-1 0 0 0,-1 1-1 0 0,1 1 1 0 0,0-1 0 0 0,-1 1 0 0 0,1 1-1 0 0,0-1 1 0 0,0 1 0 0 0,0 0 0 0 0,0 0-1 0 0,-1 1 1 0 0,1 0 0 0 0,0 1 0 0 0,0-1-1 0 0,-1 1 1 0 0,1 0 0 0 0,-1 1 0 0 0,0-1 0 0 0,1 1-1 0 0,-1 1 1 0 0,-1-1 0 0 0,1 1 0 0 0,0 0-1 0 0,-1 0 1 0 0,0 1 0 0 0,0 0 0 0 0,0 0-1 0 0,0 0 1 0 0,-1 0 0 0 0,0 1 0 0 0,0-1-1 0 0,-1 1 1 0 0,1 0 0 0 0,-1 0 0 0 0,-1 0-1 0 0,1 1 1 0 0,-1-1 0 0 0,0 1 0 0 0,0 0 0 0 0,1 11-1 0 0,-2-2 109 0 0,1 1-98 0 0,-1-17-85 0 0,0 0-1 0 0,0 0 1 0 0,-1 0 0 0 0,1-1 0 0 0,0 1-1 0 0,0 0 1 0 0,-1-1 0 0 0,1 1 0 0 0,0 0-1 0 0,-1-1 1 0 0,1 1 0 0 0,0-1 0 0 0,-1 1 0 0 0,1-1-1 0 0,-1 1 1 0 0,1-1 0 0 0,0 0 0 0 0,-1 1-1 0 0,0-1 1 0 0,1 0 0 0 0,-1 1 0 0 0,1-1-1 0 0,-1-1 1 0 0,10-9-9 0 0,-1 1 0 0 0,1 1 0 0 0,1-1 0 0 0,0 2 0 0 0,0-1 0 0 0,1 2 0 0 0,-1-1 0 0 0,2 2 0 0 0,-1-1 0 0 0,1 2 0 0 0,15-5 0 0 0,-4 2 465 0 0,0 2 0 0 0,1 1 0 0 0,-1 0 0 0 0,1 2 0 0 0,36 0 0 0 0,-56 4-432 0 0,0-1-1 0 0,0 1 1 0 0,-1 0-1 0 0,1 1 0 0 0,0-1 1 0 0,-1 1-1 0 0,1 0 0 0 0,0 0 1 0 0,-1 0-1 0 0,0 1 1 0 0,0-1-1 0 0,0 1 0 0 0,0 0 1 0 0,0 1-1 0 0,0-1 1 0 0,-1 0-1 0 0,0 1 0 0 0,5 6 1 0 0,-3-4-20 0 0,-1 0 0 0 0,0 0 0 0 0,-1 0 0 0 0,0 0-1 0 0,1 1 1 0 0,-2-1 0 0 0,1 1 0 0 0,-1 0 0 0 0,0 0 0 0 0,-1 0 0 0 0,1 0 0 0 0,-1 10 0 0 0,0-9-345 0 0,-1 0 0 0 0,-1 1 0 0 0,1-1 0 0 0,-1 0 0 0 0,-3 11 0 0 0,2-16-114 0 0,1 0-1 0 0,0 0 1 0 0,-1 0-1 0 0,0-1 1 0 0,0 1-1 0 0,1-1 1 0 0,-2 1-1 0 0,1-1 1 0 0,0 0 0 0 0,0 0-1 0 0,-1 0 1 0 0,1 0-1 0 0,-1 0 1 0 0,1 0-1 0 0,-1-1 1 0 0,-4 2-1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16 4594 0 0,'0'0'5496'0'0,"-2"-11"-1990"0"0,-8 9-3489 0 0,1 1 1 0 0,-1 0 0 0 0,0 1 0 0 0,1 0 0 0 0,-1 0 0 0 0,0 1 0 0 0,1 0-1 0 0,-1 1 1 0 0,1 0 0 0 0,-1 0 0 0 0,-16 7 0 0 0,13-3-50 0 0,-1 0 0 0 0,1 1 1 0 0,1 0-1 0 0,-1 1 0 0 0,1 0 0 0 0,0 1 0 0 0,-12 12 1 0 0,21-18 25 0 0,0 1 0 0 0,0 1 0 0 0,1-1 0 0 0,-1 0 1 0 0,1 1-1 0 0,0-1 0 0 0,0 1 0 0 0,-2 6 0 0 0,4-10-4 0 0,-1 0-1 0 0,1 1 0 0 0,-1-1 0 0 0,1 0 0 0 0,-1 0 0 0 0,1 1 0 0 0,0-1 0 0 0,0 0 0 0 0,0 0 0 0 0,0 1 0 0 0,0-1 0 0 0,0 0 0 0 0,0 1 1 0 0,0-1-1 0 0,0 0 0 0 0,1 1 0 0 0,-1-1 0 0 0,0 0 0 0 0,1 0 0 0 0,-1 1 0 0 0,1-1 0 0 0,-1 0 0 0 0,1 0 0 0 0,0 0 0 0 0,0 0 0 0 0,-1 0 1 0 0,1 0-1 0 0,0 0 0 0 0,0 0 0 0 0,0 0 0 0 0,0 0 0 0 0,0 0 0 0 0,0-1 0 0 0,0 1 0 0 0,0 0 0 0 0,2 0 0 0 0,67 9-42 0 0,3 0 125 0 0,-67-9-78 0 0,-1 0 1 0 0,0 1 0 0 0,0 0 0 0 0,1 0-1 0 0,-1 0 1 0 0,0 0 0 0 0,-1 1-1 0 0,1 0 1 0 0,0 0 0 0 0,5 5-1 0 0,-8-5 0 0 0,0-1-1 0 0,-1 1 0 0 0,1-1 1 0 0,-1 1-1 0 0,1-1 0 0 0,-1 1 1 0 0,0 0-1 0 0,0 0 1 0 0,0 0-1 0 0,0-1 0 0 0,-1 1 1 0 0,1 0-1 0 0,-1 0 0 0 0,1 0 1 0 0,-1 0-1 0 0,0 0 0 0 0,-1 0 1 0 0,1 0-1 0 0,0 0 1 0 0,-1 0-1 0 0,1 0 0 0 0,-1 0 1 0 0,-2 4-1 0 0,1 0 35 0 0,-1 1-1 0 0,0 0 1 0 0,-1-1-1 0 0,0 0 1 0 0,0 0-1 0 0,0 0 1 0 0,-7 7 0 0 0,-18 23 90 0 0,17-22-74 0 0,1-1-1 0 0,-2 1 1 0 0,0-2-1 0 0,-16 14 1 0 0,28-27-96 0 0,1 0 1 0 0,-1 1-1 0 0,1-1 1 0 0,-1 0-1 0 0,1 1 1 0 0,-1-1-1 0 0,1 0 1 0 0,-1 0-1 0 0,1 0 1 0 0,-1 1-1 0 0,0-1 1 0 0,1 0-1 0 0,-1 0 1 0 0,1 0-1 0 0,-1 0 1 0 0,1 0-1 0 0,-1 0 1 0 0,1 0-1 0 0,-1 0 1 0 0,0-1-1 0 0,1 1 1 0 0,-1 0-1 0 0,1 0 0 0 0,-1 0 1 0 0,1 0-1 0 0,-1-1 1 0 0,1 1-1 0 0,-1 0 1 0 0,1-1-1 0 0,-1 1 1 0 0,1 0-1 0 0,-1-1 1 0 0,1 1-1 0 0,0-1 1 0 0,-1 1-1 0 0,1 0 1 0 0,0-1-1 0 0,-1 1 1 0 0,1-1-1 0 0,0 1 1 0 0,-1-1-1 0 0,1 1 1 0 0,0-1-1 0 0,0 1 1 0 0,0-1-1 0 0,0 0 1 0 0,-1 1-1 0 0,1-1 1 0 0,0 1-1 0 0,0-1 1 0 0,0 1-1 0 0,0-1 1 0 0,0 1-1 0 0,1-2 1 0 0,-3-26-5483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3 8116 0 0,'0'0'5362'0'0,"0"0"-5359"0"0,0 0-1 0 0,0 0 1 0 0,0-1 0 0 0,0 1-1 0 0,0 0 1 0 0,0 0 0 0 0,1 0-1 0 0,-1 0 1 0 0,0 0-1 0 0,0-1 1 0 0,0 1 0 0 0,0 0-1 0 0,0 0 1 0 0,0 0 0 0 0,0 0-1 0 0,1 0 1 0 0,-1 0-1 0 0,0 0 1 0 0,0 0 0 0 0,0-1-1 0 0,0 1 1 0 0,0 0 0 0 0,0 0-1 0 0,1 0 1 0 0,-1 0-1 0 0,0 0 1 0 0,0 0 0 0 0,0 0-1 0 0,0 0 1 0 0,1 0 0 0 0,-1 0-1 0 0,0 0 1 0 0,0 0-1 0 0,0 0 1 0 0,0 0 0 0 0,1 0-1 0 0,-1 0 1 0 0,0 0 0 0 0,0 0-1 0 0,0 0 1 0 0,0 0-1 0 0,0 1 1 0 0,1-1 0 0 0,-1 0-1 0 0,0 0 1 0 0,0 0 0 0 0,0 0-1 0 0,0 0 1 0 0,0 0 0 0 0,0 0-1 0 0,1 0 1 0 0,-1 1-1 0 0,0-1 1 0 0,0 0 0 0 0,0 0-1 0 0,0 0 1 0 0,0 0 0 0 0,0 0-1 0 0,0 1 1 0 0,0-1-1 0 0,0 0 1 0 0,0 0 0 0 0,0 0-1 0 0,0 1 1 0 0,0 2-9 0 0,-1 0 0 0 0,0 1 0 0 0,0-1 0 0 0,0 1 0 0 0,-1-1 0 0 0,1 0 0 0 0,-1 0 0 0 0,0 0 0 0 0,0 0 0 0 0,0 0 1 0 0,0 0-1 0 0,0-1 0 0 0,-1 1 0 0 0,1-1 0 0 0,-1 1 0 0 0,-4 2 0 0 0,-58 42 92 0 0,37-29-10 0 0,-7 8 0 0 0,-9 7-110 0 0,0-2-1 0 0,-2-2 1 0 0,-59 27 0 0 0,102-84-11694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7:15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21 6099 0 0,'0'0'3007'0'0,"11"-20"4124"0"0,-12 23-7161 0 0,0 0 1 0 0,0 1 0 0 0,0-1 0 0 0,-1 1-1 0 0,1-1 1 0 0,-1 0 0 0 0,1 0-1 0 0,-1 0 1 0 0,0 0 0 0 0,0 0-1 0 0,-6 5 1 0 0,-8 15 77 0 0,4 0-28 0 0,2-1 0 0 0,1 2 0 0 0,0-1 0 0 0,2 1 1 0 0,-7 36-1 0 0,-10 130 401 0 0,14-94-56 0 0,-13 69-98 0 0,8-72-242 0 0,3 0-1 0 0,5 0 1 0 0,5 115-1 0 0,8-175-16 0 0,1-1 0 0 0,1 0-1 0 0,1 0 1 0 0,2-1 0 0 0,18 35-1 0 0,-17-38 1 0 0,-10-22-73 0 0,4 9 119 0 0,1 0 0 0 0,0-1 0 0 0,1 1 0 0 0,10 13 0 0 0,-16-25-73 0 0,0-1 1 0 0,0 0-1 0 0,-1 0 0 0 0,2 0 0 0 0,-1 0 0 0 0,0 0 0 0 0,0-1 0 0 0,1 1 0 0 0,-1-1 0 0 0,1 1 0 0 0,-1-1 0 0 0,1 0 0 0 0,3 2 1 0 0,-4-3-43 0 0,0 0 0 0 0,0 0 1 0 0,0 0-1 0 0,0 0 1 0 0,0 0-1 0 0,0-1 1 0 0,-1 1-1 0 0,1-1 1 0 0,0 1-1 0 0,0-1 1 0 0,0 1-1 0 0,-1-1 1 0 0,1 0-1 0 0,0 0 1 0 0,-1 0-1 0 0,1 0 0 0 0,-1 0 1 0 0,1 0-1 0 0,-1-1 1 0 0,1 1-1 0 0,-1 0 1 0 0,2-3-1 0 0,13-25-3594 0 0,-5-9-3471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13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45 2801 0 0,'0'-44'8687'0'0,"4"76"-8866"0"0,24 138 2593 0 0,-17-90-1872 0 0,-1 19 198 0 0,-6 199 0 0 0,-7-155-670 0 0,6 58-55 0 0,-6 213-8 0 0,-10-296-4 0 0,-26 116 0 0 0,-3 6 1 0 0,-25 195 44 0 0,56-353-35 0 0,3 1-1 0 0,6 155 0 0 0,4-117-3 0 0,12 301-28 0 0,-14-382 10 0 0,-9 367-18 0 0,2-318 49 0 0,-3-1 0 0 0,-37 139-1 0 0,13-94 5 0 0,-35 265-1 0 0,48-48-34 0 0,18 176-15 0 0,5-284 20 0 0,-23 80 29 0 0,15-262-21 0 0,-14 285-4 0 0,20 215-51 0 0,1-535 52 0 0,2 0 0 0 0,1 0 0 0 0,1 0 0 0 0,9 26 0 0 0,-7-27-2 0 0,-1 1 1 0 0,-1 0 0 0 0,-1 1-1 0 0,1 27 1 0 0,-9 318-40 0 0,4-368 38 0 0,0-2-13 0 0,0 0-1 0 0,0 0 1 0 0,0 0 0 0 0,0 0 0 0 0,0 0 0 0 0,0 0 0 0 0,0 0-1 0 0,0 1 1 0 0,0-1 0 0 0,0 0 0 0 0,0 0 0 0 0,1 0 0 0 0,-1 0-1 0 0,1 0 1 0 0,-1 0 0 0 0,0-1 0 0 0,1 1 0 0 0,0 1 0 0 0,28 1-263 0 0,-28-3 278 0 0,266 6-156 0 0,-92-1 209 0 0,238-21-1 0 0,-279 0-53 0 0,593-43-25 0 0,455 65-116 0 0,684-4-60 0 0,-35 10 66 0 0,-824 32 64 0 0,759 11 171 0 0,-1203-101-102 0 0,22 0 0 0 0,-360 45 2 0 0,395-17 0 0 0,-532 10 19 0 0,-87 8-174 0 0,-1-1 0 0 0,1 1-1 0 0,-1-1 1 0 0,1 0 0 0 0,-1 1-1 0 0,1-1 1 0 0,-1 0 0 0 0,0 0-1 0 0,1 1 1 0 0,-1-1 0 0 0,0 0-1 0 0,0 0 1 0 0,0 1 0 0 0,1-1-1 0 0,-1 0 1 0 0,0 0 0 0 0,0 0-1 0 0,0 0 1 0 0,0 1 0 0 0,0-1-1 0 0,-1 0 1 0 0,1 0 0 0 0,0 0-1 0 0,0 1 1 0 0,0-1 0 0 0,-1 0-1 0 0,1 0 1 0 0,0 1 0 0 0,-1-1-1 0 0,1 0 1 0 0,-1 0 0 0 0,1 1-1 0 0,-1-1 1 0 0,1 1 0 0 0,-1-1-1 0 0,1 0 1 0 0,-1 1 0 0 0,0-1-1 0 0,0 0 1 0 0,-30-21-4390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19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283 704 1633 0 0,'-37'-8'6468'0'0,"32"6"-6430"0"0,0 0 0 0 0,0 1 1 0 0,0 0-1 0 0,-1 0 0 0 0,1 0 1 0 0,-7 0-1 0 0,4 1-61 0 0,0 1 0 0 0,-1 0 0 0 0,1 0 0 0 0,0 1 0 0 0,0 0 0 0 0,0 1 0 0 0,0-1 0 0 0,0 2 0 0 0,1-1 0 0 0,-1 1 0 0 0,1 0 0 0 0,0 0 0 0 0,0 1 0 0 0,1 0 0 0 0,-1 0 0 0 0,1 1 0 0 0,-10 11 0 0 0,9-9 2 0 0,1 0 0 0 0,0 0 0 0 0,1 1 0 0 0,0 0 0 0 0,0 0 0 0 0,1 1 1 0 0,0-1-1 0 0,1 1 0 0 0,0 0 0 0 0,0-1 0 0 0,1 1 0 0 0,0 1 0 0 0,1-1 0 0 0,0 12 0 0 0,0-1 33 0 0,1-16-18 0 0,-1 1 0 0 0,1 0 0 0 0,1 0 0 0 0,-1 0 1 0 0,1 0-1 0 0,2 7 0 0 0,-2-10 5 0 0,0-1 0 0 0,0 0 0 0 0,0 0 0 0 0,0 0-1 0 0,1 0 1 0 0,-1 0 0 0 0,1-1 0 0 0,0 1 0 0 0,-1 0 0 0 0,1-1 0 0 0,0 1 0 0 0,0-1 0 0 0,0 1 0 0 0,0-1 0 0 0,0 0-1 0 0,0 0 1 0 0,0 0 0 0 0,0 0 0 0 0,4 1 0 0 0,6 2 15 0 0,0-1 0 0 0,1 0-1 0 0,-1 0 1 0 0,1-1 0 0 0,-1-1 0 0 0,1 0-1 0 0,0-1 1 0 0,22-2 0 0 0,-27 1 15 0 0,0 0 0 0 0,-1-1 0 0 0,1 0 0 0 0,-1 0 0 0 0,0-1 1 0 0,0 0-1 0 0,0 0 0 0 0,0-1 0 0 0,0 0 0 0 0,-1 0 0 0 0,1 0 0 0 0,-1-1 0 0 0,0 0 0 0 0,-1 0 1 0 0,9-10-1 0 0,-3 1 54 0 0,-1 0 1 0 0,0-2-1 0 0,-1 1 1 0 0,-1-1-1 0 0,0 0 1 0 0,-1-1-1 0 0,-1 0 1 0 0,-1 0-1 0 0,4-19 1 0 0,-3-7 305 0 0,-1 1-1 0 0,-1-72 1 0 0,-7 89-281 0 0,0 0-1 0 0,-2 0 1 0 0,-1 1 0 0 0,0-1 0 0 0,-2 1 0 0 0,-14-30 0 0 0,-12-41-95 0 0,-46-115 88 0 0,52 146-47 0 0,21 50-119 0 0,8 30-601 0 0,1 11 538 0 0,1 8 126 0 0,1 1 1 0 0,2-1 0 0 0,20 66 0 0 0,-7-30-2 0 0,9 46-47 0 0,56 212 863 0 0,-73-297-797 0 0,2-1 0 0 0,1 0 1 0 0,1-1-1 0 0,2-1 0 0 0,0-1 1 0 0,3 0-1 0 0,24 28 0 0 0,-39-50-256 0 0,-4-6 74 0 0,0 1 1 0 0,0 0-1 0 0,0 0 0 0 0,-1-1 0 0 0,1 1 1 0 0,0 0-1 0 0,-1 0 0 0 0,1 0 1 0 0,-1 0-1 0 0,1 0 0 0 0,-1 0 1 0 0,1 0-1 0 0,-1 0 0 0 0,0 0 0 0 0,0 0 1 0 0,1 2-1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2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106 110 944 0 0,'-33'-16'1822'0'0,"30"14"-1997"0"0,0 0 0 0 0,0 0-1 0 0,-1 0 1 0 0,1 0 0 0 0,-1 1 0 0 0,0-1-1 0 0,1 1 1 0 0,-13-2 5321 0 0,18 20-3492 0 0,3-12-1585 0 0,-1-1 1 0 0,1 1 0 0 0,0-1-1 0 0,0-1 1 0 0,0 1 0 0 0,0-1-1 0 0,1 0 1 0 0,0 0-1 0 0,-1 0 1 0 0,1-1 0 0 0,0 0-1 0 0,0 0 1 0 0,0 0 0 0 0,1-1-1 0 0,9 1 1 0 0,12 1 72 0 0,-1-2 1 0 0,35-3-1 0 0,-42 2-8 0 0,-16-1-117 0 0,0 1 0 0 0,-1 0 0 0 0,1-1 0 0 0,0 0 1 0 0,-1 1-1 0 0,1-2 0 0 0,-1 1 0 0 0,1 0 0 0 0,-1-1 0 0 0,0 1 0 0 0,1-1 0 0 0,-1 0 0 0 0,0 0 0 0 0,5-5 0 0 0,-7 6-9 0 0,1-1 0 0 0,-1 1 0 0 0,0-1 0 0 0,0 0 0 0 0,0 0 0 0 0,0 0 0 0 0,0 0 0 0 0,0 1 0 0 0,0-1 0 0 0,0 0 0 0 0,-1 0 0 0 0,1-1 0 0 0,-1 1 0 0 0,0 0 0 0 0,1 0 0 0 0,-1 0 0 0 0,0 0 0 0 0,0 0 0 0 0,-1 0 0 0 0,1 0 0 0 0,0 0 0 0 0,-1-1 0 0 0,1 1 0 0 0,-1 0 0 0 0,1 0 0 0 0,-1 0 0 0 0,-2-2 0 0 0,1 0-25 0 0,0 0 0 0 0,-1 0-1 0 0,0 1 1 0 0,1 0 0 0 0,-1-1 0 0 0,-1 1-1 0 0,1 0 1 0 0,0 0 0 0 0,-1 1-1 0 0,0-1 1 0 0,1 1 0 0 0,-1-1-1 0 0,0 1 1 0 0,0 1 0 0 0,0-1 0 0 0,-5-1-1 0 0,-2-1-51 0 0,1 2-1 0 0,-1-1 0 0 0,0 1 0 0 0,0 1 1 0 0,-17-1-1 0 0,21 3 28 0 0,0 0 0 0 0,1 1 0 0 0,-1-1 1 0 0,0 1-1 0 0,1 1 0 0 0,-1-1 0 0 0,1 1 0 0 0,0 1 0 0 0,0-1 0 0 0,0 1 0 0 0,0 0 1 0 0,1 0-1 0 0,-1 1 0 0 0,-4 5 0 0 0,0-1 27 0 0,0 1 0 0 0,1 1 0 0 0,0-1 0 0 0,1 1 0 0 0,0 1-1 0 0,-8 15 1 0 0,13-19 40 0 0,0-1-1 0 0,0 1 1 0 0,1 0-1 0 0,-1-1 0 0 0,2 1 1 0 0,-1 0-1 0 0,1 0 0 0 0,0 0 1 0 0,1 0-1 0 0,0 0 0 0 0,0 0 1 0 0,1 0-1 0 0,3 16 1 0 0,-2-18 13 0 0,-1 0 1 0 0,2-1 0 0 0,-1 1 0 0 0,1-1 0 0 0,-1 0 0 0 0,2 1-1 0 0,-1-1 1 0 0,0-1 0 0 0,1 1 0 0 0,0 0 0 0 0,0-1 0 0 0,1 0-1 0 0,-1 0 1 0 0,1 0 0 0 0,-1-1 0 0 0,1 1 0 0 0,1-1 0 0 0,-1 0-1 0 0,7 2 1 0 0,7 2 15 0 0,0-1-1 0 0,1 0 0 0 0,0-2 0 0 0,0 0 1 0 0,40 1-1 0 0,-15-4-193 0 0,72-7 0 0 0,-64-5-2362 0 0,-14-2-1810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48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1730 1 1969 0 0,'-26'5'9534'0'0,"-25"-7"-10360"0"0,23 1 1135 0 0,-278 1-381 0 0,296 1 40 0 0,1 0 0 0 0,0 1-1 0 0,0 0 1 0 0,0 1 0 0 0,0 0-1 0 0,0 1 1 0 0,-8 4 0 0 0,-37 13 50 0 0,-2-4-61 0 0,0 3 1 0 0,-74 40-1 0 0,-7 2-226 0 0,44-30 289 0 0,72-27-37 0 0,0 2 0 0 0,0 0 0 0 0,1 1 0 0 0,0 1 0 0 0,0 1 0 0 0,1 1 0 0 0,1 0 0 0 0,-1 2 0 0 0,-27 24 0 0 0,-154 157-57 0 0,187-177 65 0 0,0 1 1 0 0,0 0 0 0 0,2 1 0 0 0,0 0-1 0 0,-11 31 1 0 0,9-21-7 0 0,-30 49 0 0 0,33-63 11 0 0,0 0 0 0 0,2 1 0 0 0,-1-1 0 0 0,2 2 0 0 0,0-1 0 0 0,1 1 0 0 0,1 0 0 0 0,0 1 0 0 0,1-1 1 0 0,1 1-1 0 0,1-1 0 0 0,-1 28 0 0 0,2-8 7 0 0,0-29 23 0 0,0 1-1 0 0,1 0 1 0 0,0 0 0 0 0,0 0 0 0 0,1 0-1 0 0,0 0 1 0 0,0-1 0 0 0,1 1-1 0 0,0 0 1 0 0,1-1 0 0 0,-1 1-1 0 0,2-1 1 0 0,7 15 0 0 0,70 96 99 0 0,-16-21-104 0 0,33 36-74 0 0,-93-127 55 0 0,10 18 125 0 0,20 41 0 0 0,-31-56-98 0 0,0 1-1 0 0,-1 0 1 0 0,0 0 0 0 0,-1 0 0 0 0,0 0-1 0 0,-1 0 1 0 0,0 16 0 0 0,0-24 14 0 0,-1 1 1 0 0,1 0 0 0 0,-1 0 0 0 0,-1 0 0 0 0,1 0 0 0 0,0 0 0 0 0,-1 0-1 0 0,0-1 1 0 0,0 1 0 0 0,0 0 0 0 0,0 0 0 0 0,-1-1 0 0 0,1 1-1 0 0,-1-1 1 0 0,0 1 0 0 0,0-1 0 0 0,0 0 0 0 0,-1 0 0 0 0,1 0 0 0 0,-1 0-1 0 0,0 0 1 0 0,-2 2 0 0 0,1 0 47 0 0,-1 0 0 0 0,1-1 0 0 0,0 1 1 0 0,-1-1-1 0 0,0 0 0 0 0,0-1 0 0 0,0 1 0 0 0,-1-1 0 0 0,1 0 0 0 0,-1 0 0 0 0,1-1 0 0 0,-1 0 1 0 0,0 0-1 0 0,0 0 0 0 0,0 0 0 0 0,0-1 0 0 0,-1 0 0 0 0,1-1 0 0 0,-9 1 0 0 0,-230-1 1401 0 0,244 0-1646 0 0,1 1 148 0 0,0-1 0 0 0,-1 0 0 0 0,1 1 1 0 0,0-1-1 0 0,0 1 0 0 0,-1-1 0 0 0,1 0 0 0 0,0 1 0 0 0,0-1 0 0 0,0 1 0 0 0,0-1 0 0 0,-1 0 0 0 0,1 1 0 0 0,0-1 0 0 0,0 1 0 0 0,0-1 0 0 0,0 1 0 0 0,0-1 0 0 0,0 1 0 0 0,0-1 0 0 0,0 0 0 0 0,1 1 0 0 0,-1-1 0 0 0,0 1 1 0 0,0-1-1 0 0,0 1 0 0 0,0-1 0 0 0,0 0 0 0 0,1 1 0 0 0,-1-1 0 0 0,0 1 0 0 0,0-1 0 0 0,1 0 0 0 0,-1 1 0 0 0,0-1 0 0 0,1 0 0 0 0,-1 0 0 0 0,0 1 0 0 0,1-1 0 0 0,-1 0 0 0 0,0 0 0 0 0,1 1 0 0 0,-1-1 0 0 0,1 0 0 0 0,-1 0 1 0 0,0 0-1 0 0,1 0 0 0 0,-1 1 0 0 0,1-1 0 0 0,24 8 44 0 0,-23-8-50 0 0,41 11 27 0 0,-1 1-1 0 0,0 1 1 0 0,-1 3-1 0 0,-1 2 1 0 0,0 1-1 0 0,67 44 1 0 0,-102-58-21 0 0,1 0-1 0 0,-1 0 1 0 0,0 0 0 0 0,0 1 0 0 0,-1 0-1 0 0,1 0 1 0 0,-1 0 0 0 0,-1 0 0 0 0,1 1-1 0 0,-1-1 1 0 0,0 1 0 0 0,-1 0 0 0 0,1 0-1 0 0,-1 0 1 0 0,2 14 0 0 0,-2 0 22 0 0,0 1 0 0 0,-1 0 1 0 0,-2 0-1 0 0,-2 26 0 0 0,-1-32-10 0 0,-1 0 0 0 0,-1 0 0 0 0,0 0 0 0 0,0 0 0 0 0,-2-1 0 0 0,0 0 0 0 0,-16 21 0 0 0,-6 15 2 0 0,-82 129 24 0 0,84-137-23 0 0,-36 43 0 0 0,42-59-9 0 0,1 1 0 0 0,1 1 1 0 0,2 1-1 0 0,-22 47 0 0 0,39-76 0 0 0,-7 17-5 0 0,0 0 1 0 0,2 0-1 0 0,0 1 0 0 0,1-1 0 0 0,0 1 1 0 0,2 1-1 0 0,-2 36 0 0 0,5-42 36 0 0,1 1 0 0 0,0-1-1 0 0,1 1 1 0 0,1-1-1 0 0,0 0 1 0 0,1 0 0 0 0,1 0-1 0 0,0 0 1 0 0,0-1-1 0 0,2 0 1 0 0,0 0 0 0 0,0 0-1 0 0,15 18 1 0 0,-4-11 42 0 0,0 0 1 0 0,1-2 0 0 0,1-1 0 0 0,1 0-1 0 0,0-1 1 0 0,40 21 0 0 0,-29-18 49 0 0,1-1 0 0 0,1-2 0 0 0,1-2 0 0 0,0-1 0 0 0,1-2 0 0 0,0-1 0 0 0,1-2 0 0 0,0-1 0 0 0,0-2 0 0 0,57 1 0 0 0,-52-9-72 0 0,-1 0 1 0 0,0-3 0 0 0,0-2 0 0 0,0-1 0 0 0,-1-2 0 0 0,43-18-1 0 0,-62 23-334 0 0,1 1 0 0 0,0 1 0 0 0,0 0-1 0 0,1 2 1 0 0,36 1 0 0 0,-88-8-8076 0 0,1-3 908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3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47 506 3666 0 0,'0'0'1766'0'0,"-7"-18"2705"0"0,7-23-3703 0 0,-2 0 0 0 0,-2 1-1 0 0,-10-49 1 0 0,6 49-727 0 0,2-1 0 0 0,0-81 0 0 0,7 119-49 0 0,-1 1 1 0 0,1-1-1 0 0,0 0 1 0 0,-1 1-1 0 0,1-1 1 0 0,1 1-1 0 0,-1 0 1 0 0,0-1-1 0 0,0 1 1 0 0,1 0-1 0 0,0-1 1 0 0,-1 1-1 0 0,1 0 1 0 0,0 0-1 0 0,0 1 1 0 0,0-1-1 0 0,0 0 1 0 0,0 0-1 0 0,0 1 1 0 0,1 0-1 0 0,-1-1 1 0 0,0 1-1 0 0,1 0 1 0 0,-1 0-1 0 0,1 0 1 0 0,0 0-1 0 0,-1 1 1 0 0,4-1-1 0 0,12-4-92 0 0,0 2-1 0 0,36-4 1 0 0,-43 6 61 0 0,162-4-185 0 0,-130 6-606 0 0,-43-1 721 0 0,0-1 0 0 0,1 1 0 0 0,-1 0 0 0 0,0 0-1 0 0,1 0 1 0 0,-1 0 0 0 0,0 0 0 0 0,0 0 0 0 0,1 0 0 0 0,-1 0 0 0 0,0 0-1 0 0,1 0 1 0 0,-1 0 0 0 0,0 1 0 0 0,0-1 0 0 0,1 0 0 0 0,-1 0 0 0 0,0 0-1 0 0,0 0 1 0 0,3 8-3275 0 0,-3-7 3154 0 0,0 8-3201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3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5763 0 0,'0'0'4530'0'0,"213"-26"-4466"0"0,-176 22-48 0 0,-16 3-208 0 0,-10 1-2337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3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0 554 3682 0 0,'0'0'4404'0'0,"6"-7"-3475"0"0,-2 1-785 0 0,0 0 0 0 0,0 0-1 0 0,-1 0 1 0 0,0 0 0 0 0,0-1 0 0 0,0 1 0 0 0,-1-1 0 0 0,0 0 0 0 0,0 0 0 0 0,-1 0-1 0 0,0 0 1 0 0,0 0 0 0 0,0-10 0 0 0,-3-44 689 0 0,1 31-643 0 0,1-1 1 0 0,1 0-1 0 0,5-30 0 0 0,-4 52-185 0 0,0 0 1 0 0,0 0-1 0 0,1 0 1 0 0,0 0-1 0 0,1 1 1 0 0,0-1-1 0 0,0 1 0 0 0,1 0 1 0 0,0 0-1 0 0,0 0 1 0 0,1 1-1 0 0,0 0 1 0 0,0 0-1 0 0,9-7 0 0 0,1 2-81 0 0,1 0-1 0 0,0 1 0 0 0,1 1 1 0 0,0 1-1 0 0,1 0 0 0 0,-1 1 1 0 0,2 2-1 0 0,-1 0 0 0 0,1 0 0 0 0,0 2 1 0 0,0 1-1 0 0,0 0 0 0 0,0 1 1 0 0,1 2-1 0 0,25 1 0 0 0,-44-1-124 0 0,0 0-1 0 0,0 0 1 0 0,0 1-1 0 0,0-1 1 0 0,0 0-1 0 0,0 1 1 0 0,0-1-1 0 0,0 1 1 0 0,0 0-1 0 0,-1 0 1 0 0,1-1-1 0 0,0 1 1 0 0,0 1-1 0 0,-1-1 1 0 0,1 0 0 0 0,-1 0-1 0 0,1 0 1 0 0,-1 1-1 0 0,1-1 1 0 0,-1 1-1 0 0,0-1 1 0 0,2 4-1 0 0,6 14-2687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4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5619 0 0,'0'0'3553'0'0,"210"2"-3377"0"0,-167-2-64 0 0,-3 0-80 0 0,-8 0 16 0 0,-7 0-112 0 0,-3 0-864 0 0,-15 0-1361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4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4 154 6275 0 0,'0'0'1555'0'0,"34"-9"-1528"0"0,106-28-11 0 0,-68 13 5 0 0,-70 23 13 0 0,-1 0-1 0 0,1 0 0 0 0,0 0 1 0 0,0-1-1 0 0,0 1 0 0 0,0 0 0 0 0,-1-1 1 0 0,1 1-1 0 0,-1-1 0 0 0,1 1 0 0 0,-1-1 1 0 0,0 0-1 0 0,1 0 0 0 0,-1 1 0 0 0,0-1 1 0 0,1-4-1 0 0,-1 4-26 0 0,-1 1 0 0 0,1 0 0 0 0,-1-1 0 0 0,1 1-1 0 0,-1-1 1 0 0,0 1 0 0 0,0-1 0 0 0,0 1 0 0 0,0-1 0 0 0,0 1 0 0 0,0-1 0 0 0,0 1 0 0 0,-1-1 0 0 0,1 1 0 0 0,-1-1-1 0 0,1 1 1 0 0,-1 0 0 0 0,1-1 0 0 0,-1 1 0 0 0,0 0 0 0 0,1-1 0 0 0,-1 1 0 0 0,0 0 0 0 0,0 0 0 0 0,0 0 0 0 0,0 0 0 0 0,0 0-1 0 0,0 0 1 0 0,0 0 0 0 0,-1 0 0 0 0,1 0 0 0 0,0 0 0 0 0,0 0 0 0 0,-1 1 0 0 0,1-1 0 0 0,0 1 0 0 0,-1-1 0 0 0,1 1-1 0 0,-1-1 1 0 0,1 1 0 0 0,-1 0 0 0 0,-1 0 0 0 0,-9-3-116 0 0,0 1 0 0 0,-1 1-1 0 0,-23 0 1 0 0,29 1 129 0 0,-2 0-6 0 0,-3 0-82 0 0,1 0 0 0 0,0 0 0 0 0,0 1 0 0 0,0 1 0 0 0,-21 4 0 0 0,28-4 72 0 0,0 0 0 0 0,1 0-1 0 0,-1 0 1 0 0,0 0 0 0 0,1 1 0 0 0,-1-1 0 0 0,1 1 0 0 0,0 0-1 0 0,0 0 1 0 0,0 0 0 0 0,0 0 0 0 0,1 1 0 0 0,-1-1-1 0 0,1 1 1 0 0,0 0 0 0 0,0-1 0 0 0,0 1 0 0 0,1 0 0 0 0,-2 4-1 0 0,1-3 102 0 0,0 0 0 0 0,0 0 0 0 0,1 0 0 0 0,-1 0 0 0 0,1 0-1 0 0,0 0 1 0 0,1 0 0 0 0,-1 0 0 0 0,1 0 0 0 0,0 0 0 0 0,0 1 0 0 0,1-1-1 0 0,-1 0 1 0 0,1 0 0 0 0,1 0 0 0 0,-1 0 0 0 0,0 0 0 0 0,1 0 0 0 0,0 0-1 0 0,0-1 1 0 0,1 1 0 0 0,-1-1 0 0 0,1 1 0 0 0,0-1 0 0 0,0 0 0 0 0,1 0-1 0 0,-1 0 1 0 0,1-1 0 0 0,0 1 0 0 0,0-1 0 0 0,0 0 0 0 0,7 4 0 0 0,16 6-40 0 0,0-1 1 0 0,1-2 0 0 0,0 0-1 0 0,1-2 1 0 0,0-2 0 0 0,49 6-1 0 0,29-6-2509 0 0,-83-8-552 0 0,-5-5-1441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5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0 7219 0 0,'0'0'3978'0'0,"-15"8"-3810"0"0,-52 27 256 0 0,62-33-299 0 0,0 1 0 0 0,1 1 1 0 0,-1-1-1 0 0,0 1 0 0 0,1-1 0 0 0,0 1 0 0 0,0 1 0 0 0,0-1 0 0 0,0 0 0 0 0,1 1 0 0 0,0 0 0 0 0,0 0 0 0 0,0 0 0 0 0,0 0 0 0 0,-2 8 0 0 0,2-1 63 0 0,1-1-1 0 0,0 1 1 0 0,1-1-1 0 0,0 1 1 0 0,1 16-1 0 0,0-23-82 0 0,0-2-93 0 0,1-1-1 0 0,-1 1 1 0 0,1 0-1 0 0,-1-1 1 0 0,1 1-1 0 0,0 0 1 0 0,0-1 0 0 0,0 1-1 0 0,0-1 1 0 0,1 1-1 0 0,-1-1 1 0 0,1 0-1 0 0,-1 0 1 0 0,1 1-1 0 0,0-1 1 0 0,0 0-1 0 0,0-1 1 0 0,0 1 0 0 0,0 0-1 0 0,1 0 1 0 0,-1-1-1 0 0,0 0 1 0 0,1 1-1 0 0,-1-1 1 0 0,1 0-1 0 0,-1 0 1 0 0,1 0-1 0 0,0 0 1 0 0,-1-1 0 0 0,1 1-1 0 0,5 0 1 0 0,11 1 33 0 0,0 0 0 0 0,1-1-1 0 0,28-2 1 0 0,-31 0-12 0 0,-1 0-295 0 0,0 0 0 0 0,-1-1-1 0 0,1-1 1 0 0,-1 0 0 0 0,22-8 0 0 0,35-23-3754 0 0,-21 4-875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5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0 4146 0 0,'0'0'6035'0'0,"4"100"-5075"0"0,10-74-352 0 0,-3 2-319 0 0,0-2-145 0 0,-11-2-16 0 0,0 1-96 0 0,0-7-673 0 0,-7-1-911 0 0,-22-6-721 0 0,-7-7-865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5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5426 0 0,'0'0'2338'0'0,"216"-30"-1986"0"0,-125 17-224 0 0,-12 0-64 0 0,-3 0-240 0 0,-15 2-2658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6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7 3602 0 0,'0'0'1619'0'0,"-4"-1"-1979"0"0,0 0 414 0 0,0-1 1 0 0,-1 1 0 0 0,1 1-1 0 0,-1-1 1 0 0,1 1-1 0 0,0 0 1 0 0,-1 0 0 0 0,1 0-1 0 0,-1 1 1 0 0,1-1-1 0 0,0 1 1 0 0,-1 0-1 0 0,-4 2 1 0 0,-67 27 2634 0 0,27-10-1497 0 0,36-15-1076 0 0,-31 14 236 0 0,43-18-351 0 0,-1 0 0 0 0,1 0 0 0 0,-1 1-1 0 0,1-1 1 0 0,-1 1 0 0 0,1-1 0 0 0,0 1 0 0 0,0 0-1 0 0,0 0 1 0 0,0-1 0 0 0,0 1 0 0 0,0 0-1 0 0,0 0 1 0 0,1 0 0 0 0,-1 0 0 0 0,1 0-1 0 0,-1 0 1 0 0,1 0 0 0 0,0 0 0 0 0,0 0-1 0 0,0 2 1 0 0,0-1 1 0 0,1 0-1 0 0,0 0 1 0 0,0 0 0 0 0,0 0-1 0 0,0 0 1 0 0,0 0-1 0 0,0 0 1 0 0,1 0-1 0 0,0 0 1 0 0,-1-1-1 0 0,1 1 1 0 0,0-1 0 0 0,0 1-1 0 0,0-1 1 0 0,1 0-1 0 0,-1 0 1 0 0,1 0-1 0 0,-1 0 1 0 0,1 0 0 0 0,0 0-1 0 0,3 1 1 0 0,13 7 75 0 0,0-1 0 0 0,25 9 1 0 0,-13-6 29 0 0,-7-2-22 0 0,70 36 6 0 0,-87-43-37 0 0,-1 1-1 0 0,1 0 1 0 0,-1 1 0 0 0,0-1 0 0 0,-1 1 0 0 0,1 1 0 0 0,-1-1 0 0 0,0 1-1 0 0,0 0 1 0 0,7 12 0 0 0,-11-17-27 0 0,0 1-1 0 0,-1-1 1 0 0,1 0 0 0 0,0 1-1 0 0,-1-1 1 0 0,1 0 0 0 0,-1 1-1 0 0,1-1 1 0 0,-1 1 0 0 0,0-1-1 0 0,0 1 1 0 0,0-1 0 0 0,0 1-1 0 0,0-1 1 0 0,0 1 0 0 0,0-1-1 0 0,0 1 1 0 0,0-1-1 0 0,-1 1 1 0 0,1-1 0 0 0,0 1-1 0 0,-1-1 1 0 0,0 1 0 0 0,1-1-1 0 0,-1 0 1 0 0,0 1 0 0 0,0-1-1 0 0,1 0 1 0 0,-1 0 0 0 0,0 0-1 0 0,0 1 1 0 0,0-1 0 0 0,-1 0-1 0 0,1 0 1 0 0,0-1 0 0 0,0 1-1 0 0,-1 0 1 0 0,1 0-1 0 0,0 0 1 0 0,-1-1 0 0 0,1 1-1 0 0,0-1 1 0 0,-1 1 0 0 0,1-1-1 0 0,-1 0 1 0 0,-2 1 0 0 0,-9 1 61 0 0,0 0 1 0 0,0 0 0 0 0,0-1-1 0 0,-17-2 1 0 0,19 1-67 0 0,-22 1-8 0 0,-47-2 6 0 0,75 0-204 0 0,-1 1 1 0 0,1-1 0 0 0,0-1 0 0 0,0 1 0 0 0,-1-1 0 0 0,1 1 0 0 0,0-2 0 0 0,1 1 0 0 0,-1 0 0 0 0,0-1 0 0 0,-8-6 0 0 0,10 3-1372 0 0,25 2-5977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6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6355 0 0,'0'0'3650'0'0,"-40"102"-3522"0"0,40-80-112 0 0,0-11-417 0 0,0-7-879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2.8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324 14 64 0 0,'0'0'2820'0'0,"-4"-13"2188"0"0,-5 15-4986 0 0,1 0 0 0 0,-1 1 0 0 0,1 0 0 0 0,0 0 0 0 0,-1 1 0 0 0,1 0 0 0 0,1 0 0 0 0,-1 1 0 0 0,1 0 0 0 0,-8 6 0 0 0,-28 17-8 0 0,28-19 52 0 0,1 1 0 0 0,1 1 0 0 0,0 0 0 0 0,0 1 0 0 0,1 0 0 0 0,0 1 0 0 0,-15 23 0 0 0,24-31-68 0 0,1 1-1 0 0,0 0 1 0 0,0 0 0 0 0,0 0-1 0 0,1 0 1 0 0,0 0-1 0 0,0 0 1 0 0,0 0 0 0 0,1 11-1 0 0,-4 24 30 0 0,-2-9-25 0 0,2-1 1 0 0,1 1 0 0 0,2 51 0 0 0,2-41 29 0 0,-7 54-1 0 0,1-47 11 0 0,5 87-1 0 0,-2 22 15 0 0,-3-108-11 0 0,-4 82 425 0 0,9-90-448 0 0,-2-24-4 0 0,2 1 0 0 0,0 0-1 0 0,1-1 1 0 0,1 1 0 0 0,0 0-1 0 0,2-1 1 0 0,0 0 0 0 0,10 28-1 0 0,-8-31-16 0 0,0 1 0 0 0,-2 0 0 0 0,5 25-1 0 0,-8-29 2 0 0,2 1 0 0 0,0-1-1 0 0,0 0 1 0 0,1 0 0 0 0,0 0-1 0 0,1 0 1 0 0,9 14-1 0 0,-7-14 3 0 0,0 1-1 0 0,-1 0 0 0 0,0 1 0 0 0,-1-1 0 0 0,-1 1 0 0 0,0 0 0 0 0,0 0 0 0 0,-2 0 1 0 0,0 1-1 0 0,0 17 0 0 0,5 26 37 0 0,-5-52-26 0 0,0 0-1 0 0,0 1 1 0 0,0-1-1 0 0,1 0 1 0 0,0 0-1 0 0,0 0 1 0 0,0 0-1 0 0,1-1 1 0 0,0 0-1 0 0,0 1 1 0 0,0-1-1 0 0,1-1 1 0 0,0 1-1 0 0,0 0 1 0 0,8 5-1 0 0,-5-4-10 0 0,-1 1-1 0 0,1 0 0 0 0,-1 0 0 0 0,-1 1 0 0 0,12 16 1 0 0,0 5 1 0 0,2-1 1 0 0,1 0-1 0 0,1-2 1 0 0,1 0-1 0 0,1-1 1 0 0,35 26 0 0 0,-4-11 6 0 0,-32-24-1 0 0,0 1 1 0 0,-1 0-1 0 0,32 36 1 0 0,-39-35 97 0 0,0-1-1 0 0,1 0 1 0 0,1-1 0 0 0,1-1-1 0 0,0 0 1 0 0,1-2 0 0 0,22 13 0 0 0,58 26-2 0 0,204 98 57 0 0,-231-119 26 0 0,2-3-1 0 0,100 25 1 0 0,9-15 4 0 0,70 17-104 0 0,-106-7-64 0 0,47 12 33 0 0,-63-29 16 0 0,106 21 103 0 0,217 9 1032 0 0,-339-45-892 0 0,131 36 1 0 0,-58-10-311 0 0,-98-28 91 0 0,150 6 0 0 0,94-20 213 0 0,-135-3-233 0 0,-63 4-46 0 0,535-18 619 0 0,-317 11 281 0 0,-208 8-738 0 0,515 42 988 0 0,-568-35-1095 0 0,77 2-14 0 0,47 5-143 0 0,-138-6 116 0 0,0-3-1 0 0,0-4 0 0 0,95-7 1 0 0,-121-4-14 0 0,0-2 1 0 0,55-19 0 0 0,54-11-73 0 0,186-13-15 0 0,187-37 5 0 0,-449 69 79 0 0,-1-3-1 0 0,-1-4 1 0 0,-1-3-1 0 0,88-48 1 0 0,-158 72-16 0 0,1-1 1 0 0,-1 0-1 0 0,0-1 1 0 0,-1-1-1 0 0,0 0 1 0 0,11-12-1 0 0,-16 14-31 0 0,-2 1 1 0 0,1-1-1 0 0,-1 0 0 0 0,0-1 0 0 0,-1 1 0 0 0,0-1 0 0 0,0 0 1 0 0,-1 0-1 0 0,0 0 0 0 0,3-18 0 0 0,0-4-367 0 0,0-6 228 0 0,1 0 1 0 0,2 0 0 0 0,25-63-1 0 0,-21 68 131 0 0,1 1 0 0 0,2 0 0 0 0,1 2 0 0 0,1 0 1 0 0,1 0-1 0 0,32-34 0 0 0,2 6 106 0 0,-37 36-61 0 0,2 2 0 0 0,1 0 0 0 0,0 1 0 0 0,1 1 0 0 0,1 0 0 0 0,40-23 0 0 0,-11 17-7 0 0,2 1 0 0 0,0 3-1 0 0,1 3 1 0 0,1 1 0 0 0,107-13 0 0 0,-41 16 35 0 0,205 9 1 0 0,-138 17 267 0 0,46 1 205 0 0,-176-15-439 0 0,104-3 180 0 0,-141 1-275 0 0,0-1 1 0 0,0 0-1 0 0,-1-2 1 0 0,1 0-1 0 0,35-16 1 0 0,-53 21-133 0 0,1-1-1 0 0,0 0 1 0 0,0 0 0 0 0,-1 0-1 0 0,1-1 1 0 0,-1 1 0 0 0,1-1-1 0 0,-1 0 1 0 0,0 1 0 0 0,0-1-1 0 0,1 0 1 0 0,-1 0 0 0 0,0 0 0 0 0,-1-1-1 0 0,1 1 1 0 0,0 0 0 0 0,-1-1-1 0 0,1 1 1 0 0,-1-1 0 0 0,0 1-1 0 0,0-1 1 0 0,0 0 0 0 0,0 1-1 0 0,0-1 1 0 0,1-5 0 0 0,-3 6-7 0 0,1 1 1 0 0,-1-1 0 0 0,1 1 0 0 0,-1-1-1 0 0,1 1 1 0 0,-1-1 0 0 0,0 1 0 0 0,0 0-1 0 0,0-1 1 0 0,1 1 0 0 0,-1 0 0 0 0,-1 0-1 0 0,1 0 1 0 0,0-1 0 0 0,0 1 0 0 0,0 1-1 0 0,0-1 1 0 0,-1 0 0 0 0,1 0 0 0 0,0 0-1 0 0,-1 1 1 0 0,1-1 0 0 0,-1 0 0 0 0,1 1-1 0 0,-1-1 1 0 0,1 1 0 0 0,-1 0 0 0 0,1 0-1 0 0,-1-1 1 0 0,-2 1 0 0 0,-7-2-968 0 0,-39-13-4205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7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46 9941 0 0,'0'0'5810'0'0,"-40"-45"-5874"0"0,83 77-14182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7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4210 0 0,'0'0'5120'0'0,"2"5"-3968"0"0,0-2-947 0 0,0 1 0 0 0,0-1-1 0 0,1 0 1 0 0,0 0 0 0 0,0 0 0 0 0,0 0 0 0 0,0 0-1 0 0,0 0 1 0 0,0-1 0 0 0,1 0 0 0 0,-1 0-1 0 0,1 0 1 0 0,0 0 0 0 0,0 0 0 0 0,0-1-1 0 0,-1 1 1 0 0,1-1 0 0 0,0 0 0 0 0,7 0 0 0 0,18 5 760 0 0,48 3 1 0 0,-49-7-894 0 0,54 4 186 0 0,-52-5-254 0 0,0 1 1 0 0,-1 2-1 0 0,1 1 1 0 0,39 11-1 0 0,-68-16-68 0 0,0 0 1 0 0,0 1-1 0 0,1-1 1 0 0,-1 0-1 0 0,0 0 1 0 0,0 1-1 0 0,0-1 0 0 0,0 1 1 0 0,0-1-1 0 0,0 1 1 0 0,0-1-1 0 0,0 1 0 0 0,0 0 1 0 0,0-1-1 0 0,0 1 1 0 0,-1 0-1 0 0,1 0 0 0 0,0 0 1 0 0,0 0-1 0 0,-1-1 1 0 0,1 1-1 0 0,0 0 1 0 0,-1 0-1 0 0,1 0 0 0 0,-1 0 1 0 0,1 1-1 0 0,-1-1 1 0 0,0 0-1 0 0,1 0 0 0 0,-1 0 1 0 0,0 0-1 0 0,0 0 1 0 0,0 0-1 0 0,0 1 1 0 0,0-1-1 0 0,0 0 0 0 0,0 0 1 0 0,0 0-1 0 0,0 0 1 0 0,-1 0-1 0 0,1 0 0 0 0,0 1 1 0 0,-1-1-1 0 0,0 1 1 0 0,-1 1-88 0 0,0 0 0 0 0,-1 0 0 0 0,1 0 0 0 0,-1 0 0 0 0,1 0 1 0 0,-1-1-1 0 0,0 0 0 0 0,0 1 0 0 0,0-1 0 0 0,0 0 0 0 0,-7 3 1 0 0,-38 13 56 0 0,37-16 116 0 0,1 1 0 0 0,-1 1 0 0 0,1 0 0 0 0,-1 1 0 0 0,1 0 0 0 0,1 0 0 0 0,-1 1 0 0 0,1 0 0 0 0,0 1 0 0 0,0 0 0 0 0,-9 9 0 0 0,17-15 3 0 0,0 0 0 0 0,0 1 0 0 0,0-1 0 0 0,0 0 0 0 0,0 0 0 0 0,0 0 0 0 0,0 1 1 0 0,1-1-1 0 0,-1 0 0 0 0,0 1 0 0 0,1-1 0 0 0,-1 1 0 0 0,1-1 0 0 0,-1 0 0 0 0,1 1 0 0 0,0-1 0 0 0,0 1 0 0 0,0-1 0 0 0,0 1 0 0 0,0-1 0 0 0,0 1 0 0 0,0 0 0 0 0,0-1 0 0 0,0 1 0 0 0,1-1 0 0 0,-1 0 0 0 0,1 1 0 0 0,-1-1 0 0 0,1 1 0 0 0,-1-1 0 0 0,1 0 0 0 0,0 1 0 0 0,0-1 0 0 0,0 0 0 0 0,0 0 0 0 0,0 1 0 0 0,0-1 0 0 0,0 0 0 0 0,0 0 0 0 0,0 0 0 0 0,0 0 0 0 0,0-1 0 0 0,1 1 0 0 0,-1 0 0 0 0,0 0 0 0 0,1-1 0 0 0,-1 1 0 0 0,1-1 0 0 0,-1 1 1 0 0,1-1-1 0 0,-1 0 0 0 0,1 1 0 0 0,1-1 0 0 0,12 3 81 0 0,0 0 1 0 0,0-1-1 0 0,0 0 1 0 0,16-2 0 0 0,-25 1-103 0 0,147-1-864 0 0,-82 0-7591 0 0,-57 0 4585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28.3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3554 0 0,'0'0'4863'0'0,"22"4"-3876"0"0,0 1-706 0 0,-3 0-5 0 0,1-2 0 0 0,0 0 0 0 0,0-1 0 0 0,0 0 0 0 0,21-2 0 0 0,-29-3-247 0 0,0 1 0 0 0,0-2 0 0 0,0 0 0 0 0,0 0 0 0 0,-1-1 0 0 0,1 0 0 0 0,-1-1-1 0 0,-1 0 1 0 0,1-1 0 0 0,-1 0 0 0 0,11-10 0 0 0,-20 16-9 0 0,0 0 1 0 0,0 0-1 0 0,0 1 1 0 0,0-1-1 0 0,0 0 1 0 0,0 0-1 0 0,0 0 1 0 0,0 0-1 0 0,0 0 1 0 0,-1 0-1 0 0,1-1 1 0 0,0 1-1 0 0,-1 0 1 0 0,1 0-1 0 0,-1 0 1 0 0,1-1-1 0 0,-1 1 1 0 0,0 0-1 0 0,1 0 1 0 0,-1-1-1 0 0,0 1 1 0 0,0-3-1 0 0,-1 3 10 0 0,1 0 1 0 0,-1-1-1 0 0,0 1 1 0 0,1 0-1 0 0,-1 0 0 0 0,0 0 1 0 0,0 0-1 0 0,0 0 0 0 0,0 0 1 0 0,0 0-1 0 0,0 0 0 0 0,0 1 1 0 0,0-1-1 0 0,0 0 1 0 0,0 1-1 0 0,-1-1 0 0 0,1 0 1 0 0,-2 0-1 0 0,-8-2 68 0 0,0-1 0 0 0,-1 2 0 0 0,-22-4-1 0 0,29 6-194 0 0,3-1 100 0 0,-22-2-23 0 0,-47-1 0 0 0,65 4 3 0 0,0 1-1 0 0,0-1 1 0 0,0 1-1 0 0,1 0 0 0 0,-1 0 1 0 0,0 1-1 0 0,1-1 1 0 0,-1 1-1 0 0,1 1 1 0 0,-1-1-1 0 0,1 1 0 0 0,0 0 1 0 0,-9 7-1 0 0,7-4 38 0 0,1 1 0 0 0,0 0 0 0 0,0 0 0 0 0,1 0 0 0 0,0 1 0 0 0,0 0 0 0 0,1 0 0 0 0,0 0 0 0 0,0 0 0 0 0,1 1 0 0 0,0 0 0 0 0,0-1 0 0 0,1 1-1 0 0,0 0 1 0 0,1 0 0 0 0,0 1 0 0 0,1-1 0 0 0,-1 0 0 0 0,2 0 0 0 0,-1 0 0 0 0,1 0 0 0 0,3 13 0 0 0,-1-16 11 0 0,0-1-1 0 0,0 0 1 0 0,0 1 0 0 0,1-1 0 0 0,0 0-1 0 0,0 0 1 0 0,0-1 0 0 0,0 1-1 0 0,1-1 1 0 0,0 0 0 0 0,0 0 0 0 0,7 4-1 0 0,68 37 758 0 0,-51-32-608 0 0,1-2-1 0 0,-1 0 1 0 0,2-2-1 0 0,-1-2 1 0 0,1 0-1 0 0,47 3 1 0 0,-60-10-474 0 0,0 1 1 0 0,0-2-1 0 0,0-1 1 0 0,0 0-1 0 0,27-7 1 0 0,-35 6-412 0 0,0 0-1 0 0,0-1 1 0 0,0 0 0 0 0,-1-1 0 0 0,0 0-1 0 0,0 0 1 0 0,0-1 0 0 0,0 0-1 0 0,-1-1 1 0 0,9-8 0 0 0,-1-5-3377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30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654 10 2177 0 0,'-1'-3'9878'0'0,"-6"-3"-9765"0"0,-7 5-168 0 0,1 1 1 0 0,0 1-1 0 0,0 0 0 0 0,0 1 0 0 0,0 0 0 0 0,0 1 0 0 0,0 1 1 0 0,-15 6-1 0 0,1 0 7 0 0,-41 19-4 0 0,63-27 25 0 0,0 1 1 0 0,0 0-1 0 0,0 0 1 0 0,0 0-1 0 0,1 1 0 0 0,-1 0 1 0 0,1 0-1 0 0,0 0 1 0 0,-6 7-1 0 0,10-10 25 0 0,-1 1-1 0 0,1-1 1 0 0,-1 0-1 0 0,1 1 1 0 0,-1-1-1 0 0,1 1 1 0 0,0-1-1 0 0,0 1 1 0 0,0-1-1 0 0,-1 0 1 0 0,1 1-1 0 0,1-1 0 0 0,-1 1 1 0 0,0-1-1 0 0,0 1 1 0 0,1-1-1 0 0,-1 1 1 0 0,0-1-1 0 0,1 0 1 0 0,-1 1-1 0 0,1-1 1 0 0,0 1-1 0 0,0-1 1 0 0,-1 0-1 0 0,1 0 1 0 0,0 0-1 0 0,2 3 1 0 0,36 32-55 0 0,-19-18 43 0 0,-7-3 9 0 0,-1 1 0 0 0,-1 0 0 0 0,0 0 1 0 0,-1 1-1 0 0,-1 1 0 0 0,0-1 0 0 0,-1 2 0 0 0,-1-1 1 0 0,5 25-1 0 0,-12-42 30 0 0,1 0 1 0 0,-1-1 0 0 0,0 1-1 0 0,0 0 1 0 0,0 0 0 0 0,0-1-1 0 0,-1 1 1 0 0,1 0 0 0 0,0-1-1 0 0,0 1 1 0 0,0 0 0 0 0,0-1-1 0 0,-1 1 1 0 0,1-1-1 0 0,0 1 1 0 0,-1 0 0 0 0,1-1-1 0 0,0 1 1 0 0,-1-1 0 0 0,1 1-1 0 0,-1-1 1 0 0,1 1 0 0 0,-1-1-1 0 0,1 1 1 0 0,-1-1 0 0 0,1 1-1 0 0,-1-1 1 0 0,1 0 0 0 0,-1 1-1 0 0,0-1 1 0 0,1 0-1 0 0,-1 0 1 0 0,0 1 0 0 0,1-1-1 0 0,-1 0 1 0 0,0 0 0 0 0,1 0-1 0 0,-2 0 1 0 0,-34 0 552 0 0,21-1-459 0 0,-217-19-9 0 0,-1-1-930 0 0,231 21 425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31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1 384 3185 0 0,'0'0'9117'0'0,"1"-10"-7719"0"0,7-1-1275 0 0,0-1 1 0 0,1 1 0 0 0,0 0 0 0 0,1 0 0 0 0,0 1-1 0 0,12-9 1 0 0,2-3-54 0 0,53-61-67 0 0,-48 50-22 0 0,1 2 1 0 0,42-35-1 0 0,-69 63-8 0 0,0 1 1 0 0,0 0-1 0 0,0 1 1 0 0,1-1-1 0 0,-1 0 1 0 0,1 1-1 0 0,-1 0 1 0 0,1 0 0 0 0,0 0-1 0 0,-1 0 1 0 0,1 1-1 0 0,0-1 1 0 0,-1 1-1 0 0,1 0 1 0 0,0 0-1 0 0,0 0 1 0 0,-1 1-1 0 0,1-1 1 0 0,0 1-1 0 0,-1 0 1 0 0,1 0 0 0 0,0 0-1 0 0,-1 1 1 0 0,0-1-1 0 0,1 1 1 0 0,-1 0-1 0 0,0 0 1 0 0,0 0-1 0 0,0 0 1 0 0,0 0-1 0 0,4 5 1 0 0,-1-2 22 0 0,0 1 0 0 0,0 0 0 0 0,-1 0-1 0 0,0 1 1 0 0,0-1 0 0 0,-1 1 0 0 0,1 0 0 0 0,-2 0 0 0 0,1 1 0 0 0,-1-1 0 0 0,0 1-1 0 0,0-1 1 0 0,2 15 0 0 0,-6 24 4 0 0,0 7 86 0 0,1-50-80 0 0,0 0 0 0 0,0 0 0 0 0,1-1 0 0 0,-1 1 0 0 0,1 0 0 0 0,-1-1 0 0 0,1 1 0 0 0,0 0 1 0 0,0-1-1 0 0,0 1 0 0 0,1-1 0 0 0,-1 1 0 0 0,3 2 0 0 0,-3-5 4 0 0,0 0 0 0 0,0 0 0 0 0,0-1 0 0 0,0 1 0 0 0,0 0 0 0 0,0-1 0 0 0,0 1 0 0 0,-1-1 0 0 0,1 1 0 0 0,0-1 0 0 0,0 1 0 0 0,0-1 0 0 0,-1 0 0 0 0,1 0 0 0 0,0 1 0 0 0,-1-1 0 0 0,1 0 0 0 0,-1 0 0 0 0,1 1 0 0 0,-1-1 0 0 0,1 0 1 0 0,-1 0-1 0 0,1 0 0 0 0,-1-1 0 0 0,21-32-261 0 0,-18 28 206 0 0,12-18 41 0 0,2 0 0 0 0,0 0 0 0 0,2 2 0 0 0,1 0 0 0 0,0 1 0 0 0,2 1 0 0 0,0 1 1 0 0,1 2-1 0 0,1 0 0 0 0,31-17 0 0 0,-50 32 5 0 0,0 0 0 0 0,0 0 0 0 0,0 1 0 0 0,1 0 0 0 0,-1 0 0 0 0,1 0 1 0 0,-1 1-1 0 0,1-1 0 0 0,-1 1 0 0 0,1 1 0 0 0,-1-1 0 0 0,1 1 0 0 0,-1 0 0 0 0,0 0 0 0 0,1 0 0 0 0,-1 1 0 0 0,0 0 0 0 0,0 0 1 0 0,8 5-1 0 0,-2-2 102 0 0,-1 1 0 0 0,1 1 1 0 0,-2 0-1 0 0,1 1 0 0 0,-1 0 1 0 0,0 0-1 0 0,13 16 0 0 0,-17-18-15 0 0,-1 1-1 0 0,0 0 1 0 0,0 0-1 0 0,0 0 1 0 0,-1 1-1 0 0,0-1 1 0 0,0 1-1 0 0,-1 0 0 0 0,3 14 1 0 0,-3 1-114 0 0,0 47-1 0 0,-2-49-426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33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4050 0 0,'0'0'1019'0'0,"4"-23"7433"0"0,-1 25-8423 0 0,-1 1 0 0 0,-1-1 0 0 0,1 0 0 0 0,0 1 0 0 0,-1-1 0 0 0,1 1 0 0 0,-1-1 0 0 0,0 1 0 0 0,0 0 0 0 0,0-1-1 0 0,0 1 1 0 0,0 0 0 0 0,0 0 0 0 0,-1 0 0 0 0,1 3 0 0 0,-1-5 7 0 0,8 52 514 0 0,-2 0 0 0 0,-3 1 0 0 0,-4 69 0 0 0,0-38-1053 0 0,1-83 501 0 0,0-1 0 0 0,0 1 0 0 0,1-1 0 0 0,-1 1 0 0 0,0-1 0 0 0,1 0 0 0 0,-1 1 1 0 0,1-1-1 0 0,-1 0 0 0 0,1 1 0 0 0,-1-1 0 0 0,1 0 0 0 0,0 1 0 0 0,0-1 0 0 0,0 0 1 0 0,0 0-1 0 0,0 0 0 0 0,0 0 0 0 0,0 0 0 0 0,0 0 0 0 0,0 0 0 0 0,0 0 0 0 0,1-1 1 0 0,-1 1-1 0 0,0 0 0 0 0,1-1 0 0 0,-1 1 0 0 0,0-1 0 0 0,1 1 0 0 0,-1-1 1 0 0,1 0-1 0 0,-1 1 0 0 0,3-1 0 0 0,7 1 3 0 0,0 0 0 0 0,0-1 0 0 0,19-2 0 0 0,-4 0 3 0 0,655 9 44 0 0,-677-7-152 0 0,27-3-154 0 0,-30 3 78 0 0,-1 0 0 0 0,1-1 1 0 0,0 1-1 0 0,0-1 0 0 0,0 1 1 0 0,-1-1-1 0 0,1 1 0 0 0,0-1 1 0 0,0 0-1 0 0,-1 1 0 0 0,1-1 1 0 0,-1 0-1 0 0,1 1 0 0 0,0-1 1 0 0,-1 0-1 0 0,1 0 0 0 0,-1 0 1 0 0,0 1-1 0 0,1-1 0 0 0,-1 0 1 0 0,0 0-1 0 0,1 0 0 0 0,-1 0 1 0 0,0 0-1 0 0,0 0 0 0 0,0 0 1 0 0,0 0-1 0 0,0 1 0 0 0,0-2 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35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27 1537 0 0,'-6'0'12818'0'0,"-21"1"-11713"0"0,18 3-1143 0 0,1-1 0 0 0,0 1-1 0 0,0 1 1 0 0,1-1-1 0 0,-1 1 1 0 0,1 0-1 0 0,0 1 1 0 0,0 0-1 0 0,-10 12 1 0 0,-1 2-78 0 0,-28 43 0 0 0,39-51 104 0 0,1 0-1 0 0,0 0 0 0 0,1 1 1 0 0,1 0-1 0 0,0 0 1 0 0,0 1-1 0 0,1-1 1 0 0,1 1-1 0 0,1-1 0 0 0,0 1 1 0 0,0 0-1 0 0,1-1 1 0 0,5 28-1 0 0,-4-35 13 0 0,1 0-1 0 0,-1 0 1 0 0,1-1-1 0 0,1 1 1 0 0,-1-1-1 0 0,1 1 1 0 0,0-1-1 0 0,1 0 1 0 0,-1 0-1 0 0,1 0 0 0 0,0 0 1 0 0,0-1-1 0 0,0 0 1 0 0,1 0-1 0 0,-1 0 1 0 0,1 0-1 0 0,0-1 1 0 0,0 1-1 0 0,1-1 1 0 0,-1-1-1 0 0,9 4 1 0 0,10 4 32 0 0,0-1 0 0 0,0-1 0 0 0,44 8 0 0 0,1-7 77 0 0,-1-3-1 0 0,96-2 0 0 0,-159-4-104 0 0,0 0 6 0 0,1 0 0 0 0,0 0 0 0 0,0-1 0 0 0,0 1 0 0 0,0-1 0 0 0,-1-1 0 0 0,1 1 0 0 0,0-1 0 0 0,8-4 0 0 0,-11 5 6 0 0,-1-1-1 0 0,1 0 0 0 0,-1 0 1 0 0,1-1-1 0 0,-1 1 0 0 0,0-1 1 0 0,0 1-1 0 0,0-1 0 0 0,0 1 1 0 0,0-1-1 0 0,-1 0 0 0 0,1 0 1 0 0,-1 0-1 0 0,0 0 0 0 0,0 0 1 0 0,0 0-1 0 0,0 0 0 0 0,1-7 1 0 0,0-1-6 0 0,0 1 0 0 0,-1-1 0 0 0,0 0 0 0 0,0 0 0 0 0,-1 1 0 0 0,0-1 0 0 0,-1 0 0 0 0,-1 0 0 0 0,1 1 0 0 0,-2-1 0 0 0,1 0 0 0 0,-2 1 0 0 0,1 0 0 0 0,-1 0 0 0 0,-1 0 0 0 0,0 0 0 0 0,0 1 0 0 0,-1 0 0 0 0,-8-11 0 0 0,-6-2-43 0 0,-2 0 1 0 0,0 2 0 0 0,-1 0-1 0 0,-39-25 1 0 0,-111-52-46 0 0,172 96 24 0 0,1-16-7202 0 0,0 1 3022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36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12 4226 0 0,'-7'-3'8054'0'0,"2"0"-7285"0"0,0-2-1255 0 0,3 15 255 0 0,-1 32 298 0 0,1-8 281 0 0,-6-3 130 0 0,0 0 0 0 0,-2-1 0 0 0,-22 46 0 0 0,21-54-382 0 0,1 0 0 0 0,1 1 0 0 0,1 0 1 0 0,1 1-1 0 0,2 0 0 0 0,0 0 0 0 0,-3 38 0 0 0,9-62-281 0 0,-1 1 1 0 0,1-1-1 0 0,-1 1 0 0 0,1-1 0 0 0,0 1 0 0 0,-1-1 0 0 0,1 0 0 0 0,0 1 0 0 0,-1-1 0 0 0,1 0 0 0 0,0 0 0 0 0,0 1 1 0 0,-1-1-1 0 0,1 0 0 0 0,0 0 0 0 0,0 0 0 0 0,-1 0 0 0 0,1 0 0 0 0,0 0 0 0 0,0 0 0 0 0,-1 0 0 0 0,1 0 0 0 0,0-1 1 0 0,0 1-1 0 0,-1 0 0 0 0,1 0 0 0 0,0-1 0 0 0,0 1 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3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5458 0 0,'0'0'5198'0'0,"-5"4"-4230"0"0,-2 3-695 0 0,-21 13 1876 0 0,33-30-3749 0 0,13 20 1769 0 0,-18-10-199 0 0,1 0 1 0 0,-1 0-1 0 0,1 0 0 0 0,-1 0 0 0 0,1 0 0 0 0,-1 0 0 0 0,1 0 0 0 0,-1 0 0 0 0,1 0 0 0 0,-1 0 0 0 0,1 0 0 0 0,-1 0 0 0 0,0-1 0 0 0,1 1 0 0 0,-1 0 0 0 0,1 0 0 0 0,-1-1 0 0 0,1 1 0 0 0,-1 0 0 0 0,0-1 0 0 0,1 1 0 0 0,-1 0 0 0 0,0-1 0 0 0,1 1 0 0 0,-1 0 0 0 0,0-1 0 0 0,0 1 0 0 0,1-1 0 0 0,-1 1 0 0 0,0 0 0 0 0,0-1 0 0 0,0 1 0 0 0,1-1 0 0 0,-1 1 0 0 0,0-1 0 0 0,0 1 0 0 0,0-1 0 0 0,0 1 0 0 0,0-1 1 0 0,0 0-1 0 0,1-16-3786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37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71 3746 0 0,'0'0'4218'0'0,"-30"9"-3856"0"0,20-2-262 0 0,0-1 0 0 0,0 2-1 0 0,1 0 1 0 0,0 0 0 0 0,0 0-1 0 0,1 1 1 0 0,0 0 0 0 0,0 1-1 0 0,1 0 1 0 0,0 0 0 0 0,1 1-1 0 0,1-1 1 0 0,-1 1 0 0 0,2 1-1 0 0,-1-1 1 0 0,1 1-1 0 0,1-1 1 0 0,0 1 0 0 0,-2 23-1 0 0,5-32-88 0 0,1-1-1 0 0,-1 0 1 0 0,0 1-1 0 0,1-1 1 0 0,-1 0-1 0 0,1 0 1 0 0,0 0-1 0 0,0 1 0 0 0,0-1 1 0 0,0 0-1 0 0,0 0 1 0 0,0 0-1 0 0,0 0 1 0 0,1-1-1 0 0,-1 1 1 0 0,1 0-1 0 0,-1 0 0 0 0,1-1 1 0 0,0 1-1 0 0,0-1 1 0 0,-1 1-1 0 0,1-1 1 0 0,0 0-1 0 0,0 0 1 0 0,0 0-1 0 0,1 0 0 0 0,-1 0 1 0 0,0 0-1 0 0,4 0 1 0 0,7 2 48 0 0,-1-1 0 0 0,1 0 0 0 0,0 0 0 0 0,15-2 0 0 0,-23 1-41 0 0,32 0 118 0 0,0-2-1 0 0,40-5 1 0 0,-65 5-115 0 0,1-2 0 0 0,-1 0 0 0 0,1 0 0 0 0,-1-1 0 0 0,0-1 0 0 0,0 0 0 0 0,0-1 0 0 0,-1 0 0 0 0,17-12 0 0 0,-24 16-17 0 0,-1-1 0 0 0,0 0 1 0 0,0 0-1 0 0,0 0 0 0 0,0-1 0 0 0,-1 1 1 0 0,1-1-1 0 0,-1 1 0 0 0,0-1 1 0 0,0 0-1 0 0,0 0 0 0 0,-1 0 1 0 0,1 0-1 0 0,-1 0 0 0 0,0 0 0 0 0,0 0 1 0 0,0 0-1 0 0,-1-1 0 0 0,1 1 1 0 0,-1 0-1 0 0,0 0 0 0 0,0-1 1 0 0,-1 1-1 0 0,1 0 0 0 0,-1 0 0 0 0,0-1 1 0 0,0 1-1 0 0,0 0 0 0 0,-1 0 1 0 0,-3-6-1 0 0,0 3 0 0 0,-2 0 1 0 0,1 1-1 0 0,-1 0 0 0 0,0 1 1 0 0,0-1-1 0 0,-1 1 0 0 0,-12-6 1 0 0,-65-29 136 0 0,67 33-88 0 0,-3-2 55 0 0,-2-3 38 0 0,-1 2-1 0 0,0 0 1 0 0,-1 2-1 0 0,0 1 0 0 0,0 1 1 0 0,-43-5-1 0 0,68 11-186 0 0,-1 0 0 0 0,1-1 1 0 0,0 1-1 0 0,0 0 0 0 0,-1 0 0 0 0,1 0 0 0 0,0 0 0 0 0,-1 0 0 0 0,1 0 0 0 0,0 0 0 0 0,0 0 0 0 0,-1 0 0 0 0,1 0 1 0 0,0 0-1 0 0,-1 0 0 0 0,1 0 0 0 0,0 0 0 0 0,-1 0 0 0 0,1 0 0 0 0,0 0 0 0 0,0 0 0 0 0,-1 1 0 0 0,1-1 0 0 0,0 0 0 0 0,0 0 1 0 0,-1 0-1 0 0,1 0 0 0 0,0 1 0 0 0,0-1 0 0 0,-1 0 0 0 0,1 0 0 0 0,0 0 0 0 0,0 1 0 0 0,0-1 0 0 0,0 0 0 0 0,-1 0 1 0 0,1 1-1 0 0,0-1 0 0 0,0 0 0 0 0,0 1 0 0 0,0-1 0 0 0,0 0 0 0 0,0 0 0 0 0,0 1 0 0 0,0-1 0 0 0,0 0 0 0 0,0 1 0 0 0,0-1 1 0 0,0 0-1 0 0,0 0 0 0 0,0 1 0 0 0,0-1 0 0 0,0 0 0 0 0,0 1 0 0 0,0-1 0 0 0,0 0 0 0 0,0 0 0 0 0,0 1 0 0 0,1-1 0 0 0,-1 0 1 0 0,0 0-1 0 0,0 1 0 0 0,0-1 0 0 0,1 0 0 0 0,0 2-207 0 0,0-1-1 0 0,0 0 1 0 0,0 0 0 0 0,0 0-1 0 0,0 0 1 0 0,0 0 0 0 0,0 0-1 0 0,1-1 1 0 0,-1 1 0 0 0,0 0-1 0 0,1-1 1 0 0,-1 1 0 0 0,3 0-1 0 0,29 2-4329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4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3233 0 0,'33'10'7060'0'0,"2"-9"-3386"0"0,14 3-3776 0 0,28 9 676 0 0,0-4-1 0 0,109-1 1 0 0,53 5 232 0 0,105 53-378 0 0,-15-2-318 0 0,-272-58-120 0 0,0 3 0 0 0,-1 2 0 0 0,1 2 0 0 0,-2 3-1 0 0,101 44 1 0 0,-148-55 14 0 0,350 156 36 0 0,-306-142-18 0 0,1-2 0 0 0,0-3 0 0 0,1-2 0 0 0,1-2 0 0 0,62 2 0 0 0,32-9-15 0 0,-76-3-16 0 0,0 3-1 0 0,118 19 1 0 0,-168-15-471 0 0,0 0-1 0 0,-1 2 1 0 0,0 1 0 0 0,26 15-1 0 0,-23-12-2522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54.7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0 192 0 0,'4'6'480'0'0,"-1"5"3570"0"0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55.8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65 2145 0 0,'1'1'-300'0'0,"0"0"578"0"0,0 1 0 0 0,1-1-1 0 0,-1 0 1 0 0,0 1 0 0 0,0-1 0 0 0,0 1 0 0 0,0-1 0 0 0,-1 1-1 0 0,1 0 1 0 0,0-1 0 0 0,-1 1 0 0 0,1 0 0 0 0,-1-1-1 0 0,1 1 1 0 0,-1 0 0 0 0,0 0 0 0 0,1 2 0 0 0,-1-3-249 0 0,-1 0 0 0 0,2 0 0 0 0,-1 0 0 0 0,0 0 0 0 0,0 0 0 0 0,0 0 1 0 0,0 0-1 0 0,1 0 0 0 0,-1 0 0 0 0,0 0 0 0 0,1 0 0 0 0,-1 0 0 0 0,1-1 0 0 0,-1 1 0 0 0,1 0 1 0 0,0 0-1 0 0,-1 0 0 0 0,1 0 0 0 0,0-1 0 0 0,0 1 0 0 0,-1 0 0 0 0,1-1 0 0 0,0 1 0 0 0,0-1 1 0 0,0 1-1 0 0,0-1 0 0 0,1 1 0 0 0,0 0-46 0 0,0 0 0 0 0,1-1 1 0 0,-1 1-1 0 0,0-1 0 0 0,1 0 0 0 0,-1 0 1 0 0,1 0-1 0 0,-1 0 0 0 0,0 0 0 0 0,1-1 1 0 0,-1 1-1 0 0,3-1 0 0 0,-2 0-15 0 0,-1 1 1 0 0,1-1-1 0 0,-1 0 0 0 0,1 0 1 0 0,-1 0-1 0 0,0 0 0 0 0,1 0 1 0 0,-1 0-1 0 0,0 0 0 0 0,0-1 0 0 0,0 0 1 0 0,0 1-1 0 0,0-1 0 0 0,0 0 1 0 0,-1 0-1 0 0,1 0 0 0 0,0 0 0 0 0,-1 0 1 0 0,0 0-1 0 0,1 0 0 0 0,-1 0 1 0 0,0-1-1 0 0,0 1 0 0 0,0 0 0 0 0,0-1 1 0 0,0-3-1 0 0,-2 5 48 0 0,0 0 0 0 0,0 0-1 0 0,0 0 1 0 0,0 0 0 0 0,0 0 0 0 0,0 0 0 0 0,0 0-1 0 0,0 0 1 0 0,0 1 0 0 0,-1-1 0 0 0,1 0 0 0 0,0 1-1 0 0,-1-1 1 0 0,1 1 0 0 0,0 0 0 0 0,-1-1 0 0 0,1 1-1 0 0,0 0 1 0 0,-1 0 0 0 0,1 0 0 0 0,-1 0 0 0 0,1 0-1 0 0,0 0 1 0 0,-3 0 0 0 0,2 0-21 0 0,0 0 0 0 0,0 0 0 0 0,0 0 0 0 0,0 0 0 0 0,-1 0 0 0 0,1 0 0 0 0,0 1 0 0 0,0-1 0 0 0,0 1 0 0 0,0 0 0 0 0,0-1-1 0 0,0 1 1 0 0,0 0 0 0 0,0 0 0 0 0,0 0 0 0 0,0 0 0 0 0,-2 2 0 0 0,4-2-3 0 0,-1 1 1 0 0,0-1-1 0 0,0 1 0 0 0,1-1 1 0 0,-1 0-1 0 0,0 1 1 0 0,1-1-1 0 0,0 1 0 0 0,-1-1 1 0 0,1 1-1 0 0,0 0 0 0 0,0-1 1 0 0,0 1-1 0 0,0 1 0 0 0,0-3 11 0 0,0 1 1 0 0,0-1-1 0 0,0 0 0 0 0,1 0 1 0 0,-1 1-1 0 0,0-1 0 0 0,0 0 1 0 0,1 0-1 0 0,-1 0 0 0 0,0 0 0 0 0,0 1 1 0 0,1-1-1 0 0,-1 0 0 0 0,0 0 1 0 0,0 0-1 0 0,1 0 0 0 0,-1 0 1 0 0,0 0-1 0 0,1 0 0 0 0,-1 0 0 0 0,0 0 1 0 0,1 0-1 0 0,-1 0 0 0 0,0 0 1 0 0,0 0-1 0 0,1 0 0 0 0,-1 0 0 0 0,0 0 1 0 0,1 0-1 0 0,-1 0 0 0 0,0 0 1 0 0,0 0-1 0 0,1 0 0 0 0,-1-1 1 0 0,0 1-1 0 0,0 0 0 0 0,1 0 0 0 0,-1 0 1 0 0,1-1-1 0 0,0 0-43 0 0,1 0 0 0 0,0-1 0 0 0,0 1 0 0 0,-1-1 0 0 0,1 1 0 0 0,-1-1 0 0 0,1 0 0 0 0,-1 1 0 0 0,0-1-1 0 0,1 0 1 0 0,-1 0 0 0 0,0 0 0 0 0,0 0 0 0 0,-1 0 0 0 0,1 0 0 0 0,0 0 0 0 0,-1-1 0 0 0,1 1 0 0 0,-1 0 0 0 0,1-3 0 0 0,-51 8 432 0 0,49-1-401 0 0,0 0 1 0 0,0 0-1 0 0,0 0 1 0 0,1 0-1 0 0,-1 0 1 0 0,1 0-1 0 0,-1 0 1 0 0,1 0-1 0 0,0 0 0 0 0,0 0 1 0 0,0 0-1 0 0,0 3 1 0 0,0-4 5 0 0,0 0 0 0 0,0 0-1 0 0,0 0 1 0 0,0 0 0 0 0,0 0 0 0 0,0 0 0 0 0,0 0 0 0 0,0 0 0 0 0,0 0 0 0 0,1 0 0 0 0,-1 0-1 0 0,0 0 1 0 0,1-1 0 0 0,-1 1 0 0 0,0 0 0 0 0,1 0 0 0 0,-1 0 0 0 0,1 0 0 0 0,-1-1 0 0 0,1 1-1 0 0,0 0 1 0 0,-1-1 0 0 0,1 1 0 0 0,0 0 0 0 0,0 0 0 0 0,1-1 18 0 0,-1 0-1 0 0,0 0 1 0 0,0 0 0 0 0,0 0-1 0 0,1 0 1 0 0,-1 0 0 0 0,0-1-1 0 0,0 1 1 0 0,0 0 0 0 0,0-1-1 0 0,0 1 1 0 0,1-1 0 0 0,-1 1-1 0 0,0-1 1 0 0,0 1 0 0 0,0-1-1 0 0,0 0 1 0 0,0 1 0 0 0,0-1-1 0 0,-1 0 1 0 0,1 0 0 0 0,0 0-1 0 0,0 0 1 0 0,-1 0 0 0 0,1 0-1 0 0,0 0 1 0 0,-1 0 0 0 0,1 0-1 0 0,0-2 1 0 0,2-37-999 0 0,-4 25-172 0 0,1 13 1034 0 0,-1 0 0 0 0,1 1 0 0 0,-1-1 0 0 0,0 1 0 0 0,1-1 0 0 0,-1 0 0 0 0,0 1 0 0 0,0-1 0 0 0,0 1 0 0 0,0 0 0 0 0,-1-1 0 0 0,1 1 0 0 0,0 0-1 0 0,0 0 1 0 0,-1 0 0 0 0,1 0 0 0 0,-1 0 0 0 0,1 0 0 0 0,-1 0 0 0 0,1 0 0 0 0,-1 0 0 0 0,0 1 0 0 0,1-1 0 0 0,-1 1 0 0 0,0-1 0 0 0,1 1 0 0 0,-4-1-1 0 0,1 0 176 0 0,-1 0-1 0 0,0 0 0 0 0,0 1 1 0 0,0 0-1 0 0,0-1 0 0 0,0 1 1 0 0,1 1-1 0 0,-1-1 0 0 0,-7 2 1 0 0,10 0 31 0 0,1-1 1 0 0,0 1-1 0 0,0-1 1 0 0,0 1-1 0 0,0 0 0 0 0,0 0 1 0 0,0-1-1 0 0,1 1 1 0 0,-1 0-1 0 0,1 0 1 0 0,-1 0-1 0 0,1-1 1 0 0,-1 1-1 0 0,1 0 1 0 0,0 0-1 0 0,0 0 0 0 0,0 0 1 0 0,0 0-1 0 0,1 3 1 0 0,-1-2 89 0 0,0 0 0 0 0,0 0 0 0 0,0 0 0 0 0,1 0 0 0 0,-1 0 0 0 0,1 0 0 0 0,0 0 0 0 0,0 0 0 0 0,0 0-1 0 0,0-1 1 0 0,0 1 0 0 0,0 0 0 0 0,3 2 0 0 0,1-2-95 0 0,0-1 0 0 0,1 1 0 0 0,-1-1 0 0 0,1 0 0 0 0,-1-1 0 0 0,1 1 0 0 0,0-1 0 0 0,0 0 0 0 0,0-1 0 0 0,-1 1-1 0 0,9-2 1 0 0,-6-1-393 0 0,-7-10-1362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56.8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8 1729 0 0,'-1'-7'5641'0'0,"1"7"-5554"0"0,24 0-90 0 0,26 0 16 0 0,52 6 1 0 0,-88-4-29 0 0,0 0 0 0 0,-1 0-1 0 0,1 2 1 0 0,-1 0 0 0 0,0 0 0 0 0,0 1 0 0 0,-1 1 0 0 0,24 13 0 0 0,-34-17 18 0 0,0 0 0 0 0,0 0 1 0 0,0 0-1 0 0,0 0 0 0 0,0 0 1 0 0,0 1-1 0 0,0-1 0 0 0,-1 0 1 0 0,1 1-1 0 0,-1 0 1 0 0,0-1-1 0 0,1 1 0 0 0,-1 0 1 0 0,-1-1-1 0 0,1 1 0 0 0,0 0 1 0 0,-1 0-1 0 0,1 0 0 0 0,-1 0 1 0 0,0 0-1 0 0,0 0 0 0 0,0 0 1 0 0,0 0-1 0 0,-1-1 0 0 0,1 1 1 0 0,-1 0-1 0 0,1 0 0 0 0,-1 0 1 0 0,0 0-1 0 0,0-1 1 0 0,-1 1-1 0 0,1 0 0 0 0,0-1 1 0 0,-1 1-1 0 0,0-1 0 0 0,0 0 1 0 0,1 0-1 0 0,-1 1 0 0 0,0-1 1 0 0,-1 0-1 0 0,1 0 0 0 0,0-1 1 0 0,-1 1-1 0 0,1 0 0 0 0,-1-1 1 0 0,-4 3-1 0 0,1-1-3 0 0,0-1 0 0 0,0 2 0 0 0,1-1 0 0 0,0 1-1 0 0,0 0 1 0 0,0 0 0 0 0,0 0 0 0 0,0 1 0 0 0,1 0 0 0 0,0 0 0 0 0,0 0 0 0 0,-5 8-1 0 0,6-6 45 0 0,0 1-1 0 0,0 0 1 0 0,1 0-1 0 0,0 0 0 0 0,1 0 1 0 0,-1 1-1 0 0,1-1 1 0 0,1 0-1 0 0,0 11 0 0 0,0-15-32 0 0,0-1-1 0 0,-1 1 0 0 0,2 0 1 0 0,-1 0-1 0 0,0-1 0 0 0,1 1 1 0 0,-1 0-1 0 0,1-1 0 0 0,0 1 1 0 0,0-1-1 0 0,1 1 0 0 0,-1-1 1 0 0,1 0-1 0 0,0 1 0 0 0,0-1 1 0 0,0 0-1 0 0,0 0 0 0 0,0 0 1 0 0,1 0-1 0 0,-1-1 0 0 0,1 1 1 0 0,0-1-1 0 0,0 1 0 0 0,0-1 1 0 0,0 0-1 0 0,0 0 0 0 0,0 0 1 0 0,0-1-1 0 0,1 1 0 0 0,-1-1 1 0 0,1 0-1 0 0,-1 0 0 0 0,1 0 1 0 0,-1 0-1 0 0,1 0 0 0 0,0-1 0 0 0,0 0 1 0 0,3 0-1 0 0,10 2 26 0 0,-1 0 0 0 0,1-1 0 0 0,0-1 0 0 0,26-4 0 0 0,0-10-3145 0 0,-27 5-154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9:59.8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701 83 2145 0 0,'-23'-3'7999'0'0,"21"2"-7603"0"0,-6-8 533 0 0,4 4-930 0 0,-1 0 0 0 0,0 1 0 0 0,0 0 0 0 0,-1 0 0 0 0,1 0 1 0 0,-1 1-1 0 0,0 0 0 0 0,0 0 0 0 0,0 0 0 0 0,-8-2 0 0 0,-66-15-42 0 0,58 17-17 0 0,0 1 0 0 0,0 0 0 0 0,-1 2 0 0 0,1 1 0 0 0,-26 4 0 0 0,32 1 27 0 0,1 0 0 0 0,-1 1 0 0 0,1 1 1 0 0,0 1-1 0 0,1 0 0 0 0,0 0 0 0 0,-17 17 1 0 0,5-7 40 0 0,8-6-24 0 0,0 1-1 0 0,2 1 1 0 0,-26 27 0 0 0,36-35-3 0 0,0 1 0 0 0,1 0 0 0 0,0 0 1 0 0,0 0-1 0 0,1 1 0 0 0,0 0 0 0 0,1-1 1 0 0,-1 1-1 0 0,2 1 0 0 0,-1-1 0 0 0,0 11 0 0 0,-4 18 306 0 0,-12 39-1 0 0,11-51-36 0 0,2 1 0 0 0,1-1 0 0 0,0 1 0 0 0,0 31 0 0 0,6-47-233 0 0,0 0 1 0 0,0 1-1 0 0,1-1 0 0 0,0 0 1 0 0,1 0-1 0 0,0 0 1 0 0,1 0-1 0 0,0-1 1 0 0,1 1-1 0 0,0-1 0 0 0,1 0 1 0 0,0-1-1 0 0,0 1 1 0 0,15 15-1 0 0,-10-12 40 0 0,2 0 0 0 0,0-1 0 0 0,0 0 0 0 0,1-1 1 0 0,1 0-1 0 0,0-1 0 0 0,0-1 0 0 0,1 0 0 0 0,0-2 0 0 0,34 13 0 0 0,11-1 101 0 0,105 19 1 0 0,-140-33-60 0 0,0-1 1 0 0,1-1 0 0 0,-1-1-1 0 0,0-1 1 0 0,1-1 0 0 0,-1-2 0 0 0,1 0-1 0 0,-1-2 1 0 0,0-1 0 0 0,-1-1-1 0 0,1-1 1 0 0,-1-2 0 0 0,0 0 0 0 0,-1-2-1 0 0,28-16 1 0 0,-13 6-53 0 0,-2-3 1 0 0,0-1-1 0 0,-2-2 0 0 0,53-50 1 0 0,-76 65-29 0 0,-2 0 1 0 0,1-1 0 0 0,-2 0-1 0 0,1-1 1 0 0,-2 0 0 0 0,0-1 0 0 0,-1 1-1 0 0,0-1 1 0 0,-1-1 0 0 0,-1 1 0 0 0,0-1-1 0 0,-1 0 1 0 0,-1 0 0 0 0,0 0-1 0 0,0-31 1 0 0,-2 14 19 0 0,-1-33 19 0 0,0 62-46 0 0,0 1 0 0 0,-1-1 0 0 0,0 1 0 0 0,1 0 0 0 0,-1-1 0 0 0,-1 1 0 0 0,1 0 0 0 0,0 0 0 0 0,-1 0 1 0 0,0 0-1 0 0,1 0 0 0 0,-1 0 0 0 0,-1 0 0 0 0,-3-5 0 0 0,-20-11 150 0 0,-1 1 1 0 0,0 1-1 0 0,-1 1 1 0 0,-50-20 0 0 0,35 17 372 0 0,-44-27 0 0 0,79 40-510 0 0,-1 1-1 0 0,1 0 0 0 0,-1 0 1 0 0,1 1-1 0 0,-2 0 1 0 0,1 0-1 0 0,0 1 1 0 0,-1 0-1 0 0,1 1 0 0 0,-1 0 1 0 0,0 0-1 0 0,-18 0 1 0 0,-1 3-149 0 0,0 1 0 0 0,0 1-1 0 0,0 1 1 0 0,0 2 0 0 0,1 1 0 0 0,0 1 0 0 0,-42 18 0 0 0,64-23 138 0 0,-1-1-1 0 0,1 0 0 0 0,0 0 1 0 0,-1 0-1 0 0,1-1 0 0 0,-1 0 1 0 0,0 0-1 0 0,-7-1 0 0 0,14 0-154 0 0,0-1-155 0 0,1 0 1 0 0,-1 0-1 0 0,1 0 0 0 0,0 0 1 0 0,-1 1-1 0 0,1-1 0 0 0,0 0 1 0 0,0 0-1 0 0,0 1 0 0 0,-1-1 1 0 0,1 0-1 0 0,0 1 0 0 0,0-1 1 0 0,0 1-1 0 0,0-1 0 0 0,0 1 1 0 0,0-1-1 0 0,2 1 1 0 0,2-3-1083 0 0,19-11-4121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01.0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3 216 4738 0 0,'0'0'1297'0'0,"-3"-32"562"0"0,4 30-1865 0 0,0-1-1 0 0,1 1 0 0 0,-1 0 0 0 0,0 0 1 0 0,1-1-1 0 0,-1 1 0 0 0,1 0 0 0 0,0 0 1 0 0,0 1-1 0 0,-1-1 0 0 0,1 0 0 0 0,0 1 1 0 0,1-1-1 0 0,-1 1 0 0 0,0-1 0 0 0,3 0 1 0 0,47-24-10 0 0,-38 20 13 0 0,21-10-4 0 0,3-4-14 0 0,1 2 0 0 0,1 1 0 0 0,1 3 0 0 0,0 1 0 0 0,44-7-1 0 0,-94 22 120 0 0,0 2 0 0 0,0-1 0 0 0,0 1 0 0 0,0 0 0 0 0,1 1 0 0 0,0 0 0 0 0,0 1 0 0 0,-12 9-1 0 0,-65 59-229 0 0,84-72 144 0 0,-1 0-14 0 0,-60 62-39 0 0,58-60 34 0 0,1 1-1 0 0,-1-1 1 0 0,1 1 0 0 0,0 0-1 0 0,0 0 1 0 0,1 0-1 0 0,-1 1 1 0 0,1-1 0 0 0,1 1-1 0 0,-1-1 1 0 0,1 1-1 0 0,-2 10 1 0 0,4-15 8 0 0,0 0-1 0 0,0 0 1 0 0,1 0-1 0 0,-1 0 0 0 0,0-1 1 0 0,1 1-1 0 0,-1 0 1 0 0,0-1-1 0 0,1 1 1 0 0,-1-1-1 0 0,1 0 1 0 0,-1 1-1 0 0,0-1 1 0 0,1 0-1 0 0,-1 0 1 0 0,1 0-1 0 0,-1 0 1 0 0,1 0-1 0 0,-1 0 1 0 0,1 0-1 0 0,-1 0 1 0 0,1-1-1 0 0,0 0 1 0 0,6 1 14 0 0,13-2-3 0 0,-1-1 1 0 0,1 0-1 0 0,0-2 0 0 0,-1 0 1 0 0,0-2-1 0 0,0 0 0 0 0,-1-1 1 0 0,20-11-1 0 0,-14 7-20 0 0,0 1 0 0 0,0 1 0 0 0,1 2 1 0 0,38-9-1 0 0,11 15-179 0 0,-74 3 180 0 0,0-1 1 0 0,0 0-1 0 0,-1 1 1 0 0,1-1-1 0 0,0 1 0 0 0,0-1 1 0 0,-1 1-1 0 0,1-1 0 0 0,0 1 1 0 0,-1-1-1 0 0,1 1 1 0 0,-1 0-1 0 0,1-1 0 0 0,-1 1 1 0 0,1 0-1 0 0,-1 0 0 0 0,1-1 1 0 0,-1 1-1 0 0,0 0 1 0 0,1 0-1 0 0,-1-1 0 0 0,0 1 1 0 0,0 0-1 0 0,0 0 0 0 0,0 0 1 0 0,1 0-1 0 0,-1 0 1 0 0,0-1-1 0 0,0 1 0 0 0,-1 1 1 0 0,1 1 11 0 0,0 0 0 0 0,0-1 1 0 0,0 1-1 0 0,0 0 0 0 0,-1-1 1 0 0,1 1-1 0 0,-1 0 0 0 0,0-1 1 0 0,0 1-1 0 0,-1 3 0 0 0,-7 5 18 0 0,-1 1 0 0 0,0-1 0 0 0,-1-1 0 0 0,0 0 0 0 0,-1 0 0 0 0,-16 10-1 0 0,-29 26 195 0 0,56-45-217 0 0,0-1 1 0 0,0 1 0 0 0,1-1 0 0 0,-1 1 0 0 0,0 0 0 0 0,0 0 0 0 0,1 0 0 0 0,-1-1 0 0 0,1 1 0 0 0,-1 0 0 0 0,1 0-1 0 0,-1 0 1 0 0,1 0 0 0 0,-1 0 0 0 0,1 0 0 0 0,0 0 0 0 0,-1 0 0 0 0,1 0 0 0 0,0 2 0 0 0,0-2-1 0 0,1-1 1 0 0,-1 1-1 0 0,0-1 1 0 0,1 0-1 0 0,-1 1 1 0 0,1-1 0 0 0,-1 1-1 0 0,0-1 1 0 0,1 0-1 0 0,-1 1 1 0 0,1-1-1 0 0,-1 0 1 0 0,1 1-1 0 0,0-1 1 0 0,-1 0-1 0 0,1 0 1 0 0,-1 1-1 0 0,1-1 1 0 0,-1 0-1 0 0,1 0 1 0 0,0 0-1 0 0,-1 0 1 0 0,1 0 0 0 0,0 0-1 0 0,43-4 137 0 0,-3-7-66 0 0,-2-3 1 0 0,1-1 0 0 0,-2-2 0 0 0,44-25 0 0 0,57-25 246 0 0,-139 66-328 0 0,1 1 0 0 0,-1-1 0 0 0,1 1 0 0 0,0-1 0 0 0,-1 1 0 0 0,1 0 0 0 0,0-1 0 0 0,-1 1 0 0 0,1 0 0 0 0,0-1 0 0 0,0 1 1 0 0,-1 0-1 0 0,1 0 0 0 0,0 0 0 0 0,0 0 0 0 0,0 0 0 0 0,-1 0 0 0 0,1 0 0 0 0,0 0 0 0 0,0 0 0 0 0,-1 0 0 0 0,1 0 0 0 0,0 0 0 0 0,0 1 0 0 0,-1-1 0 0 0,1 0 0 0 0,0 1 0 0 0,-1-1 0 0 0,1 0 0 0 0,1 1 0 0 0,-10 20-9 0 0,-30 24 131 0 0,17-26-80 0 0,-30 34-6 0 0,48-50-27 0 0,1 0 0 0 0,-1 1 1 0 0,1 0-1 0 0,-1-1 0 0 0,1 1 0 0 0,0 0 1 0 0,1 0-1 0 0,-1 0 0 0 0,1 0 1 0 0,-1 1-1 0 0,1-1 0 0 0,0 0 1 0 0,0 6-1 0 0,2-9 2 0 0,-1-1 0 0 0,1 1 0 0 0,-1 0 0 0 0,1 0 0 0 0,-1 0 0 0 0,1 0 0 0 0,0-1 0 0 0,-1 1 0 0 0,1 0 0 0 0,0-1 0 0 0,0 1 1 0 0,-1 0-1 0 0,1-1 0 0 0,0 1 0 0 0,0-1 0 0 0,0 1 0 0 0,0-1 0 0 0,0 1 0 0 0,0-1 0 0 0,0 0 0 0 0,0 0 0 0 0,0 1 0 0 0,-1-1 0 0 0,1 0 0 0 0,0 0 0 0 0,1 0 0 0 0,-1 0 0 0 0,0 0 0 0 0,1 0 0 0 0,40 0 35 0 0,-33 0-28 0 0,14 0-42 0 0,-8 1-510 0 0,-1-1 0 0 0,0 0 1 0 0,1-1-1 0 0,-1-1 1 0 0,0 0-1 0 0,18-6 1 0 0,-4-6-4761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07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0 3201 0 0,'0'0'5371'0'0,"-2"21"-5910"0"0,-14 39 3546 0 0,16-60-3034 0 0,0-1 0 0 0,0 0 0 0 0,-1 0 0 0 0,1 1 1 0 0,0-1-1 0 0,0 0 0 0 0,0 0 0 0 0,0 1 0 0 0,-1-1 0 0 0,1 0 0 0 0,0 0 1 0 0,-1 1-1 0 0,1-1 0 0 0,0 0 0 0 0,-1 1 0 0 0,1-1 0 0 0,-1 1 1 0 0,1-1-1 0 0,-1 0 0 0 0,0 1 0 0 0,1-1 0 0 0,-1 1 0 0 0,1 0 1 0 0,-1-1-1 0 0,0 1 0 0 0,1-1 0 0 0,-1 1 0 0 0,0 0 0 0 0,0 0 0 0 0,1-1 1 0 0,-1 1-1 0 0,0 0 0 0 0,0 0 0 0 0,1 0 0 0 0,-1 0 0 0 0,0 0 1 0 0,0 0-1 0 0,1 0 0 0 0,-1 0 0 0 0,0 0 0 0 0,0 0 0 0 0,0 0 1 0 0,1 0-1 0 0,-1 1 0 0 0,0-1 0 0 0,1 0 0 0 0,-1 0 0 0 0,-1 2 0 0 0,2-2 27 0 0,0 0-1 0 0,0 0 1 0 0,0 0-1 0 0,0 0 1 0 0,0 0-1 0 0,1 0 1 0 0,-1 0-1 0 0,0 0 1 0 0,0 0-1 0 0,0 0 0 0 0,0 0 1 0 0,0 0-1 0 0,0 0 1 0 0,0 0-1 0 0,0 0 1 0 0,0 0-1 0 0,0 0 1 0 0,1 0-1 0 0,-1 0 0 0 0,0 0 1 0 0,0 0-1 0 0,0 0 1 0 0,0 1-1 0 0,0-1 1 0 0,0 0-1 0 0,0 0 1 0 0,0 0-1 0 0,0 0 1 0 0,0 0-1 0 0,0 0 0 0 0,0 0 1 0 0,0 0-1 0 0,0 0 1 0 0,0 1-1 0 0,0-1 1 0 0,0 0-1 0 0,0 0 1 0 0,0 0-1 0 0,0 0 1 0 0,0 0-1 0 0,0 0 0 0 0,0 0 1 0 0,0 0-1 0 0,0 0 1 0 0,0 1-1 0 0,0-1 1 0 0,0 0-1 0 0,0 0 1 0 0,0 0-1 0 0,0 0 1 0 0,0 0-1 0 0,0 0 0 0 0,0 0 1 0 0,0 0-1 0 0,0 0 1 0 0,-1 0-1 0 0,1 0 1 0 0,0 1-1 0 0,0-1 1 0 0,0 0-1 0 0,0 0 0 0 0,0 0 1 0 0,0 0-1 0 0,0 0 1 0 0,0 0-1 0 0,0 0 1 0 0,0 0-1 0 0,-1 0 1 0 0,1 0-1 0 0,13-6-51 0 0,5-23-4054 0 0,-14 14-670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08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0 1313 0 0,'2'1'5168'0'0,"11"12"-5305"0"0,-9-3 286 0 0,0 0-1 0 0,0-1 1 0 0,-1 1-1 0 0,0 0 1 0 0,-1 1-1 0 0,0-1 1 0 0,0 14-1 0 0,-1 78 1673 0 0,-2-56-1500 0 0,1-46-249 0 0,2-20-1990 0 0,0 14 1832 0 0,0 1 0 0 0,1-1 1 0 0,0 1-1 0 0,1-1 1 0 0,-1 1-1 0 0,1 0 1 0 0,0 0-1 0 0,0 1 1 0 0,0-1-1 0 0,1 1 0 0 0,-1 0 1 0 0,1 0-1 0 0,0 1 1 0 0,0-1-1 0 0,1 1 1 0 0,-1 0-1 0 0,1 0 0 0 0,-1 1 1 0 0,1 0-1 0 0,0 0 1 0 0,0 0-1 0 0,0 1 1 0 0,0-1-1 0 0,0 2 1 0 0,0-1-1 0 0,1 1 0 0 0,8 0 1 0 0,-11 1 91 0 0,0 1 0 0 0,0 0-1 0 0,0 0 1 0 0,-1 1 0 0 0,1-1 0 0 0,-1 1 0 0 0,1-1 0 0 0,-1 1 0 0 0,0 0 0 0 0,0 1 0 0 0,-1-1-1 0 0,1 0 1 0 0,-1 1 0 0 0,5 7 0 0 0,-1-2 56 0 0,-1 1 0 0 0,0 1 0 0 0,-1-1-1 0 0,6 18 1 0 0,-9-26-27 0 0,-1 0 0 0 0,1 0 0 0 0,-1 0 0 0 0,1 0 0 0 0,-1 0 0 0 0,1 0-1 0 0,-1 0 1 0 0,0 0 0 0 0,0 0 0 0 0,0 1 0 0 0,-1-1 0 0 0,1 0 0 0 0,0 0-1 0 0,-1 0 1 0 0,1 0 0 0 0,-1 0 0 0 0,0 0 0 0 0,1 0 0 0 0,-1-1 0 0 0,0 1-1 0 0,0 0 1 0 0,-1 0 0 0 0,1 0 0 0 0,0-1 0 0 0,0 1 0 0 0,-1-1 0 0 0,1 1-1 0 0,-1-1 1 0 0,-1 2 0 0 0,-4 0 48 0 0,0 0 0 0 0,-1 0 0 0 0,1-1 0 0 0,0 1 0 0 0,-1-2 1 0 0,-13 3-1 0 0,13-3-57 0 0,-165 19-2045 0 0,117-16-596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09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5218 0 0,'0'0'6595'0'0,"7"-6"-5426"0"0,18 0 47 0 0,4 3-655 0 0,0-3-529 0 0,3 4-32 0 0,1 0-352 0 0,-4-3-2386 0 0,-4 3-1904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12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1124 184 3794 0 0,'-6'-7'8363'0'0,"-20"-24"-8362"0"0,19 24-59 0 0,-1 0 0 0 0,-1 0 1 0 0,1 1-1 0 0,-1 0 1 0 0,0 1-1 0 0,0 0 1 0 0,-1 0-1 0 0,-13-4 1 0 0,-11-2 290 0 0,-41-7 0 0 0,-6-1 1110 0 0,49 9-1352 0 0,0 1 1 0 0,-1 2-1 0 0,0 1 1 0 0,0 2 0 0 0,0 1-1 0 0,0 1 1 0 0,-1 2-1 0 0,1 1 1 0 0,0 2-1 0 0,-1 2 1 0 0,-61 16-1 0 0,57-10 37 0 0,-81 30-20 0 0,106-36 66 0 0,-1 1 0 0 0,2 1 0 0 0,-1 0 1 0 0,1 0-1 0 0,0 1 0 0 0,-15 15 0 0 0,18-13-8 0 0,1 0-1 0 0,0 1 1 0 0,1 0 0 0 0,0 1-1 0 0,1-1 1 0 0,0 1-1 0 0,0 1 1 0 0,2-1-1 0 0,0 1 1 0 0,0-1-1 0 0,-2 19 1 0 0,-1 7 256 0 0,3 1 0 0 0,-1 62 0 0 0,5-77-301 0 0,0 9 130 0 0,1 1 1 0 0,6 36-1 0 0,-5-58-134 0 0,1 0-1 0 0,0 0 1 0 0,1 0 0 0 0,0-1 0 0 0,1 0 0 0 0,0 0 0 0 0,1 0-1 0 0,0 0 1 0 0,10 12 0 0 0,-2-7-5 0 0,-1-1 1 0 0,2 0-1 0 0,0-1 0 0 0,1-1 1 0 0,0-1-1 0 0,1 0 0 0 0,1-1 1 0 0,19 9-1 0 0,-9-6 1 0 0,1-2 0 0 0,0-1 0 0 0,1-1 0 0 0,51 10 0 0 0,-38-15 247 0 0,0-2-1 0 0,0-1 0 0 0,0-2 0 0 0,65-9 1 0 0,-53-1-218 0 0,-1-3 1 0 0,0-2 0 0 0,-1-2 0 0 0,-1-2-1 0 0,67-36 1 0 0,-101 45-17 0 0,1-1 1 0 0,-1 0-1 0 0,-1-2 1 0 0,0 0-1 0 0,-1-1 1 0 0,-1 0-1 0 0,0-2 1 0 0,25-31-1 0 0,-31 33-16 0 0,0 1 0 0 0,-1-1-1 0 0,-1-1 1 0 0,0 1-1 0 0,-1-1 1 0 0,-1-1-1 0 0,0 1 1 0 0,-1-1-1 0 0,0 0 1 0 0,-1 0 0 0 0,-1 0-1 0 0,0-20 1 0 0,-2 31-15 0 0,1 0 0 0 0,-1 0 1 0 0,0-1-1 0 0,0 1 0 0 0,-1 0 1 0 0,0 0-1 0 0,0 0 0 0 0,0 0 1 0 0,0 0-1 0 0,-1 0 0 0 0,1 1 0 0 0,-1-1 1 0 0,-1 0-1 0 0,1 1 0 0 0,-1-1 1 0 0,1 1-1 0 0,-1 0 0 0 0,0 0 1 0 0,-1 0-1 0 0,1 0 0 0 0,-1 1 0 0 0,0-1 1 0 0,0 1-1 0 0,-7-5 0 0 0,-19-12-167 0 0,0 2-1 0 0,-1 0 1 0 0,-1 3-1 0 0,0 0 0 0 0,-1 2 1 0 0,-1 2-1 0 0,0 1 1 0 0,0 1-1 0 0,-1 2 0 0 0,0 1 1 0 0,0 2-1 0 0,-53 1 1 0 0,24 3-3627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13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78 2513 0 0,'-4'0'3450'0'0,"-54"0"2857"0"0,85-13-5328 0 0,-20 10-918 0 0,26-10-169 0 0,1 2 0 0 0,0 1 0 0 0,0 1 0 0 0,1 2 0 0 0,65-5 0 0 0,-98 13 92 0 0,0-1 0 0 0,-1 0 0 0 0,1 1 0 0 0,0-1 0 0 0,-1 1 0 0 0,1-1 1 0 0,0 1-1 0 0,-1 0 0 0 0,1 0 0 0 0,-1 0 0 0 0,1 0 0 0 0,-1 0 0 0 0,0 0 0 0 0,1 0 0 0 0,-1 0 1 0 0,0 1-1 0 0,0-1 0 0 0,0 0 0 0 0,0 1 0 0 0,0-1 0 0 0,0 1 0 0 0,0-1 0 0 0,0 1 0 0 0,-1-1 1 0 0,1 1-1 0 0,0 0 0 0 0,-1-1 0 0 0,0 1 0 0 0,1 0 0 0 0,-1 0 0 0 0,0-1 0 0 0,0 4 0 0 0,2 11-2 0 0,-2-1-1 0 0,-1 30 1 0 0,0-20 11 0 0,1 32 164 0 0,3-56-181 0 0,1 0 0 0 0,0-1-1 0 0,-1 1 1 0 0,1-1 0 0 0,0 1 0 0 0,-1-1-1 0 0,8-1 1 0 0,-7 1 32 0 0,9-2 35 0 0,-1 1 1 0 0,1-2 0 0 0,-1 1 0 0 0,0-2 0 0 0,0 0 0 0 0,0 0 0 0 0,17-10 0 0 0,25-7-209 0 0,-9 27-507 0 0,-10-7 873 0 0,0-3 0 0 0,36-7-1 0 0,12-2-156 0 0,-82 13-71 0 0,0 1 0 0 0,-1-1 0 0 0,1 0 1 0 0,0 0-1 0 0,-1 1 0 0 0,1-1 0 0 0,0 1 0 0 0,-1-1 1 0 0,1 0-1 0 0,0 1 0 0 0,-1-1 0 0 0,1 1 1 0 0,-1-1-1 0 0,1 1 0 0 0,-1-1 0 0 0,1 1 1 0 0,-1 0-1 0 0,1-1 0 0 0,-1 1 0 0 0,1 0 1 0 0,-1-1-1 0 0,0 1 0 0 0,0 0 0 0 0,1 0 1 0 0,-1-1-1 0 0,0 1 0 0 0,0 0 0 0 0,0 0 0 0 0,0-1 1 0 0,0 1-1 0 0,0 0 0 0 0,0 0 0 0 0,0-1 1 0 0,0 1-1 0 0,0 0 0 0 0,0 1 0 0 0,-3 42 215 0 0,1-27-76 0 0,24-17-899 0 0,4-8-977 0 0,2-5-2078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6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49 3410 0 0,'2'-5'7369'0'0,"5"10"-5240"0"0,4 10-3184 0 0,29 86 2017 0 0,-3 1 0 0 0,24 116 0 0 0,-56-198-934 0 0,2 6 23 0 0,0-1 0 0 0,1 0 0 0 0,2-1-1 0 0,1 0 1 0 0,0 0 0 0 0,2-1 0 0 0,0 0 0 0 0,2-1 0 0 0,1-1 0 0 0,20 22 0 0 0,-35-42-39 0 0,-1-1 0 0 0,0 0 0 0 0,1 1 0 0 0,-1-1 0 0 0,1 0 0 0 0,-1 0 0 0 0,1 1 0 0 0,-1-1 0 0 0,1 0 1 0 0,-1 0-1 0 0,1 0 0 0 0,-1 1 0 0 0,1-1 0 0 0,-1 0 0 0 0,1 0 0 0 0,0 0 0 0 0,-1 0 0 0 0,1 0 0 0 0,-1 0 0 0 0,1 0 0 0 0,-1 0 0 0 0,1-1 0 0 0,-1 1 0 0 0,1 0 0 0 0,-1 0 0 0 0,1 0 0 0 0,-1-1 0 0 0,1 1 0 0 0,-1 0 0 0 0,1 0 1 0 0,-1-1-1 0 0,1 1 0 0 0,-1 0 0 0 0,0-1 0 0 0,1 1 0 0 0,-1 0 0 0 0,1-1 0 0 0,-1 1 0 0 0,0-1 0 0 0,0 1 0 0 0,1-1 0 0 0,-1 1 0 0 0,0-1 0 0 0,1 0 0 0 0,13-28 224 0 0,-11 23-168 0 0,38-75 2 0 0,4 2 0 0 0,83-110-1 0 0,130-127-286 0 0,-238 289-19 0 0,10-11-334 0 0,-9 24-3322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19.1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3586 0 0,'0'0'1582'0'0,"11"-3"1532"0"0,32-10-1962 0 0,-40 13-1101 0 0,2-1-245 0 0,-1 1-1 0 0,1 0 1 0 0,-1 0-1 0 0,1 0 0 0 0,-1 1 1 0 0,1 0-1 0 0,-1 0 1 0 0,0 0-1 0 0,6 2 0 0 0,-8-2 22 0 0,-1 1 0 0 0,1 0-1 0 0,-1-1 1 0 0,0 1 0 0 0,0 0 0 0 0,0-1-1 0 0,1 1 1 0 0,-2 0 0 0 0,1 0-1 0 0,0 0 1 0 0,0 0 0 0 0,-1 0 0 0 0,1 0-1 0 0,-1 0 1 0 0,1 0 0 0 0,-1 0-1 0 0,0 0 1 0 0,0 0 0 0 0,0 0 0 0 0,0 0-1 0 0,-1 4 1 0 0,1-1 30 0 0,1-4 136 0 0,-1-1-1 0 0,0 1 1 0 0,0 0-1 0 0,1 0 1 0 0,-1 0-1 0 0,0 0 1 0 0,0 0-1 0 0,0 0 1 0 0,0-1-1 0 0,0 1 1 0 0,0 0 0 0 0,0 0-1 0 0,-1 0 1 0 0,1 0-1 0 0,0 0 1 0 0,0-1-1 0 0,-1 1 1 0 0,1 0-1 0 0,0 0 1 0 0,-1 0-1 0 0,1-1 1 0 0,-1 1 0 0 0,1 0-1 0 0,-1 0 1 0 0,1-1-1 0 0,-1 1 1 0 0,0 0-1 0 0,1-1 1 0 0,-1 1-1 0 0,0-1 1 0 0,1 1-1 0 0,-1-1 1 0 0,0 1 0 0 0,0-1-1 0 0,1 0 1 0 0,-3 1-1 0 0,2-17 747 0 0,1-11-736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20.2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355 39 2417 0 0,'0'0'2054'0'0,"-8"-10"1551"0"0,-27 6-3431 0 0,0 2 0 0 0,-58 3 1 0 0,75 0-206 0 0,0 1 0 0 0,1 1 0 0 0,-1 1 0 0 0,1 1 0 0 0,-1 0 0 0 0,1 1 0 0 0,-17 9-1 0 0,33-15 29 0 0,-1 1-1 0 0,1-1 0 0 0,-1 1 0 0 0,1-1 0 0 0,0 1 0 0 0,-1 0 0 0 0,1 0 1 0 0,0 0-1 0 0,-1 0 0 0 0,1 0 0 0 0,0 0 0 0 0,0 0 0 0 0,0 0 1 0 0,0 0-1 0 0,0 1 0 0 0,0-1 0 0 0,0 0 0 0 0,1 1 0 0 0,-1-1 0 0 0,0 0 1 0 0,1 1-1 0 0,-1-1 0 0 0,1 1 0 0 0,-1-1 0 0 0,1 1 0 0 0,0-1 0 0 0,0 1 1 0 0,0-1-1 0 0,-1 1 0 0 0,2 0 0 0 0,-1-1 0 0 0,0 1 0 0 0,0-1 0 0 0,0 1 1 0 0,1-1-1 0 0,-1 1 0 0 0,1-1 0 0 0,-1 1 0 0 0,1-1 0 0 0,-1 1 0 0 0,1-1 1 0 0,1 2-1 0 0,4 5-21 0 0,-1-1 0 0 0,2 0 1 0 0,-1 0-1 0 0,1-1 0 0 0,11 10 1 0 0,-14-14 23 0 0,18 17 19 0 0,12 7 158 0 0,-1 2 0 0 0,-2 1-1 0 0,0 2 1 0 0,40 53-1 0 0,-69-81-126 0 0,0 1 1 0 0,0 0-1 0 0,0 0 0 0 0,-1 1 1 0 0,0-1-1 0 0,1 0 1 0 0,-1 0-1 0 0,-1 1 0 0 0,2 7 1 0 0,-2-5 139 0 0,-28-7-112 0 0,25 0-71 0 0,0 0-1 0 0,0-1 0 0 0,0 1 0 0 0,0 0 1 0 0,1-1-1 0 0,-1 0 0 0 0,0 0 0 0 0,0 0 0 0 0,1 0 1 0 0,-1 0-1 0 0,1 0 0 0 0,-1 0 0 0 0,1-1 0 0 0,-1 0 1 0 0,1 1-1 0 0,0-1 0 0 0,0 0 0 0 0,0 0 1 0 0,0 0-1 0 0,0 0 0 0 0,0 0 0 0 0,0-1 0 0 0,1 1 1 0 0,-1-1-1 0 0,1 1 0 0 0,0-1 0 0 0,-2-4 1 0 0,1-1 10 0 0,0 1 1 0 0,0-1-1 0 0,1 0 1 0 0,0 0 0 0 0,0 0-1 0 0,1 0 1 0 0,0 0-1 0 0,0 1 1 0 0,2-10 0 0 0,-1 15-21 0 0,0-1 0 0 0,0 0 1 0 0,0 1-1 0 0,0-1 1 0 0,0 1-1 0 0,1 0 1 0 0,-1-1-1 0 0,1 1 0 0 0,0 0 1 0 0,0 0-1 0 0,0 0 1 0 0,0 0-1 0 0,3-2 1 0 0,36-26-69 0 0,-26 20 63 0 0,6-5 21 0 0,8-4 141 0 0,0-2 1 0 0,-2-1 0 0 0,0-1-1 0 0,-1-1 1 0 0,35-44 0 0 0,-47 40-438 0 0,-11 10-4966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25.0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863 49 2113 0 0,'-35'-9'1640'0'0,"34"8"-1481"0"0,0 1 0 0 0,-1-1-1 0 0,1 1 1 0 0,0-1 0 0 0,0 1 0 0 0,0-1-1 0 0,0 0 1 0 0,0 0 0 0 0,1 0 0 0 0,-1 1-1 0 0,0-1 1 0 0,0 0 0 0 0,0 0 0 0 0,1 0 0 0 0,-1 0-1 0 0,0 0 1 0 0,1 0 0 0 0,-1-1 0 0 0,1 1-1 0 0,-1 0 1 0 0,1 0 0 0 0,0 0 0 0 0,-1-5 1936 0 0,-18 1 525 0 0,-17-3-2865 0 0,5 8 213 0 0,0 1 1 0 0,0 1-1 0 0,1 1 1 0 0,-56 15-1 0 0,40-4 27 0 0,1 2 0 0 0,0 2-1 0 0,1 3 1 0 0,1 1 0 0 0,1 1-1 0 0,2 3 1 0 0,0 2 0 0 0,-41 36-1 0 0,70-55 74 0 0,1 1 0 0 0,0-1 0 0 0,1 1 0 0 0,0 1 0 0 0,1 0 0 0 0,0 0 0 0 0,0 1 0 0 0,1 0 0 0 0,1 0 0 0 0,0 1 0 0 0,1-1 0 0 0,0 1 0 0 0,1 0 0 0 0,0 1 0 0 0,1-1 0 0 0,1 1 0 0 0,0-1 0 0 0,0 22 0 0 0,2 12 173 0 0,2 1 1 0 0,2-1-1 0 0,12 56 1 0 0,-11-82-204 0 0,1 0 1 0 0,1-1-1 0 0,1 1 0 0 0,0-2 1 0 0,2 1-1 0 0,0-1 0 0 0,1-1 1 0 0,1 0-1 0 0,19 23 1 0 0,-23-32-22 0 0,1 0 0 0 0,-1-1 1 0 0,2 0-1 0 0,-1 0 1 0 0,1-1-1 0 0,0 0 0 0 0,0 0 1 0 0,1-2-1 0 0,0 1 1 0 0,17 5-1 0 0,-9-5 33 0 0,1-2 0 0 0,0 0 0 0 0,0-1 0 0 0,0-1 0 0 0,32 0-1 0 0,46-4 400 0 0,175-24 0 0 0,-208 14-294 0 0,-1-3 0 0 0,-1-2 0 0 0,102-43 0 0 0,-110 36-8 0 0,54-33 0 0 0,-90 46-93 0 0,-1-2-1 0 0,-1 0 1 0 0,0-1 0 0 0,0 0 0 0 0,-2-1-1 0 0,19-24 1 0 0,-19 21-34 0 0,-1-2 1 0 0,-1 1-1 0 0,-1-2 1 0 0,0 0-1 0 0,-2 0 0 0 0,0-1 1 0 0,-2 0-1 0 0,0-1 1 0 0,-2 0-1 0 0,0 0 0 0 0,-2 0 1 0 0,0-1-1 0 0,0-46 1 0 0,-4 64-21 0 0,0-10-5 0 0,0 0-1 0 0,0 0 1 0 0,-2 1 0 0 0,-7-32 0 0 0,8 42 1 0 0,-2 0 0 0 0,1-1 1 0 0,0 1-1 0 0,-1 0 0 0 0,0 1 1 0 0,0-1-1 0 0,0 0 0 0 0,-1 1 0 0 0,0 0 1 0 0,1 0-1 0 0,-2 0 0 0 0,1 0 1 0 0,0 1-1 0 0,-1-1 0 0 0,1 1 1 0 0,-1 0-1 0 0,0 0 0 0 0,-6-2 1 0 0,-13-4-59 0 0,0 0 0 0 0,0 1 0 0 0,-1 2 0 0 0,-35-6 0 0 0,-105-3 94 0 0,-16-2 67 0 0,176 17-117 0 0,1-1 1 0 0,-1 0 0 0 0,0 0-1 0 0,1 0 1 0 0,-1 0 0 0 0,1-1-1 0 0,-1 1 1 0 0,1-1 0 0 0,0 0-1 0 0,0-1 1 0 0,0 1 0 0 0,0-1-1 0 0,0 1 1 0 0,0-1 0 0 0,-4-6-1 0 0,-13 4-7185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0:25.9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81 1905 0 0,'0'0'1630'0'0,"0"0"-1490"0"0,0 1 0 0 0,0-1 0 0 0,1 0 0 0 0,-1 1 0 0 0,0-1 0 0 0,0 1 0 0 0,0-1 0 0 0,1 1 0 0 0,-1-1 0 0 0,0 1 0 0 0,1-1 0 0 0,-1 0 0 0 0,0 1 0 0 0,1-1 0 0 0,-1 0 0 0 0,1 1 0 0 0,-1-1 0 0 0,1 0 0 0 0,-1 1 0 0 0,0-1 0 0 0,1 0 0 0 0,-1 0 0 0 0,1 0 1 0 0,-1 0-1 0 0,1 1 0 0 0,-1-1 0 0 0,1 0 0 0 0,-1 0 0 0 0,1 0 0 0 0,-1 0 0 0 0,1 0 0 0 0,0 0 0 0 0,27-2 183 0 0,0 0 1 0 0,0-2-1 0 0,0-1 1 0 0,-1-1-1 0 0,0-1 1 0 0,0-2-1 0 0,30-13 1 0 0,-41 15-359 0 0,-7 2-6 0 0,1 1 1 0 0,0 1-1 0 0,0-1 0 0 0,0 1 1 0 0,1 1-1 0 0,-1 0 0 0 0,12 0 0 0 0,-22 2 31 0 0,1 0 0 0 0,0 1 0 0 0,0-1-1 0 0,-1 1 1 0 0,1-1 0 0 0,0 1 0 0 0,-1-1-1 0 0,1 1 1 0 0,0 0 0 0 0,-1-1 0 0 0,1 1-1 0 0,-1 0 1 0 0,1 0 0 0 0,-1-1 0 0 0,1 1-1 0 0,-1 0 1 0 0,0 0 0 0 0,1-1 0 0 0,-1 1-1 0 0,0 0 1 0 0,0 0 0 0 0,0 0 0 0 0,1 0-1 0 0,-1 0 1 0 0,0-1 0 0 0,0 1 0 0 0,0 0-1 0 0,-1 1 1 0 0,2 34 13 0 0,-1-30-42 0 0,0 1 66 0 0,0-1-1 0 0,-1 0 1 0 0,1 0 0 0 0,-1 0-1 0 0,0 0 1 0 0,-1 1 0 0 0,1-1-1 0 0,-1-1 1 0 0,-4 10 0 0 0,36-13-123 0 0,0-6 171 0 0,-1-1 1 0 0,0 0 0 0 0,29-11 0 0 0,22-5 152 0 0,-77 20-7 0 0,-7 11-565 0 0,-5-3 607 0 0,0-1 1 0 0,-1 1-1 0 0,1-2 1 0 0,-20 9-1 0 0,-15 7 237 0 0,81-22-492 0 0,-5-4-84 0 0,54-17 0 0 0,-62 15 30 0 0,1 0 0 0 0,0 2 0 0 0,0 1 0 0 0,32-2 0 0 0,-56 7 21 0 0,0 0 0 0 0,0-1 0 0 0,0 1 0 0 0,0 0 0 0 0,0 0 0 0 0,0 0 0 0 0,0 0 0 0 0,-1 0 0 0 0,1 0 0 0 0,0 0 0 0 0,-1 0 0 0 0,1 0 0 0 0,0 0 0 0 0,-1 0 0 0 0,1 0 0 0 0,-1 1 0 0 0,0-1 0 0 0,1 0 0 0 0,-1 0 0 0 0,0 0 0 0 0,0 1 0 0 0,0-1 0 0 0,0 0 0 0 0,0 0 0 0 0,0 1 0 0 0,0-1 0 0 0,0 1 0 0 0,-1 52 169 0 0,1-40-145 0 0,0-13-4 0 0,0 0 1 0 0,1-1 0 0 0,-1 1-1 0 0,1 0 1 0 0,0-1 0 0 0,-1 1-1 0 0,1-1 1 0 0,-1 1 0 0 0,1-1-1 0 0,0 1 1 0 0,0-1 0 0 0,-1 1-1 0 0,1-1 1 0 0,0 0 0 0 0,0 1 0 0 0,-1-1-1 0 0,1 0 1 0 0,0 1 0 0 0,0-1-1 0 0,0 0 1 0 0,-1 0 0 0 0,1 0-1 0 0,0 0 1 0 0,0 0 0 0 0,0 0-1 0 0,0 0 1 0 0,0 0 0 0 0,35-1-373 0 0,-26 1 101 0 0,40-1-1757 0 0,3-4-1889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19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2 448 0 0,'0'-2'8575'0'0,"0"250"-6222"0"0,1-240-2295 0 0,-1 0 1 0 0,2 0 0 0 0,-1-1-1 0 0,1 1 1 0 0,5 12-1 0 0,-4-13 10 0 0,-1 1 0 0 0,0 0-1 0 0,0 0 1 0 0,0-1 0 0 0,0 15 0 0 0,-4 159 1407 0 0,5 194-512 0 0,8 82-547 0 0,-7-411-349 0 0,3-1 0 0 0,2 0 0 0 0,17 54 0 0 0,13 59 100 0 0,-36-145-116 0 0,1 0-1 0 0,0-1 1 0 0,1 0-1 0 0,1 0 1 0 0,0 0 0 0 0,15 21-1 0 0,-11-19-28 0 0,-1 1 1 0 0,-1 1-1 0 0,9 22 0 0 0,-10-14-3 0 0,-2 1 1 0 0,4 35-1 0 0,-6-38-5 0 0,0 0 0 0 0,2-1 0 0 0,11 38 1 0 0,2-11-9 0 0,-2 0 1 0 0,-3 2 0 0 0,-2-1 0 0 0,5 53 0 0 0,-1 205 31 0 0,-16-251-33 0 0,0-19-7 0 0,1 0 0 0 0,1 0 1 0 0,3 0-1 0 0,1 0 0 0 0,9 37 0 0 0,70 233-59 0 0,-69-236 67 0 0,-3 0 0 0 0,3 102 1 0 0,-13-66-13 0 0,-2-34 10 0 0,3 0-1 0 0,15 88 1 0 0,32 304 51 0 0,-34-256-35 0 0,1 502-63 0 0,-18-490 35 0 0,-1-182 10 0 0,-1-1 0 0 0,-2 0-1 0 0,-1-1 1 0 0,-3 1 0 0 0,-20 58 0 0 0,-87 178 20 0 0,14-42-7 0 0,-11 170 4 0 0,29-84-62 0 0,-46 180 22 0 0,80-295 35 0 0,32-142-10 0 0,2 0 0 0 0,4 1 0 0 0,2 1 0 0 0,-2 75 0 0 0,12 550 26 0 0,3-648-38 0 0,1 1 1 0 0,3-1-1 0 0,1 0 1 0 0,2-1 0 0 0,21 52-1 0 0,13 58-3 0 0,-21-58 13 0 0,-7-37 4 0 0,-4 1 1 0 0,12 111-1 0 0,-20-91-18 0 0,-2 374 59 0 0,-7-416-47 0 0,-13 54 1 0 0,-2 13-10 0 0,-3 136-2 0 0,-4 32 3 0 0,13-195 22 0 0,8-48-8 0 0,1-1 0 0 0,2 1 0 0 0,-1 27-1 0 0,19 100 292 0 0,-52-151-2037 0 0,23 0 254 0 0,11-1 608 0 0,0 1 0 0 0,0-1 0 0 0,0 0 0 0 0,0 0 0 0 0,-1 0 0 0 0,1-1 0 0 0,0 1 0 0 0,0-1 0 0 0,-4 0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1505 0 0,'0'-69'7667'0'0,"0"90"-6557"0"0,0 23-374 0 0,3-1 1 0 0,1 1-1 0 0,2-1 0 0 0,2 0 1 0 0,2-1-1 0 0,2 0 0 0 0,19 44 1 0 0,-17-64-68 0 0,-3-7-2436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0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1 125 5763 0 0,'0'0'7683'0'0,"189"-8"-6210"0"0,-103 3-465 0 0,10-3-223 0 0,5-4-497 0 0,-5-1-256 0 0,-10-2-16 0 0,-12-1-448 0 0,-11-1-1889 0 0,-26 2-2498 0 0,-11 0-4241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0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0 133 4274 0 0,'0'0'5907'0'0,"2"16"-4587"0"0,1 7-943 0 0,3 58 5116 0 0,-3-113-5240 0 0,-4-54 0 0 0,-1 29-338 0 0,2 54 75 0 0,1 0 1 0 0,-1 0-1 0 0,1 0 0 0 0,-1 0 1 0 0,1 0-1 0 0,0 0 0 0 0,0 0 1 0 0,0 0-1 0 0,0 0 0 0 0,1 0 1 0 0,-1 1-1 0 0,1-1 0 0 0,0 0 1 0 0,0 1-1 0 0,0 0 0 0 0,0-1 1 0 0,0 1-1 0 0,0 0 0 0 0,1 0 1 0 0,-1 0-1 0 0,1 0 0 0 0,-1 0 1 0 0,1 1-1 0 0,0-1 0 0 0,-1 1 0 0 0,1 0 1 0 0,0 0-1 0 0,0 0 0 0 0,0 0 1 0 0,0 0-1 0 0,4 0 0 0 0,12-2-425 0 0,-1 0 0 0 0,1 2 0 0 0,0 0 0 0 0,19 2-1 0 0,-24-1-207 0 0,5 2-213 0 0,-1 0 0 0 0,0 2 0 0 0,1 0-1 0 0,-1 0 1 0 0,20 10 0 0 0,16 3-3508 0 0,-38-14 1011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99 5667 0 0,'0'0'5648'0'0,"25"-3"-5488"0"0,77-16-195 0 0,-101 19-43 0 0,1 0 1 0 0,-1-1-1 0 0,1 1 1 0 0,-1-1 0 0 0,1 0-1 0 0,-1 0 1 0 0,1 1-1 0 0,-1-1 1 0 0,0 0-1 0 0,0 0 1 0 0,1 0-1 0 0,-1 0 1 0 0,0 0-1 0 0,0-1 1 0 0,0 1-1 0 0,0 0 1 0 0,0 0-1 0 0,0-1 1 0 0,-1 1-1 0 0,1 0 1 0 0,0-1-1 0 0,-1 1 1 0 0,1-1-1 0 0,-1 1 1 0 0,1-1 0 0 0,-1 1-1 0 0,0-1 1 0 0,0 0-1 0 0,1 1 1 0 0,-1-1-1 0 0,0 1 1 0 0,-1-1-1 0 0,1 1 1 0 0,0-1-1 0 0,0 0 1 0 0,-1 1-1 0 0,1-1 1 0 0,0 1-1 0 0,-1-1 1 0 0,0 1-1 0 0,1 0 1 0 0,-1-1-1 0 0,0 1 1 0 0,0-1 0 0 0,0 1-1 0 0,0 0 1 0 0,0 0-1 0 0,0 0 1 0 0,-2-2-1 0 0,0 1 240 0 0,0 0 1 0 0,-1 0-1 0 0,1 1 0 0 0,-1 0 0 0 0,1-1 1 0 0,-1 1-1 0 0,0 0 0 0 0,1 1 0 0 0,-1-1 1 0 0,0 0-1 0 0,0 1 0 0 0,1 0 0 0 0,-1 0 0 0 0,0 0 1 0 0,0 1-1 0 0,0-1 0 0 0,-6 3 0 0 0,4-2 87 0 0,0 1-1 0 0,0 0 0 0 0,0 0 0 0 0,0 1 1 0 0,1-1-1 0 0,-1 1 0 0 0,0 1 0 0 0,1-1 0 0 0,-9 8 1 0 0,5-2 234 0 0,1 0 1 0 0,0 1-1 0 0,0 0 1 0 0,1 0-1 0 0,0 1 1 0 0,-9 21-1 0 0,13-27-399 0 0,1 1-1 0 0,-1 0 0 0 0,2 1 0 0 0,-1-1 1 0 0,1 0-1 0 0,-1 1 0 0 0,2-1 0 0 0,-1 0 1 0 0,1 1-1 0 0,0-1 0 0 0,0 1 0 0 0,1-1 1 0 0,0 1-1 0 0,0-1 0 0 0,2 8 0 0 0,-1-11-73 0 0,0 0 0 0 0,-1-1-1 0 0,1 1 1 0 0,0 0-1 0 0,0-1 1 0 0,1 0 0 0 0,-1 1-1 0 0,0-1 1 0 0,1 0 0 0 0,0 0-1 0 0,-1 0 1 0 0,1-1-1 0 0,0 1 1 0 0,0-1 0 0 0,0 1-1 0 0,0-1 1 0 0,0 0-1 0 0,0 0 1 0 0,0 0 0 0 0,0-1-1 0 0,7 1 1 0 0,9 2 24 0 0,1-1 0 0 0,28-2 0 0 0,-33 0-46 0 0,77-2-1725 0 0,-75 0 331 0 0,0 0-1 0 0,0-1 0 0 0,19-5 1 0 0,15-10-4048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1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0 5891 0 0,'0'0'5416'0'0,"-25"6"-4830"0"0,-76 21-228 0 0,99-27-325 0 0,1 0 1 0 0,-1 0 0 0 0,0 1-1 0 0,0-1 1 0 0,0 1-1 0 0,0 0 1 0 0,0 0-1 0 0,0-1 1 0 0,1 1-1 0 0,-1 0 1 0 0,0 0-1 0 0,1 1 1 0 0,-1-1 0 0 0,1 0-1 0 0,-1 0 1 0 0,1 1-1 0 0,0-1 1 0 0,-1 1-1 0 0,1 0 1 0 0,0-1-1 0 0,0 1 1 0 0,0 0-1 0 0,0-1 1 0 0,0 1 0 0 0,1 0-1 0 0,-1 0 1 0 0,0 0-1 0 0,1 0 1 0 0,-1 0-1 0 0,1 0 1 0 0,0 0-1 0 0,0-1 1 0 0,0 1 0 0 0,0 0-1 0 0,0 0 1 0 0,0 0-1 0 0,0 0 1 0 0,1 0-1 0 0,-1 0 1 0 0,2 3-1 0 0,-1 4 214 0 0,0-7-223 0 0,0 0 0 0 0,0 0 1 0 0,-1-1-1 0 0,1 1 0 0 0,1 0 0 0 0,-1-1 0 0 0,0 1 0 0 0,0-1 1 0 0,0 1-1 0 0,1-1 0 0 0,-1 1 0 0 0,1-1 0 0 0,-1 0 0 0 0,1 0 1 0 0,0 0-1 0 0,-1 0 0 0 0,1 0 0 0 0,0 0 0 0 0,0 0 0 0 0,0-1 1 0 0,-1 1-1 0 0,1-1 0 0 0,0 1 0 0 0,0-1 0 0 0,0 0 0 0 0,3 1 1 0 0,59 3 447 0 0,-60-4-418 0 0,125 0 675 0 0,-127 1-801 0 0,-1 1 1 0 0,1 0-1 0 0,-1 0 1 0 0,0 0-1 0 0,1 0 1 0 0,-1 1-1 0 0,0-1 1 0 0,0 0 0 0 0,0 0-1 0 0,-1 1 1 0 0,1-1-1 0 0,0 5 1 0 0,1-1 28 0 0,-1-3 28 0 0,0 0-1 0 0,0 0 0 0 0,0 0 0 0 0,1-1 0 0 0,-1 1 0 0 0,1 0 1 0 0,-1-1-1 0 0,1 1 0 0 0,0-1 0 0 0,0 0 0 0 0,0 1 0 0 0,0-1 1 0 0,1 0-1 0 0,-1 0 0 0 0,1 0 0 0 0,-1-1 0 0 0,1 1 1 0 0,-1-1-1 0 0,1 1 0 0 0,0-1 0 0 0,0 0 0 0 0,5 1 0 0 0,28 1-3597 0 0,-17-3-736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4:37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1067 3906 0 0,'0'0'2566'0'0,"-8"-24"438"0"0,-1-9 3493 0 0,10-35-6607 0 0,0 35 524 0 0,-1-499 231 0 0,1 518-643 0 0,0 1 1 0 0,1 0-1 0 0,1-1 0 0 0,0 1 0 0 0,1 0 0 0 0,8-19 0 0 0,41-78-3 0 0,-34 74-31 0 0,0 1-14 0 0,-12 23 2 0 0,0 0 0 0 0,-1-1 1 0 0,0 1-1 0 0,3-15 1 0 0,-6 20 999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6.7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524 34 2993 0 0,'0'0'3135'0'0,"-12"-4"-2041"0"0,-8-3-828 0 0,0 1 1 0 0,0 1-1 0 0,0 1 0 0 0,0 1 1 0 0,-35-1-1 0 0,35 4-233 0 0,1 1-1 0 0,0 0 1 0 0,0 2-1 0 0,0 0 1 0 0,0 1-1 0 0,1 1 1 0 0,-1 0-1 0 0,1 2 1 0 0,1 0-1 0 0,-1 1 1 0 0,1 1-1 0 0,0 1 1 0 0,1 0-1 0 0,0 1 1 0 0,-24 22-1 0 0,35-27 24 0 0,0-1 0 0 0,0 2 0 0 0,0-1-1 0 0,1 0 1 0 0,0 1 0 0 0,-6 14 0 0 0,8-19-4 0 0,1 1-1 0 0,0-1 1 0 0,0 1 0 0 0,0-1 0 0 0,1 1-1 0 0,-1 0 1 0 0,1-1 0 0 0,-1 1 0 0 0,1 0-1 0 0,0 0 1 0 0,0-1 0 0 0,0 1 0 0 0,1 0-1 0 0,-1 0 1 0 0,0-1 0 0 0,1 1 0 0 0,0 0-1 0 0,0-1 1 0 0,0 1 0 0 0,0-1 0 0 0,0 1 0 0 0,0-1-1 0 0,3 4 1 0 0,2-1 12 0 0,0 0 0 0 0,0-1-1 0 0,0 0 1 0 0,1 0 0 0 0,-1 0 0 0 0,1-1 0 0 0,0 0-1 0 0,1 0 1 0 0,-1 0 0 0 0,0-1 0 0 0,1-1 0 0 0,-1 1-1 0 0,14 0 1 0 0,19 2 71 0 0,53-2 0 0 0,-69-3-71 0 0,0 1-20 0 0,1-1 0 0 0,-1-2 0 0 0,0 0-1 0 0,42-12 1 0 0,-55 12-47 0 0,-1-1 0 0 0,0 1-1 0 0,0-2 1 0 0,-1 0 0 0 0,1 0 0 0 0,-1 0-1 0 0,0-1 1 0 0,0-1 0 0 0,-1 1 0 0 0,0-1-1 0 0,0-1 1 0 0,0 0 0 0 0,7-10 0 0 0,-13 14-6 0 0,1 1 1 0 0,-1-1 0 0 0,0 0 0 0 0,-1 0 0 0 0,1 0-1 0 0,-1 0 1 0 0,0 0 0 0 0,0 0 0 0 0,0-1 0 0 0,0 1-1 0 0,-1 0 1 0 0,0-6 0 0 0,-1 9-30 0 0,0 1 1 0 0,-1 0-1 0 0,1-1 1 0 0,0 1-1 0 0,-1 0 1 0 0,1 0-1 0 0,0 0 1 0 0,-1 0-1 0 0,1 0 1 0 0,-1 0-1 0 0,1 0 0 0 0,0 0 1 0 0,-3 2-1 0 0,1-1 33 0 0,0 0-1 0 0,0 1 0 0 0,0 0 0 0 0,0 0 0 0 0,1 0 0 0 0,-1 0 1 0 0,1 0-1 0 0,-1 0 0 0 0,1 0 0 0 0,0 1 0 0 0,0 0 0 0 0,0-1 1 0 0,0 1-1 0 0,1 0 0 0 0,-1 0 0 0 0,1 0 0 0 0,-1 0 0 0 0,1 0 1 0 0,0 0-1 0 0,0 0 0 0 0,0 0 0 0 0,1 0 0 0 0,-1 1 1 0 0,1 4-1 0 0,-2 3-4 0 0,1 1 1 0 0,1 0-1 0 0,0-1 1 0 0,0 1-1 0 0,5 21 1 0 0,-4-28-1 0 0,1 0 0 0 0,0 0 0 0 0,0 0 0 0 0,1 0 0 0 0,-1-1 1 0 0,1 1-1 0 0,0-1 0 0 0,0 1 0 0 0,1-1 0 0 0,-1 0 1 0 0,1 0-1 0 0,0-1 0 0 0,0 1 0 0 0,0-1 0 0 0,1 0 0 0 0,-1 0 1 0 0,1 0-1 0 0,5 2 0 0 0,2 1-570 0 0,0-1 1 0 0,0-1-1 0 0,0 0 0 0 0,1 0 0 0 0,0-1 1 0 0,19 2-1 0 0,22-3-4313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1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9909 0 0,'0'0'3121'0'0,"22"105"-1920"0"0,-7-57 255 0 0,3-1-511 0 0,5 1-705 0 0,-12-4 176 0 0,4-6-304 0 0,-8-9-80 0 0,0-12-16 0 0,-7-3-336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1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12278 0 0,'0'0'5442'0'0,"205"-38"-5234"0"0,-127 19-208 0 0,-8 0-352 0 0,-10 5-1409 0 0,-23 9-2545 0 0,-7 5-2321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2065 0 0,'0'0'7563'0'0,"0"19"-6010"0"0,0 96 712 0 0,19-131-1766 0 0,-3-6-1522 0 0,-3 5 128 0 0,0 0 1 0 0,1 0-1 0 0,1 2 1 0 0,24-22-1 0 0,-37 36 1042 0 0,0 0 1 0 0,0 0-1 0 0,0-1 0 0 0,0 1 0 0 0,1 1 0 0 0,-1-1 0 0 0,0 0 1 0 0,0 0-1 0 0,0 1 0 0 0,1-1 0 0 0,-1 1 0 0 0,0 0 0 0 0,1 0 0 0 0,-1 0 1 0 0,0 0-1 0 0,1 0 0 0 0,-1 0 0 0 0,0 1 0 0 0,0-1 0 0 0,1 1 1 0 0,-1-1-1 0 0,0 1 0 0 0,0 0 0 0 0,0 0 0 0 0,1 0 0 0 0,-1 0 1 0 0,3 3-1 0 0,4 2 364 0 0,0 1 0 0 0,-1 1 0 0 0,0 0 0 0 0,10 12 1 0 0,-11-11-63 0 0,-5-8-453 0 0,1 1-1 0 0,-1-1 1 0 0,0 1-1 0 0,1-1 1 0 0,-1 0-1 0 0,1 0 1 0 0,-1 0-1 0 0,1 0 1 0 0,-1 0 0 0 0,1-1-1 0 0,0 1 1 0 0,-1-1-1 0 0,1 0 1 0 0,0 0-1 0 0,-1 0 1 0 0,1 0-1 0 0,0 0 1 0 0,-1 0-1 0 0,1-1 1 0 0,0 1-1 0 0,2-2 1 0 0,62-19-1715 0 0,-55 16 1063 0 0,14-5 162 0 0,0 2 1 0 0,1 0-1 0 0,0 2 1 0 0,0 0-1 0 0,0 2 1 0 0,55-1-1 0 0,-80 5 537 0 0,0 0-1 0 0,0 0 1 0 0,0 1-1 0 0,0-1 1 0 0,0 0-1 0 0,-1 1 1 0 0,1-1-1 0 0,0 1 1 0 0,0 0-1 0 0,0 0 1 0 0,0 0-1 0 0,-1 0 1 0 0,1 0-1 0 0,0 0 1 0 0,-1 0-1 0 0,1 0 1 0 0,-1 0-1 0 0,0 1 1 0 0,1-1-1 0 0,-1 1 1 0 0,0-1-1 0 0,0 1 1 0 0,0 0-1 0 0,0-1 1 0 0,0 1-1 0 0,0 0 1 0 0,1 2-1 0 0,0 2 23 0 0,-1 1 1 0 0,1-1-1 0 0,-1 1 0 0 0,-1-1 0 0 0,1 1 0 0 0,-1 8 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2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0 169 5731 0 0,'0'0'4594'0'0,"179"-63"-4626"0"0,-153 38-1073 0 0,-15 2-1440 0 0,-7 2-1169 0 0</inkml:trace>
  <inkml:trace contextRef="#ctx0" brushRef="#br0" timeOffset="1">78 1 5939 0 0,'0'0'7811'0'0,"-78"109"-5746"0"0,78-77-496 0 0,0 1-609 0 0,30-9-671 0 0,22-3-161 0 0,11-9 0 0 0,0-8-240 0 0,-3-4-1041 0 0,-12 0-1696 0 0,-18-21-5219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3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5603 0 0,'0'0'4180'0'0,"0"10"-3366"0"0,0 44 512 0 0,0-53-1299 0 0,0-1 0 0 0,0 0-1 0 0,0 1 1 0 0,0-1 0 0 0,1 1 0 0 0,-1-1 0 0 0,0 0 0 0 0,0 1 0 0 0,1-1-1 0 0,-1 0 1 0 0,0 0 0 0 0,1 1 0 0 0,-1-1 0 0 0,0 0 0 0 0,1 0 0 0 0,-1 1 0 0 0,0-1-1 0 0,1 0 1 0 0,-1 0 0 0 0,0 0 0 0 0,1 0 0 0 0,-1 1 0 0 0,1-1 0 0 0,-1 0-1 0 0,0 0 1 0 0,1 0 0 0 0,-1 0 0 0 0,1 0 0 0 0,-1 0 0 0 0,1 0 0 0 0,-1 0-1 0 0,0 0 1 0 0,1 0 0 0 0,-1 0 0 0 0,1-1 0 0 0,-1 1 0 0 0,0 0 0 0 0,1 0 0 0 0,-1 0-1 0 0,0 0 1 0 0,1-1 0 0 0,-1 1 0 0 0,0 0 0 0 0,1 0 0 0 0,-1-1 0 0 0,0 1-1 0 0,1 0 1 0 0,-1 0 0 0 0,0-1 0 0 0,0 1 0 0 0,1 0 0 0 0,-1-1 0 0 0,22-15 841 0 0,-3-3-1372 0 0,2 1 0 0 0,0 1 0 0 0,40-26 1 0 0,-53 39 534 0 0,-1-1 0 0 0,1 1 0 0 0,0 1 0 0 0,0-1 0 0 0,0 1 0 0 0,0 1 0 0 0,1 0 1 0 0,-1 0-1 0 0,1 0 0 0 0,-1 1 0 0 0,1 0 0 0 0,0 1 0 0 0,-1 0 0 0 0,1 1 0 0 0,0-1 0 0 0,8 3 0 0 0,-11-1 178 0 0,0 1 0 0 0,0-1-1 0 0,0 1 1 0 0,0 1-1 0 0,-1-1 1 0 0,1 1-1 0 0,-1 0 1 0 0,0 0 0 0 0,0 0-1 0 0,-1 1 1 0 0,1 0-1 0 0,-1 0 1 0 0,6 8-1 0 0,1 5 180 0 0,0 0-1 0 0,15 36 0 0 0,-25-53-472 0 0,-1-1 0 0 0,1 1 0 0 0,-1-1 0 0 0,1 1 0 0 0,0-1 0 0 0,-1 1 0 0 0,1-1 0 0 0,-1 0 0 0 0,1 1 0 0 0,0-1 0 0 0,0 0 0 0 0,-1 1 0 0 0,1-1 0 0 0,0 0 0 0 0,0 0 0 0 0,-1 0 0 0 0,1 0 0 0 0,0 0 0 0 0,0 0 0 0 0,-1 0 0 0 0,1 0 0 0 0,0 0-1 0 0,0 0 1 0 0,-1 0 0 0 0,1 0 0 0 0,0 0 0 0 0,0-1 0 0 0,-1 1 0 0 0,1 0 0 0 0,0-1 0 0 0,-1 1 0 0 0,1 0 0 0 0,0-1 0 0 0,-1 1 0 0 0,1-1 0 0 0,-1 1 0 0 0,1-1 0 0 0,0 1 0 0 0,-1-1 0 0 0,1 0 0 0 0,-1 1 0 0 0,0-1 0 0 0,1 1 0 0 0,-1-1 0 0 0,1 0 0 0 0,-1 0 0 0 0,0 0-1 0 0,15-19-4590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3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9812 0 0,'0'0'6419'0'0,"152"71"-5810"0"0,-115-27-97 0 0,-3 5-176 0 0,3 3-256 0 0,-4 3-64 0 0,-7-5 0 0 0,-11-6-32 0 0,0-9-624 0 0,-15-14-705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3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7155 0 0,'0'0'3426'0'0,"234"0"-2946"0"0,-148-4 112 0 0,-1-1-95 0 0,-10-1-433 0 0,-12 0-64 0 0,-22 0-753 0 0,-19-1-2160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14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7027 0 0,'0'0'4482'0'0,"-41"13"-3673"0"0,-130 45-366 0 0,99-37-134 0 0,65-19-204 0 0,-1 0 1 0 0,1 0 0 0 0,-1 1 0 0 0,1 0 0 0 0,-13 8 0 0 0,20-11-95 0 0,-1 0-1 0 0,1 0 1 0 0,0 0-1 0 0,-1 0 1 0 0,1 1 0 0 0,-1-1-1 0 0,1 0 1 0 0,-1 0 0 0 0,1 1-1 0 0,-1-1 1 0 0,1 0-1 0 0,0 1 1 0 0,-1-1 0 0 0,1 0-1 0 0,0 1 1 0 0,-1-1-1 0 0,1 1 1 0 0,0-1 0 0 0,0 1-1 0 0,-1-1 1 0 0,1 0 0 0 0,0 1-1 0 0,0-1 1 0 0,0 1-1 0 0,-1-1 1 0 0,1 1 0 0 0,0-1-1 0 0,0 1 1 0 0,0-1 0 0 0,0 1-1 0 0,0-1 1 0 0,0 1-1 0 0,0-1 1 0 0,0 1 0 0 0,0-1-1 0 0,0 1 1 0 0,0-1 0 0 0,1 1-1 0 0,-1-1 1 0 0,0 1-1 0 0,0-1 1 0 0,0 1 0 0 0,1-1-1 0 0,-1 1 1 0 0,0-1-1 0 0,1 0 1 0 0,-1 1 0 0 0,0-1-1 0 0,1 1 1 0 0,-1-1 0 0 0,0 0-1 0 0,1 0 1 0 0,-1 1-1 0 0,1-1 1 0 0,-1 0 0 0 0,0 1-1 0 0,1-1 1 0 0,-1 0 0 0 0,1 0-1 0 0,0 1 1 0 0,32 12 677 0 0,-31-13-642 0 0,83 24 1091 0 0,-29-10-657 0 0,-2 3-1 0 0,0 2 0 0 0,81 40 1 0 0,-128-55-445 0 0,0 0 0 0 0,1 1 0 0 0,-1 1 1 0 0,-1-1-1 0 0,1 1 0 0 0,-1 0 0 0 0,0 0 0 0 0,-1 1 1 0 0,1 0-1 0 0,-1 0 0 0 0,5 9 0 0 0,-8-12-25 0 0,-1-1-1 0 0,0 0 1 0 0,0 1-1 0 0,0-1 0 0 0,0 1 1 0 0,0 0-1 0 0,0-1 0 0 0,-1 1 1 0 0,0-1-1 0 0,0 1 1 0 0,0 0-1 0 0,0-1 0 0 0,-1 1 1 0 0,1 0-1 0 0,-1-1 1 0 0,0 1-1 0 0,0-1 0 0 0,0 1 1 0 0,0-1-1 0 0,-1 1 0 0 0,1-1 1 0 0,-1 0-1 0 0,0 0 1 0 0,0 0-1 0 0,0 0 0 0 0,-1 0 1 0 0,1 0-1 0 0,-1-1 1 0 0,-3 4-1 0 0,-7 5 19 0 0,0-1 1 0 0,-1-1 0 0 0,1-1-1 0 0,-2 0 1 0 0,1 0-1 0 0,-21 6 1 0 0,-102 32 37 0 0,130-44-68 0 0,-22 7-319 0 0,0-1 1 0 0,0-2-1 0 0,-1-1 0 0 0,-46 3 1 0 0,77-8 267 0 0,-1 0 0 0 0,0-1 0 0 0,0 1 0 0 0,0 0 0 0 0,0 0 0 0 0,0 0 0 0 0,0-1 0 0 0,1 1 0 0 0,-1 0-1 0 0,0 0 1 0 0,0 0 0 0 0,0-1 0 0 0,0 1 0 0 0,0 0 0 0 0,0 0 0 0 0,0 0 0 0 0,0-1 0 0 0,0 1 0 0 0,0 0 0 0 0,0 0 0 0 0,0-1 0 0 0,0 1 0 0 0,0 0 0 0 0,0 0 0 0 0,0 0 0 0 0,0-1 0 0 0,-1 1 0 0 0,1 0 0 0 0,0 0 0 0 0,0 0 0 0 0,0-1 0 0 0,0 1 0 0 0,0 0 0 0 0,0 0 0 0 0,-1 0 0 0 0,1-1 0 0 0,0 1 0 0 0,0 0 0 0 0,0 0 0 0 0,0 0 0 0 0,-1 0 0 0 0,1 0 0 0 0,0 0 0 0 0,0 0 0 0 0,0-1 0 0 0,-1 1 0 0 0,1 0 0 0 0,0 0 0 0 0,0 0 0 0 0,0 0 0 0 0,-1 0 0 0 0,1 0 0 0 0,0 0 0 0 0,0 0 0 0 0,-1 0 0 0 0,1 0 0 0 0,0 0 0 0 0,-1 0 0 0 0,20-12-1782 0 0,25-7-1662 0 0,4 4-396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22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3634 0 0,'0'7'4323'0'0,"0"26"-3329"0"0,-1 47-78 0 0,-1-34-865 0 0,2-1-1 0 0,1 1 0 0 0,3-1 1 0 0,13 62-1 0 0,-3-37 108 0 0,-4 1 0 0 0,-2 1 1 0 0,-4-1-1 0 0,-6 90 0 0 0,1-56-122 0 0,3-80-39 0 0,2 0 0 0 0,0 0-1 0 0,2 0 1 0 0,1-1 0 0 0,0 0-1 0 0,21 43 1 0 0,-13-31 177 0 0,19 71 1 0 0,-21-31 32 0 0,5 112 1 0 0,-14-118-107 0 0,3 1 0 0 0,19 78-1 0 0,60 230-50 0 0,-70-288-31 0 0,-4 0 0 0 0,0 114 0 0 0,-11-127-8 0 0,0-3-19 0 0,-2 0 0 0 0,-22 142 0 0 0,-35 52 5 0 0,-69 380 35 0 0,57-253-13 0 0,60-311-16 0 0,5 1 0 0 0,7 115 0 0 0,-1-173 4 0 0,9 127-24 0 0,2 34-17 0 0,-11 15-10 0 0,-3 226-64 0 0,-7-317 124 0 0,-39 191-1 0 0,27-202-9 0 0,5 0-1 0 0,-5 144 1 0 0,23-31 9 0 0,-5 244-16 0 0,-12-303 0 0 0,-1 20 1 0 0,11 172 29 0 0,-5 177 89 0 0,10 9-144 0 0,10 337 98 0 0,9-461 541 0 0,-19-381-627 0 0,1 9 40 0 0,-2 0 0 0 0,-1 0 0 0 0,-2 0-1 0 0,-13 55 1 0 0,9-51 104 0 0,1 1 0 0 0,2 0 1 0 0,2-1-1 0 0,4 61 0 0 0,-1-53 35 0 0,1-37-167 0 0,1 0-1 0 0,0-1 1 0 0,5 19-1 0 0,4 28 3 0 0,-9-36-1 0 0,0 65 31 0 0,-3-81-28 0 0,1 0 1 0 0,-1-1 0 0 0,-1 1 0 0 0,1-1-1 0 0,-1 1 1 0 0,0-1 0 0 0,-1 0-1 0 0,0 0 1 0 0,0 0 0 0 0,-6 10-1 0 0,-102 121 41 0 0,104-131-35 0 0,6-22-248 0 0,2 7-251 0 0,1 0 1 0 0,0 1-1 0 0,0-1 0 0 0,1 0 1 0 0,0 1-1 0 0,0-1 0 0 0,1 1 1 0 0,0 0-1 0 0,0 0 0 0 0,1 1 1 0 0,8-11-1 0 0,19-27-5669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24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1905 0 0,'0'0'64'0'0,"0"-2"-464"0"0,0-9-849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7.1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1 355 9396 0 0,'0'0'590'0'0,"10"20"-41"0"0,63 130 49 0 0,-68-177 210 0 0,-3-22-1002 0 0,-13-27 87 0 0,7 54 119 0 0,1 0 1 0 0,0-26-1 0 0,2 12-18 0 0,0 18-6 0 0,1 0-1 0 0,1-1 0 0 0,4-25 0 0 0,-4 38 23 0 0,0 1 0 0 0,1-1 1 0 0,0 1-1 0 0,0 0 0 0 0,1-1 0 0 0,-1 1 0 0 0,1 0 0 0 0,0 0 0 0 0,0 1 0 0 0,1-1 0 0 0,0 1 0 0 0,-1-1 0 0 0,1 1 0 0 0,1 0 0 0 0,4-3 0 0 0,2-1 52 0 0,0 1 0 0 0,1 0-1 0 0,0 1 1 0 0,1 0 0 0 0,-1 1-1 0 0,1 0 1 0 0,0 1 0 0 0,22-4-1 0 0,-8 4-80 0 0,1 1 0 0 0,0 2-1 0 0,31 1 1 0 0,-53 0-112 0 0,0 1-1 0 0,-1-1 1 0 0,1 1 0 0 0,0 0-1 0 0,-1 0 1 0 0,1 1 0 0 0,-1 0-1 0 0,7 3 1 0 0,-10-4-115 0 0,0 0 0 0 0,-1 0 0 0 0,1 0 0 0 0,0 0 0 0 0,-1 1-1 0 0,1-1 1 0 0,-1 1 0 0 0,1-1 0 0 0,-1 1 0 0 0,0 0 0 0 0,0-1 0 0 0,1 1 0 0 0,-1 0 0 0 0,-1 0-1 0 0,2 3 1 0 0,0 9-3243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26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0 103 448 0 0,'13'-54'833'0'0,"-12"52"-738"0"0,0 0 1 0 0,0 0 0 0 0,0 0 0 0 0,0 0 0 0 0,1 0 0 0 0,-1 0-1 0 0,1 1 1 0 0,-1-1 0 0 0,1 1 0 0 0,0-1 0 0 0,-1 1 0 0 0,1-1-1 0 0,0 1 1 0 0,0 0 0 0 0,0 0 0 0 0,0 0 0 0 0,0 0-1 0 0,0 0 1 0 0,0 1 0 0 0,0-1 0 0 0,0 1 0 0 0,5-1 0 0 0,1-2-14 0 0,50-10 8715 0 0,-41 11-8110 0 0,-14 3-692 0 0,1 0 0 0 0,-1 0 0 0 0,0 1 0 0 0,0-1 0 0 0,0 1 0 0 0,0 0-1 0 0,0 0 1 0 0,-1 0 0 0 0,1 0 0 0 0,0 0 0 0 0,-1 0 0 0 0,0 1 0 0 0,1-1 0 0 0,-1 1-1 0 0,0 0 1 0 0,0 0 0 0 0,-1 0 0 0 0,1-1 0 0 0,0 2 0 0 0,1 5 0 0 0,1-1 9 0 0,0 0 1 0 0,-1 0-1 0 0,0 1 0 0 0,0 0 1 0 0,-1-1-1 0 0,0 1 1 0 0,0 10-1 0 0,-3 40 39 0 0,3 0 1 0 0,2 0-1 0 0,3 0 0 0 0,3 0 0 0 0,24 81 0 0 0,1-32-40 0 0,81 240 13 0 0,-8-66-17 0 0,67 188 12 0 0,-149-381-2 0 0,-4 1-1 0 0,15 133 0 0 0,-7-36-59 0 0,-6-62 58 0 0,-6 2 0 0 0,4 174 0 0 0,-22-274-18 0 0,1 29 2 0 0,-3-1-1 0 0,-2 0 1 0 0,-12 61 0 0 0,-31 58 3 0 0,-77 184 0 0 0,77-233 5 0 0,-28 78 8 0 0,-79 224 29 0 0,38 11-26 0 0,90-304-34 0 0,6 1 0 0 0,-4 179 0 0 0,24-234 40 0 0,-3 7-20 0 0,5-1 0 0 0,3 0 0 0 0,26 130 0 0 0,92 271 33 0 0,102 510-50 0 0,-223-983 22 0 0,21 132 0 0 0,7 226 0 0 0,-32-35 45 0 0,5 361-95 0 0,4-93 60 0 0,6-443 1 0 0,0 50 10 0 0,-11-118-14 0 0,0-42 5 0 0,-7 98 1 0 0,1-134 164 0 0,0-1 1 0 0,-1 0-1 0 0,0 0 0 0 0,-14 27 1 0 0,10-26-118 0 0,2 1 0 0 0,0 0 0 0 0,-6 26 1 0 0,4 13-34 0 0,5-33-31 0 0,0-1 0 0 0,-1 1 0 0 0,0-1 0 0 0,-12 25 0 0 0,-9 19 19 0 0,22-56-17 0 0,0 0 1 0 0,0 0-1 0 0,1 0 1 0 0,0 1-1 0 0,1-1 1 0 0,0 1-1 0 0,0 18 0 0 0,-5 26-2 0 0,-3-20 10 0 0,6-23 2 0 0,1 0-1 0 0,0 0 1 0 0,1 0-1 0 0,0 0 1 0 0,0 14 629 0 0,-7-29-1768 0 0,-12-2-5170 0 0,13 7 3099 0 0,-2 0-179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34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56 153 2513 0 0,'-7'0'103'0'0,"3"1"-49"0"0,0-1 0 0 0,0 0-1 0 0,0 0 1 0 0,0 0 0 0 0,0-1-1 0 0,-20-12 10039 0 0,68 11-10244 0 0,770-13 333 0 0,-26-1-185 0 0,3 1-5 0 0,323-4 35 0 0,-177 1 1 0 0,-192 6-67 0 0,171-2-69 0 0,-6 16 129 0 0,971-5 16 0 0,-1208-9-60 0 0,328-2-13 0 0,-550 13 44 0 0,488 3 10 0 0,-435 23-559 0 0,-82-3 395 0 0,484 3 147 0 0,-851-20-443 0 0,-35-2 307 0 0,0-1-1 0 0,-1-1 0 0 0,1-1 0 0 0,0 0 1 0 0,28-6-1 0 0,-11 3 10 0 0,129-5 71 0 0,-165 8 78 0 0,-1-7 456 0 0,0 7-615 0 0,1-1-1 0 0,-1 0 0 0 0,0 0 0 0 0,0 0 0 0 0,0 1 0 0 0,0-1 0 0 0,0 0 0 0 0,0 0 0 0 0,0 0 0 0 0,0 1 0 0 0,0-1 0 0 0,0 0 0 0 0,0 0 0 0 0,0 0 0 0 0,0 1 0 0 0,-1-1 0 0 0,1 0 0 0 0,0 0 0 0 0,-1 1 0 0 0,1-1 0 0 0,-1 0 0 0 0,1 1 0 0 0,0-1 0 0 0,-1 0 0 0 0,1 1 0 0 0,-1-1 1 0 0,0 1-1 0 0,1-1 0 0 0,-1 1 0 0 0,0-1 0 0 0,1 1 0 0 0,-2-1 0 0 0,-11-1-2674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46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35 3410 0 0,'0'-5'2482'0'0,"0"-6"2302"0"0,-3 4-6531 0 0,-9-5-2316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48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6 1921 0 0,'0'0'387'0'0,"-44"-4"5746"0"0,27 4-6104 0 0,6-1 49 0 0,0 1-1 0 0,1 0 0 0 0,-1 0 1 0 0,1 2-1 0 0,-1-1 1 0 0,1 1-1 0 0,-1 1 0 0 0,1-1 1 0 0,0 2-1 0 0,-11 4 1 0 0,5 1-18 0 0,-14 6 131 0 0,1 1 0 0 0,-44 32 1 0 0,67-44-115 0 0,0 0 0 0 0,1 1 0 0 0,-1 0 1 0 0,1 0-1 0 0,0 0 0 0 0,1 0 1 0 0,-1 1-1 0 0,1 0 0 0 0,0 0 0 0 0,1 0 1 0 0,-1 0-1 0 0,1 1 0 0 0,1-1 0 0 0,-1 1 1 0 0,1 0-1 0 0,0 0 0 0 0,0 0 1 0 0,0 12-1 0 0,1 1 127 0 0,5 36 251 0 0,-3-53-434 0 0,0 0 0 0 0,0 0 0 0 0,0 1 0 0 0,1-1 0 0 0,0 0 0 0 0,-1 0 0 0 0,1 0 0 0 0,0-1 0 0 0,0 1 0 0 0,1 0 0 0 0,-1-1 0 0 0,0 1 0 0 0,1-1 0 0 0,4 3 0 0 0,12 8 32 0 0,1-1 1 0 0,1-1 0 0 0,-1-1 0 0 0,2-1-1 0 0,-1-1 1 0 0,1-1 0 0 0,1 0-1 0 0,26 3 1 0 0,-12-4-19 0 0,0-2 0 0 0,0-1 0 0 0,0-3 1 0 0,51-4-1 0 0,-79 3 17 0 0,0 0 1 0 0,0-1 0 0 0,0 0 0 0 0,0-1-1 0 0,10-4 1 0 0,-16 6-327 0 0,0-1 0 0 0,0 1 0 0 0,0-1 0 0 0,0 0-1 0 0,0 0 1 0 0,-1 0 0 0 0,1 0 0 0 0,-1 0 0 0 0,1 0 0 0 0,-1-1 0 0 0,0 1-1 0 0,0-1 1 0 0,0 0 0 0 0,0 1 0 0 0,0-1 0 0 0,-1 0 0 0 0,2-3 0 0 0,-1-12-5332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49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84 3586 0 0,'0'0'2027'0'0,"-7"30"-514"0"0,7-28-1431 0 0,-1 17 506 0 0,1 1 0 0 0,1-1 0 0 0,1 0 0 0 0,1 0 0 0 0,6 25-1 0 0,-7-39-567 0 0,0 0 1 0 0,-1-1-1 0 0,2 1 0 0 0,-1-1 0 0 0,0 0 0 0 0,1 0 0 0 0,0 0 0 0 0,0 0 0 0 0,0 0 0 0 0,0 0 0 0 0,1-1 0 0 0,-1 1 0 0 0,1-1 0 0 0,0 0 0 0 0,0 0 0 0 0,0-1 1 0 0,0 1-1 0 0,1-1 0 0 0,-1 0 0 0 0,1 0 0 0 0,-1 0 0 0 0,1-1 0 0 0,0 0 0 0 0,0 0 0 0 0,-1 0 0 0 0,10 1 0 0 0,-6-2-3 0 0,1 1 0 0 0,-1-1 0 0 0,0 0 0 0 0,1-1 0 0 0,-1 0 0 0 0,0 0-1 0 0,0-1 1 0 0,0 0 0 0 0,0 0 0 0 0,0-1 0 0 0,0 0 0 0 0,-1-1 0 0 0,1 1 0 0 0,6-6 0 0 0,-8 5 7 0 0,-1 0 0 0 0,0-1 0 0 0,0 1 0 0 0,-1-1 0 0 0,1 0 0 0 0,-1-1 0 0 0,0 1 0 0 0,0-1 0 0 0,-1 0 0 0 0,0 0 0 0 0,0 0 0 0 0,0 0 0 0 0,-1 0 0 0 0,0-1 0 0 0,0 1 0 0 0,0-1 0 0 0,0-12 0 0 0,-1 14 52 0 0,0 0 0 0 0,-1 0 0 0 0,0 0 0 0 0,0 1 0 0 0,-1-1 0 0 0,1 0 0 0 0,-1 0 0 0 0,0 0 0 0 0,0 1 0 0 0,-1-1 0 0 0,1 0 0 0 0,-1 1 0 0 0,0-1 0 0 0,0 1 0 0 0,-1 0 0 0 0,1 0 0 0 0,-1 0 0 0 0,0 0 0 0 0,-6-7 0 0 0,-1 3 117 0 0,0 0 1 0 0,0 1 0 0 0,-1 0 0 0 0,0 0-1 0 0,0 1 1 0 0,-19-7 0 0 0,21 9-383 0 0,-11-5 494 0 0,-1 1 1 0 0,-23-6-1 0 0,40 13-503 0 0,-1 0 0 0 0,1 0 0 0 0,-1 0 0 0 0,1 0 0 0 0,0 1 0 0 0,-1 0 0 0 0,1 0 0 0 0,-1 0 0 0 0,1 1 0 0 0,-1-1 0 0 0,1 1 0 0 0,-1 0 0 0 0,1 0 0 0 0,0 1 0 0 0,0-1 0 0 0,-8 5 0 0 0,-6 5-3027 0 0,-1 1-259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49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6051 0 0,'0'0'1296'0'0,"2"17"-287"0"0,30 334 3636 0 0,-30-334-4556 0 0,0 1 1 0 0,9 32 0 0 0,-11-49-84 0 0,0-1 1 0 0,1 1-1 0 0,-1-1 0 0 0,0 1 1 0 0,0-1-1 0 0,0 1 0 0 0,1-1 1 0 0,-1 1-1 0 0,0-1 0 0 0,1 0 1 0 0,-1 1-1 0 0,0-1 0 0 0,1 1 1 0 0,-1-1-1 0 0,0 0 0 0 0,1 1 1 0 0,-1-1-1 0 0,1 0 0 0 0,-1 0 1 0 0,1 1-1 0 0,-1-1 0 0 0,0 0 1 0 0,1 0-1 0 0,-1 0 0 0 0,1 1 1 0 0,-1-1-1 0 0,1 0 0 0 0,-1 0 1 0 0,1 0-1 0 0,0 0 0 0 0,-1 0 1 0 0,1 0-1 0 0,-1 0 0 0 0,1 0 1 0 0,-1 0-1 0 0,1 0 0 0 0,-1 0 1 0 0,1-1-1 0 0,-1 1 0 0 0,1 0 0 0 0,-1 0 1 0 0,1 0-1 0 0,-1-1 0 0 0,0 1 1 0 0,1 0-1 0 0,-1-1 0 0 0,1 1 1 0 0,-1 0-1 0 0,0-1 0 0 0,1 1 1 0 0,0-1-1 0 0,19-17 220 0 0,11-25-59 0 0,-22 30-136 0 0,1 0-1 0 0,21-23 0 0 0,-27 33-53 0 0,-1 0 0 0 0,1 0 0 0 0,0 0 0 0 0,-1 1 1 0 0,1-1-1 0 0,0 1 0 0 0,1 0 0 0 0,-1 0 0 0 0,0 0 0 0 0,1 1 0 0 0,-1 0 0 0 0,0-1 0 0 0,1 2 1 0 0,8-2-1 0 0,-1 2-39 0 0,0-1 1 0 0,0 2-1 0 0,0 0 0 0 0,-1 0 1 0 0,1 1-1 0 0,0 1 1 0 0,-1 0-1 0 0,13 4 1 0 0,-20-5 57 0 0,0 0 0 0 0,0 0 0 0 0,0 0 0 0 0,-1 1 0 0 0,1-1 0 0 0,0 1 0 0 0,-1 0 0 0 0,0 0 0 0 0,0 0 0 0 0,0 0 0 0 0,0 1 0 0 0,-1-1 0 0 0,1 1 0 0 0,-1 0 0 0 0,0-1 0 0 0,0 1 0 0 0,0 0 0 0 0,0 0 0 0 0,-1 1 0 0 0,1-1 0 0 0,-1 0 0 0 0,0 0 0 0 0,-1 1 0 0 0,1 6 0 0 0,0 61-1175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0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26 2945 0 0,'0'0'1292'0'0,"-3"19"-772"0"0,-1-1-306 0 0,1-6 35 0 0,0 0 0 0 0,0 0 0 0 0,2 1 0 0 0,-1-1 0 0 0,1 1 0 0 0,1-1 0 0 0,0 1-1 0 0,4 18 1 0 0,-4-29-210 0 0,1-1 0 0 0,0 1-1 0 0,0 0 1 0 0,0-1 0 0 0,0 1-1 0 0,0-1 1 0 0,0 1 0 0 0,0-1-1 0 0,1 1 1 0 0,-1-1 0 0 0,0 0 0 0 0,1 1-1 0 0,-1-1 1 0 0,1 0 0 0 0,0 0-1 0 0,-1 0 1 0 0,1 0 0 0 0,0-1-1 0 0,0 1 1 0 0,-1 0 0 0 0,1-1-1 0 0,0 1 1 0 0,0-1 0 0 0,0 0-1 0 0,2 1 1 0 0,53 0 187 0 0,-44-2-25 0 0,-5 1-130 0 0,1-1 0 0 0,-1 0-1 0 0,0-1 1 0 0,0 0 0 0 0,0 0 0 0 0,-1-1 0 0 0,1 0 0 0 0,-1 0-1 0 0,1-1 1 0 0,-1 0 0 0 0,0 0 0 0 0,0-1 0 0 0,-1 0 0 0 0,1 0-1 0 0,-1 0 1 0 0,0-1 0 0 0,-1 0 0 0 0,1 0 0 0 0,-1-1 0 0 0,0 1-1 0 0,-1-1 1 0 0,1 0 0 0 0,-2 0 0 0 0,1-1 0 0 0,-1 1-1 0 0,0-1 1 0 0,0 0 0 0 0,-1 0 0 0 0,0 0 0 0 0,2-15 0 0 0,-5 21-49 0 0,1 0 1 0 0,-1 1 0 0 0,0-1 0 0 0,0 0 0 0 0,0 0-1 0 0,1 1 1 0 0,-1-1 0 0 0,-1 0 0 0 0,1 1 0 0 0,0-1 0 0 0,0 1-1 0 0,-1 0 1 0 0,1-1 0 0 0,-1 1 0 0 0,1 0 0 0 0,-1 0-1 0 0,1 0 1 0 0,-1 0 0 0 0,0 0 0 0 0,1 0 0 0 0,-1 0-1 0 0,0 0 1 0 0,0 1 0 0 0,0-1 0 0 0,0 1 0 0 0,1 0-1 0 0,-1-1 1 0 0,0 1 0 0 0,-4 0 0 0 0,-64-4 106 0 0,64 4-110 0 0,-72 0 333 0 0,77 0-362 0 0,1-12-3952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0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19 314 3298 0 0,'0'0'6925'0'0,"0"-31"-4676"0"0,2-11-2098 0 0,-1 28-94 0 0,0 0 0 0 0,-1-1 0 0 0,-1 1 0 0 0,0 0 0 0 0,-1 0 0 0 0,-5-21 0 0 0,4 24 54 0 0,0 0-1 0 0,1 0 1 0 0,1 0 0 0 0,-1 0 0 0 0,2-17-1 0 0,0 26-128 0 0,1 1 1 0 0,0-1-1 0 0,-1 1 0 0 0,1-1 0 0 0,0 1 0 0 0,0 0 0 0 0,0 0 1 0 0,0-1-1 0 0,0 1 0 0 0,0 0 0 0 0,0 0 0 0 0,1 0 1 0 0,-1 0-1 0 0,0 0 0 0 0,1 0 0 0 0,-1 1 0 0 0,0-1 0 0 0,1 0 1 0 0,-1 1-1 0 0,1-1 0 0 0,-1 1 0 0 0,1-1 0 0 0,-1 1 0 0 0,3-1 1 0 0,41-8-681 0 0,-43 8 574 0 0,76-1-8114 0 0,-67 2 4121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1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7123 0 0,'0'0'4592'0'0,"0"15"-3819"0"0,-1-1-586 0 0,-1 0 22 0 0,1-1 0 0 0,0 1-1 0 0,2 0 1 0 0,-1-1 0 0 0,2 1 0 0 0,-1-1-1 0 0,6 17 1 0 0,31 56 388 0 0,-27-64-1041 0 0,0 1 0 0 0,-1 1 1 0 0,-2 0-1 0 0,12 49 0 0 0,-20-56-5591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1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8948 0 0,'0'0'6835'0'0,"55"-11"-6579"0"0,-25-1-224 0 0,4-1 48 0 0,-5-4-384 0 0,-3-3-2209 0 0,-7-1-2049 0 0,-12 4-2193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7.5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 0 5458 0 0,'0'0'2450'0'0,"-14"110"-2338"0"0,14-90-96 0 0,7-12-993 0 0,18-8-3217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1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2641 0 0,'0'0'1267'0'0,"-10"3"25"0"0,-27 9 84 0 0,35-11-1140 0 0,0 0 0 0 0,0 0 0 0 0,0 1 0 0 0,0-1-1 0 0,1 0 1 0 0,-1 1 0 0 0,0-1 0 0 0,1 1 0 0 0,-1-1 0 0 0,1 1-1 0 0,0 0 1 0 0,0 0 0 0 0,-1 0 0 0 0,1 0 0 0 0,0-1-1 0 0,1 1 1 0 0,-1 0 0 0 0,-1 3 0 0 0,-5 35 305 0 0,6-34-403 0 0,-1 12 3 0 0,1-14-165 0 0,0 0 0 0 0,0 0 0 0 0,1 0 0 0 0,0 0 0 0 0,0-1 0 0 0,0 1-1 0 0,0 0 1 0 0,1 0 0 0 0,0 5 0 0 0,0-7 16 0 0,1 0 1 0 0,-1 1-1 0 0,1-1 0 0 0,-1 0 0 0 0,1-1 1 0 0,0 1-1 0 0,0 0 0 0 0,0 0 0 0 0,0-1 0 0 0,0 1 1 0 0,0-1-1 0 0,0 1 0 0 0,0-1 0 0 0,1 0 0 0 0,-1 0 1 0 0,0 0-1 0 0,5 1 0 0 0,12 4 42 0 0,-7-2 83 0 0,1 1-1 0 0,-1 0 1 0 0,15 9-1 0 0,-24-13-106 0 0,-1 0 0 0 0,0 1 0 0 0,0-1-1 0 0,0 1 1 0 0,1 0 0 0 0,-1 0 0 0 0,-1 0 0 0 0,1 0-1 0 0,0 0 1 0 0,0 0 0 0 0,-1 0 0 0 0,1 0 0 0 0,-1 1-1 0 0,0-1 1 0 0,0 1 0 0 0,0-1 0 0 0,0 1 0 0 0,0-1-1 0 0,0 1 1 0 0,-1 0 0 0 0,1-1 0 0 0,-1 4 0 0 0,0-3 3 0 0,0 1 0 0 0,0-1 1 0 0,-1 0-1 0 0,1 1 1 0 0,-1-1-1 0 0,0 0 1 0 0,0 1-1 0 0,0-1 0 0 0,0 0 1 0 0,-1 0-1 0 0,1 0 1 0 0,-1 0-1 0 0,0 0 0 0 0,0 0 1 0 0,0 0-1 0 0,0-1 1 0 0,-5 5-1 0 0,1-2 37 0 0,0 0 0 0 0,0-1 0 0 0,0 0 0 0 0,-1-1-1 0 0,0 1 1 0 0,0-1 0 0 0,-10 3 0 0 0,16-6-22 0 0,1 0-98 0 0,0 1 0 0 0,-1-1 0 0 0,1 0 0 0 0,0 1 0 0 0,-1-1 0 0 0,1 0 1 0 0,-1 0-1 0 0,1 0 0 0 0,-1 1 0 0 0,1-1 0 0 0,-1 0 0 0 0,1 0 0 0 0,0 0 0 0 0,-1 0 0 0 0,1 0 0 0 0,-1 0 0 0 0,1 0 0 0 0,-1 0 0 0 0,1 0 0 0 0,-1 0 0 0 0,1 0 0 0 0,-1 0 0 0 0,1 0 0 0 0,-1 0 0 0 0,1 0 0 0 0,-1-1 0 0 0,1 1 0 0 0,-1 0 0 0 0,1 0 0 0 0,0 0 0 0 0,-1-1 0 0 0,1 1 0 0 0,-1 0 0 0 0,1-1 0 0 0,0 1 0 0 0,-1 0 0 0 0,1-1 0 0 0,0 1 0 0 0,0 0 0 0 0,-1-1 0 0 0,1 1 0 0 0,0-1 0 0 0,0 1 0 0 0,-1 0 0 0 0,1-1 0 0 0,0 1 1 0 0,0-1-1 0 0,0 1 0 0 0,0-1 0 0 0,-1 0 0 0 0,-2-18-6291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3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15 745 3954 0 0,'0'0'958'0'0,"-15"7"4556"0"0,16-10-4929 0 0,-1 0 0 0 0,1 0 0 0 0,0 0-1 0 0,0 0 1 0 0,0 0 0 0 0,0 0 0 0 0,0 1 0 0 0,1-1-1 0 0,2-4 1 0 0,40-52-195 0 0,-18 25-89 0 0,25-40-236 0 0,-4-2 0 0 0,-2-2 0 0 0,-5-2 0 0 0,47-132 1 0 0,-49 116 798 0 0,-38 95-883 0 0,1 0 1 0 0,0 1-1 0 0,-1-1 0 0 0,1 0 0 0 0,0 1 1 0 0,0-1-1 0 0,0 0 0 0 0,-1 1 1 0 0,1-1-1 0 0,0 1 0 0 0,0-1 1 0 0,0 1-1 0 0,0 0 0 0 0,0-1 0 0 0,0 1 1 0 0,0 0-1 0 0,0 0 0 0 0,0 0 1 0 0,0 0-1 0 0,0-1 0 0 0,0 1 0 0 0,0 1 1 0 0,0-1-1 0 0,0 0 0 0 0,0 0 1 0 0,0 0-1 0 0,0 0 0 0 0,0 1 1 0 0,0-1-1 0 0,0 1 0 0 0,0-1 0 0 0,0 0 1 0 0,0 1-1 0 0,0 0 0 0 0,0-1 1 0 0,-1 1-1 0 0,3 1 0 0 0,32 24-377 0 0,-13-2 400 0 0,0 1-1 0 0,-2 1 1 0 0,-1 1 0 0 0,-1 0 0 0 0,-1 2-1 0 0,-1 0 1 0 0,-2 1 0 0 0,-1 0 0 0 0,-2 1-1 0 0,0 0 1 0 0,-2 1 0 0 0,-2 0 0 0 0,-1 1 0 0 0,-1-1-1 0 0,-2 1 1 0 0,-1 46 0 0 0,-3 34-8312 0 0,-6-142 1233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3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9764 0 0,'0'0'2466'0'0,"193"-73"-1602"0"0,-100 64 144 0 0,-4 5-335 0 0,-3 4-241 0 0,-8 0-336 0 0,-19 8-80 0 0,-18 13-128 0 0,-18 0-2449 0 0,-23-8-2353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7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6051 0 0,'0'0'2644'0'0,"0"6"-2724"0"0,0 322 5244 0 0,0 165-3475 0 0,0-493-1708 0 0,0 0 0 0 0,0 0 0 0 0,0 0 0 0 0,0-1 0 0 0,0 1 0 0 0,0 0 0 0 0,1 0 0 0 0,-1 0 0 0 0,0 0 0 0 0,0-1 0 0 0,0 1 0 0 0,0 0 0 0 0,0 0 0 0 0,0 0 0 0 0,0 0 0 0 0,1 0 0 0 0,-1 0 0 0 0,0 0 0 0 0,0-1-1 0 0,0 1 1 0 0,0 0 0 0 0,0 0 0 0 0,1 0 0 0 0,-1 0 0 0 0,0 0 0 0 0,0 0 0 0 0,0 0 0 0 0,0 0 0 0 0,1 0 0 0 0,-1 0 0 0 0,0 0 0 0 0,0 0 0 0 0,0 0 0 0 0,0 0 0 0 0,1 0 0 0 0,-1 0 0 0 0,0 0 0 0 0,0 0 0 0 0,0 0 0 0 0,0 0 0 0 0,1 0-1 0 0,-1 0 1 0 0,0 0 0 0 0,0 1 0 0 0,0-1 0 0 0,0 0 0 0 0,1 0 0 0 0,-1 0 0 0 0,0 0 0 0 0,0 0 0 0 0,0 0 0 0 0,0 0 0 0 0,0 1 0 0 0,0-1 0 0 0,0 0 0 0 0,0 0 0 0 0,1 0 0 0 0,-1 0 0 0 0,0 1 0 0 0,0-1 0 0 0,0 0 0 0 0,0 0-1 0 0,0 0 1 0 0,0 0 0 0 0,0 1 0 0 0,0-1 0 0 0,0 0 0 0 0,0 0 0 0 0,0 0 0 0 0,10-12-1388 0 0,1-20-2392 0 0,-6-11-3337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8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2 1249 0 0,'0'0'12064'0'0,"12"0"-12040"0"0,182-2-150 0 0,268 7-266 0 0,-430-3 334 0 0,1 1 0 0 0,-1 2-1 0 0,0 1 1 0 0,0 2 0 0 0,-1 0-1 0 0,45 20 1 0 0,-66-24 112 0 0,0 1 0 0 0,0 1 1 0 0,-1-1-1 0 0,0 1 0 0 0,0 1 0 0 0,0 0 0 0 0,-1 0 0 0 0,0 1 1 0 0,0-1-1 0 0,-1 2 0 0 0,0-1 0 0 0,-1 1 0 0 0,1 0 0 0 0,-2 1 1 0 0,1-1-1 0 0,-1 1 0 0 0,-1 0 0 0 0,0 0 0 0 0,0 1 0 0 0,-1-1 1 0 0,-1 1-1 0 0,3 17 0 0 0,-1 11 290 0 0,-2 46 0 0 0,-2-71-161 0 0,-1 0 1 0 0,-1 0-1 0 0,0 0 0 0 0,-1-1 1 0 0,0 1-1 0 0,-9 22 0 0 0,8-27-81 0 0,-12 27 306 0 0,-2-1 0 0 0,-37 58 0 0 0,47-83-383 0 0,0 0 1 0 0,0 0 0 0 0,-1 0 0 0 0,-1-1-1 0 0,0-1 1 0 0,0 0 0 0 0,0 0-1 0 0,-1-1 1 0 0,0 0 0 0 0,-1-1 0 0 0,1 0-1 0 0,-19 6 1 0 0,-15 1 57 0 0,-1-1 0 0 0,-1-3 0 0 0,-57 4 0 0 0,-146 0 176 0 0,198-12-255 0 0,-73 2-51 0 0,-166 10-85 0 0,286-12 74 0 0,3-1 26 0 0,0-1 1 0 0,0 1-1 0 0,1 0 0 0 0,-1 0 1 0 0,0 1-1 0 0,0-1 0 0 0,0 0 1 0 0,0 1-1 0 0,1-1 0 0 0,-1 1 1 0 0,0-1-1 0 0,0 1 0 0 0,1 0 1 0 0,-1 0-1 0 0,0 0 0 0 0,1 0 0 0 0,-1 0 1 0 0,1 0-1 0 0,0 0 0 0 0,-1 0 1 0 0,-1 2-1 0 0,4-2-35 0 0,-1-1-1 0 0,1 1 1 0 0,-1-1-1 0 0,1 1 1 0 0,-1-1-1 0 0,1 0 1 0 0,-1 1-1 0 0,1-1 1 0 0,0 0-1 0 0,-1 1 1 0 0,1-1-1 0 0,0 0 0 0 0,-1 0 1 0 0,1 0-1 0 0,-1 0 1 0 0,1 1-1 0 0,0-1 1 0 0,-1 0-1 0 0,1 0 1 0 0,0 0-1 0 0,-1 0 1 0 0,1 0-1 0 0,0 0 1 0 0,-1-1-1 0 0,1 1 1 0 0,0 0-1 0 0,0 0 1 0 0,6-1-364 0 0,6 1-531 0 0,0-1 1 0 0,1 0-1 0 0,-1-1 1 0 0,0 0-1 0 0,0-1 1 0 0,13-5-1 0 0,34-20-6887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4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12 3970 0 0,'0'0'4661'0'0,"0"19"-3608"0"0,0 17-713 0 0,2 9 776 0 0,-2 0-1 0 0,-3 0 1 0 0,-10 64 0 0 0,4-63-612 0 0,2 0 0 0 0,-2 72 0 0 0,7 62 389 0 0,2-158-204 0 0,-7-466-641 0 0,-12 174-909 0 0,21 269 838 0 0,-1 0 0 0 0,1 0 0 0 0,0 0 0 0 0,-1 0 0 0 0,1 0 0 0 0,0 1 0 0 0,0-1 0 0 0,-1 1 0 0 0,1-1 0 0 0,0 1 1 0 0,0 0-1 0 0,0-1 0 0 0,0 1 0 0 0,0 0 0 0 0,0 0 0 0 0,-1 1 0 0 0,1-1 0 0 0,0 0 0 0 0,3 1 0 0 0,3 0-39 0 0,25 0 122 0 0,1 1 0 0 0,-1 2-1 0 0,0 2 1 0 0,-1 0-1 0 0,1 3 1 0 0,-1 0 0 0 0,-1 2-1 0 0,57 29 1 0 0,-81-36-37 0 0,0 0 0 0 0,-1 0 0 0 0,1 1 0 0 0,-1 0 0 0 0,0 1 0 0 0,10 11 0 0 0,-14-15-19 0 0,0 0-1 0 0,-1 1 1 0 0,1-1-1 0 0,-1 0 1 0 0,0 1 0 0 0,0-1-1 0 0,1 1 1 0 0,-1-1 0 0 0,-1 1-1 0 0,1 0 1 0 0,0-1-1 0 0,-1 1 1 0 0,1 0 0 0 0,-1 0-1 0 0,0-1 1 0 0,0 1-1 0 0,0 0 1 0 0,0 0 0 0 0,-1 0-1 0 0,1-1 1 0 0,-1 1 0 0 0,0 0-1 0 0,-1 4 1 0 0,1-6-3 0 0,0 1 0 0 0,-1 0 0 0 0,1 0 0 0 0,0 0 0 0 0,-1-1 0 0 0,1 1 0 0 0,-1-1 0 0 0,0 1 0 0 0,0-1 0 0 0,1 0 0 0 0,-1 0 0 0 0,0 0 0 0 0,0 0 0 0 0,0 0 0 0 0,0 0 0 0 0,-4 1 0 0 0,-38 8-94 0 0,31-8-13 0 0,-56 10-1553 0 0,68-12 1644 0 0,1 0 0 0 0,0 1 0 0 0,0-1 1 0 0,0 0-1 0 0,0 1 0 0 0,-1-1 0 0 0,1 0 0 0 0,0 1 0 0 0,0-1 0 0 0,0 0 1 0 0,0 1-1 0 0,0-1 0 0 0,0 0 0 0 0,0 1 0 0 0,0-1 0 0 0,0 0 0 0 0,0 1 1 0 0,0-1-1 0 0,0 0 0 0 0,1 1 0 0 0,-1-1 0 0 0,0 0 0 0 0,0 1 0 0 0,0-1 1 0 0,0 0-1 0 0,0 1 0 0 0,1-1 0 0 0,-1 0 0 0 0,0 0 0 0 0,0 1 0 0 0,1-1 1 0 0,-1 0-1 0 0,0 0 0 0 0,0 1 0 0 0,1-1 0 0 0,-1 0 0 0 0,0 0 0 0 0,1 0 1 0 0,-1 0-1 0 0,0 1 0 0 0,1-1 0 0 0,-1 0 0 0 0,0 0 0 0 0,1 0 0 0 0,-1 0 1 0 0,0 0-1 0 0,1 0 0 0 0,-1 0 0 0 0,0 0 0 0 0,1 0 0 0 0,63 25-43 0 0,-35-15 421 0 0,0 1 0 0 0,-1 2 0 0 0,-1 0 0 0 0,26 18 1 0 0,-46-26-298 0 0,0 0 1 0 0,-1 0 0 0 0,0 0 0 0 0,0 1 0 0 0,0 0 0 0 0,-1 0 0 0 0,0 1-1 0 0,0-1 1 0 0,0 1 0 0 0,-1 0 0 0 0,0 0 0 0 0,-1 1 0 0 0,1-1 0 0 0,-1 1 0 0 0,-1 0-1 0 0,0-1 1 0 0,0 1 0 0 0,0 0 0 0 0,-1 1 0 0 0,0 8 0 0 0,0-10-51 0 0,-1 0 0 0 0,0 0 1 0 0,-1 1-1 0 0,1-1 0 0 0,-1 0 1 0 0,-1 0-1 0 0,0 0 1 0 0,0 0-1 0 0,0 0 0 0 0,-1 0 1 0 0,1-1-1 0 0,-2 1 0 0 0,1-1 1 0 0,-1 0-1 0 0,0 0 0 0 0,0 0 1 0 0,-1 0-1 0 0,0-1 0 0 0,0 1 1 0 0,0-1-1 0 0,0-1 1 0 0,-13 9-1 0 0,-11 8 17 0 0,-1-1 0 0 0,-1-2 0 0 0,-1-2 1 0 0,0 0-1 0 0,-1-2 0 0 0,-68 18 0 0 0,99-31-44 0 0,1-1 1 0 0,-1 1-1 0 0,1-1 1 0 0,0 0-1 0 0,-1 1 1 0 0,1-1-1 0 0,-1 0 1 0 0,1 0-1 0 0,-1 0 1 0 0,1 0-1 0 0,-1 0 1 0 0,1-1-1 0 0,-1 1 1 0 0,1 0-1 0 0,-1-1 1 0 0,-1 0-1 0 0,3 1-16 0 0,0-1-1 0 0,-1 1 1 0 0,1-1 0 0 0,0 1-1 0 0,0-1 1 0 0,0 1-1 0 0,0-1 1 0 0,0 1-1 0 0,0-1 1 0 0,-1 1 0 0 0,1-1-1 0 0,0 1 1 0 0,1-1-1 0 0,-1 1 1 0 0,0-1-1 0 0,0 1 1 0 0,0-1 0 0 0,0 1-1 0 0,0-1 1 0 0,0 1-1 0 0,0-1 1 0 0,1 1-1 0 0,-1 0 1 0 0,0-1 0 0 0,0 1-1 0 0,1-1 1 0 0,-1 1-1 0 0,0 0 1 0 0,1-1-1 0 0,34-34-2705 0 0,12 2-1589 0 0,5-2-1774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56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705 89 8516 0 0,'0'0'1905'0'0,"8"-33"6304"0"0,-9 31-8200 0 0,1 0 1 0 0,-1-1-1 0 0,0 1 0 0 0,0 0 1 0 0,0 0-1 0 0,-1 0 1 0 0,1 0-1 0 0,0 0 0 0 0,-1 0 1 0 0,1 0-1 0 0,-1 1 1 0 0,0-1-1 0 0,1 0 0 0 0,-1 1 1 0 0,0-1-1 0 0,0 1 0 0 0,0 0 1 0 0,0 0-1 0 0,0-1 1 0 0,-1 1-1 0 0,1 1 0 0 0,0-1 1 0 0,0 0-1 0 0,-1 1 1 0 0,1-1-1 0 0,-4 0 0 0 0,-69-11-214 0 0,45 10 147 0 0,0 2 0 0 0,0 0-1 0 0,1 2 1 0 0,-1 2 0 0 0,0 0 0 0 0,1 2 0 0 0,0 1 0 0 0,-29 12-1 0 0,39-12 40 0 0,-1 2-1 0 0,2 0 0 0 0,-1 1 0 0 0,1 1 0 0 0,1 1 0 0 0,0 0 0 0 0,1 1 1 0 0,0 1-1 0 0,1 0 0 0 0,0 2 0 0 0,2-1 0 0 0,-17 24 0 0 0,22-26 46 0 0,0 1 0 0 0,1 0 0 0 0,0 1 0 0 0,1-1 0 0 0,1 1 0 0 0,0 0 0 0 0,1 0 0 0 0,0 1 1 0 0,1 0-1 0 0,1-1 0 0 0,1 1 0 0 0,0 0 0 0 0,1 0 0 0 0,1-1 0 0 0,0 1 0 0 0,2 0 0 0 0,-1 0 0 0 0,2-1 0 0 0,0 0 0 0 0,1 0 0 0 0,0 0 0 0 0,1 0 0 0 0,1-1 0 0 0,0 0 0 0 0,1 0 0 0 0,0-1 0 0 0,2 0 0 0 0,18 21 0 0 0,-5-11 19 0 0,2-2-1 0 0,0-1 1 0 0,2-1 0 0 0,0-1-1 0 0,1-1 1 0 0,0-1 0 0 0,1-2-1 0 0,1-1 1 0 0,45 14 0 0 0,-30-15-24 0 0,0-2 1 0 0,0-2-1 0 0,0-2 1 0 0,1-2 0 0 0,0-2-1 0 0,51-4 1 0 0,-89 1-137 0 0,-1 1 0 0 0,1-1 0 0 0,0-1 0 0 0,0 1 0 0 0,-1-2 1 0 0,11-3-1 0 0,-16 5-238 0 0,1 0 0 0 0,0-1 0 0 0,-1 1 0 0 0,1-1 0 0 0,-1 0 0 0 0,1 0 0 0 0,-1 0 0 0 0,0 0 0 0 0,0 0 0 0 0,0 0 0 0 0,0-1 0 0 0,0 1 0 0 0,0-1 0 0 0,-1 1 1 0 0,1-1-1 0 0,-1 0 0 0 0,0 1 0 0 0,2-6 0 0 0,-1-18-8569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0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164 197 5250 0 0,'-25'0'5330'0'0,"17"-1"-5194"0"0,0 0 0 0 0,1 1 0 0 0,-1 0 0 0 0,0 1-1 0 0,0-1 1 0 0,0 2 0 0 0,0-1 0 0 0,-11 5 0 0 0,10-3 215 0 0,0 1 1 0 0,0-1 0 0 0,0 0-1 0 0,-12 1 1 0 0,46-6-233 0 0,0 1 1 0 0,32 4-1 0 0,7-1-64 0 0,247-4 525 0 0,326 4 17 0 0,-637-4-483 0 0,0 1 0 0 0,0-1 0 0 0,0 0-1 0 0,0 1 1 0 0,-1-1 0 0 0,1 1 0 0 0,0-1 0 0 0,-1 0 0 0 0,1 1 0 0 0,-1-1 0 0 0,0 1 0 0 0,1-1-1 0 0,-1 1 1 0 0,0-1 0 0 0,-1-1 0 0 0,-21-17-257 0 0,-1 1-1 0 0,0 1 1 0 0,-45-24 0 0 0,35 22-183 0 0,-2-1 210 0 0,-1 1 1 0 0,-45-16-1 0 0,117 35-497 0 0,20 16 575 0 0,-1 1 0 0 0,0 3 0 0 0,-1 2 0 0 0,61 34 0 0 0,-100-48 29 0 0,-3-1-6 0 0,0-1 1 0 0,0 2 0 0 0,0-1-1 0 0,-1 1 1 0 0,12 11-1 0 0,-20-14-13 0 0,0 0-1 0 0,-1 0 0 0 0,1 0 1 0 0,-1 0-1 0 0,0 1 1 0 0,0-1-1 0 0,-1 0 1 0 0,1 1-1 0 0,-1-1 1 0 0,0 0-1 0 0,0 1 1 0 0,-1-1-1 0 0,1 0 0 0 0,-1 1 1 0 0,0-1-1 0 0,0 0 1 0 0,0 0-1 0 0,-1 0 1 0 0,-3 8-1 0 0,-11 1 24 0 0,0-1 0 0 0,-1 0 0 0 0,0-1 0 0 0,-1-2 0 0 0,0 1 0 0 0,-36 11 0 0 0,12-3 38 0 0,-131 57 113 0 0,164-72-404 0 0,8-11-1064 0 0,2 3 696 0 0,2-19-3741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2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1 139 3634 0 0,'0'1'8773'0'0,"21"6"-8548"0"0,101 11 526 0 0,143 4 0 0 0,126-18 203 0 0,-279-4-880 0 0,-75 0 12 0 0,66-9 1 0 0,-103 9-75 0 0,0 0 1 0 0,0 0-1 0 0,0 0 1 0 0,0 0-1 0 0,1 0 1 0 0,-1 0-1 0 0,0 0 0 0 0,0 0 1 0 0,0 0-1 0 0,1 0 1 0 0,-1 0-1 0 0,0 0 0 0 0,0 0 1 0 0,0 0-1 0 0,1 0 1 0 0,-1 0-1 0 0,0 0 1 0 0,0 0-1 0 0,0 0 0 0 0,0-1 1 0 0,1 1-1 0 0,-1 0 1 0 0,0 0-1 0 0,0 0 1 0 0,0 0-1 0 0,0 0 0 0 0,0 0 1 0 0,1 0-1 0 0,-1-1 1 0 0,0 1-1 0 0,0 0 0 0 0,0 0 1 0 0,0 0-1 0 0,0 0 1 0 0,0-1-1 0 0,0 1 1 0 0,0 0-1 0 0,0 0 0 0 0,0 0 1 0 0,1 0-1 0 0,-1-1 1 0 0,0 1-1 0 0,0 0 0 0 0,0 0 1 0 0,0 0-1 0 0,0-1 1 0 0,0 1-1 0 0,0 0 1 0 0,0 0-1 0 0,-1 0 0 0 0,1 0 1 0 0,0-1-1 0 0,0 1 1 0 0,0 0-1 0 0,0 0 1 0 0,0 0-1 0 0,0 0 0 0 0,0-1 1 0 0,0 1-1 0 0,0 0 1 0 0,0 0-1 0 0,-1 0 0 0 0,1 0 1 0 0,-1-5 806 0 0,14 3-627 0 0,-10 2-191 0 0,31 1 84 0 0,0-2-1 0 0,1-1 1 0 0,61-13-1 0 0,-95 15 76 0 0,-2-1-151 0 0,-1-1 0 0 0,1 1 0 0 0,-1 0 1 0 0,0 1-1 0 0,1-1 0 0 0,-1 0 0 0 0,0 0 0 0 0,0 1 0 0 0,0-1 0 0 0,0 1 0 0 0,0 0 1 0 0,1-1-1 0 0,-5 1 0 0 0,-1-1 18 0 0,-135-32-70 0 0,-200-74 0 0 0,410 121-1184 0 0,-14 8 1206 0 0,-2 2-1 0 0,0 2 0 0 0,-2 3 1 0 0,-1 2-1 0 0,-1 1 0 0 0,-2 3 0 0 0,60 58 1 0 0,-97-85 37 0 0,0 0 0 0 0,0 0 0 0 0,1-1 0 0 0,0 0 0 0 0,15 6 0 0 0,-25-12-18 0 0,0-1 1 0 0,0 1-1 0 0,0-1 0 0 0,0 1 1 0 0,1-1-1 0 0,-1 1 1 0 0,0-1-1 0 0,0 1 0 0 0,0-1 1 0 0,0 1-1 0 0,-1-1 0 0 0,1 1 1 0 0,0-1-1 0 0,0 1 1 0 0,0-1-1 0 0,0 1 0 0 0,0-1 1 0 0,-1 1-1 0 0,1-1 1 0 0,0 1-1 0 0,0-1 0 0 0,-1 1 1 0 0,1-1-1 0 0,0 0 0 0 0,-1 1 1 0 0,1-1-1 0 0,-1 0 1 0 0,1 1-1 0 0,0-1 0 0 0,-1 0 1 0 0,1 1-1 0 0,-1-1 1 0 0,1 0-1 0 0,-1 0 0 0 0,1 0 1 0 0,-1 1-1 0 0,0-1 0 0 0,-31 13-328 0 0,-45 11 0 0 0,-13 5 310 0 0,62-18-3 0 0,-42 22-1 0 0,62-28 6 0 0,1-1-1 0 0,0 1 0 0 0,0 0 0 0 0,0 1 0 0 0,1-1 1 0 0,-1 1-1 0 0,1 0 0 0 0,1 1 0 0 0,-1 0 1 0 0,-6 11-1 0 0,5 3-877 0 0,10-37-4534 0 0,3-17 268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3.9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67 2321 0 0,'-1'8'353'0'0,"0"1"0"0"0,1 0 0 0 0,1 0 0 0 0,-1 0-1 0 0,1-1 1 0 0,1 1 0 0 0,0 0 0 0 0,0-1 0 0 0,1 1 0 0 0,0-1 0 0 0,0 0 0 0 0,1 0-1 0 0,0 0 1 0 0,6 9 0 0 0,3 5 611 0 0,0 1 0 0 0,11 31 0 0 0,-14-32-297 0 0,0 1 0 0 0,24 36 0 0 0,-22-47-466 0 0,-9-20 470 0 0,-4 4-605 0 0,1 1 0 0 0,-1-1 0 0 0,0 1 0 0 0,0 0 0 0 0,-1-1-1 0 0,1 1 1 0 0,-1 0 0 0 0,-3-5 0 0 0,-38-48 42 0 0,22 33-37 0 0,2-2-1 0 0,0 0 1 0 0,2-1-1 0 0,1-1 0 0 0,-15-35 1 0 0,28 56 54 0 0,2 0 0 0 0,-1 0 0 0 0,0 1 0 0 0,1-1 0 0 0,0 0 0 0 0,1 0 0 0 0,-1-10 0 0 0,1 14-118 0 0,1 0 0 0 0,-1 0 1 0 0,0 0-1 0 0,1 0 0 0 0,-1 0 0 0 0,1 0 0 0 0,0 0 0 0 0,0 0 0 0 0,-1 0 0 0 0,1 0 0 0 0,0 0 0 0 0,1 1 0 0 0,-1-1 0 0 0,0 0 0 0 0,0 1 0 0 0,1-1 1 0 0,-1 1-1 0 0,1 0 0 0 0,-1-1 0 0 0,1 1 0 0 0,0 0 0 0 0,-1 0 0 0 0,1 0 0 0 0,0 0 0 0 0,3-1 0 0 0,16-5-84 0 0,1 1-1 0 0,0 1 0 0 0,0 1 1 0 0,46-3-1 0 0,-18 6-109 0 0,62 5-1 0 0,-51 8-882 0 0,-58-11 698 0 0,0 0 1 0 0,0 0-1 0 0,0 0 0 0 0,-1 1 0 0 0,1-1 1 0 0,0 1-1 0 0,0 0 0 0 0,-1 0 1 0 0,1 0-1 0 0,-1 0 0 0 0,0 0 0 0 0,0 0 1 0 0,1 1-1 0 0,-1-1 0 0 0,-1 1 1 0 0,1-1-1 0 0,2 5 0 0 0,-2 10-4822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7.8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62 15863 0 0,'0'0'2337'0'0,"-101"-61"-10853"0"0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4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181 128 5635 0 0,'0'0'1878'0'0,"12"-13"-1598"0"0,32-43-181 0 0,-42 55-103 0 0,-1-1 0 0 0,0 0 1 0 0,1 0-1 0 0,-1 0 0 0 0,0 0 1 0 0,0 0-1 0 0,0 0 0 0 0,0 0 0 0 0,-1 0 1 0 0,1 0-1 0 0,-1-1 0 0 0,1 1 1 0 0,-1 0-1 0 0,0 0 0 0 0,1-5 1 0 0,-2 6-12 0 0,1 0-1 0 0,-1 0 1 0 0,1 0 0 0 0,0 0 0 0 0,-1 0 0 0 0,0 0 0 0 0,1 0 0 0 0,-1 0-1 0 0,0 1 1 0 0,1-1 0 0 0,-1 0 0 0 0,0 0 0 0 0,0 1 0 0 0,1-1 0 0 0,-1 0-1 0 0,0 1 1 0 0,0-1 0 0 0,0 1 0 0 0,0-1 0 0 0,0 1 0 0 0,0 0 0 0 0,0-1-1 0 0,-1 1 1 0 0,-7-2-124 0 0,0 1 1 0 0,0 0-1 0 0,0 1 0 0 0,0 0 0 0 0,-15 2 0 0 0,10-2 50 0 0,6 0 105 0 0,1 1-1 0 0,0-1 1 0 0,-1 1-1 0 0,1 1 1 0 0,0-1-1 0 0,0 1 1 0 0,0 0-1 0 0,0 1 1 0 0,1 0-1 0 0,-1 0 1 0 0,1 0-1 0 0,-1 1 1 0 0,1 0-1 0 0,0 0 1 0 0,-6 6-1 0 0,9-7 185 0 0,0 0 0 0 0,-1 1 0 0 0,2 0 0 0 0,-1 0 0 0 0,0 0 0 0 0,1 0 0 0 0,0 0 0 0 0,0 0 0 0 0,0 1 0 0 0,0-1 0 0 0,1 1 0 0 0,-1-1 0 0 0,1 1 0 0 0,0-1 0 0 0,1 1 0 0 0,-1 0 0 0 0,1 0 0 0 0,0-1 0 0 0,0 1 0 0 0,1 0 0 0 0,-1-1 0 0 0,1 1 0 0 0,0 0 0 0 0,2 5 0 0 0,0-4-125 0 0,-1-1 1 0 0,1 0-1 0 0,1 0 1 0 0,-1 0 0 0 0,1-1-1 0 0,0 1 1 0 0,0-1-1 0 0,0 0 1 0 0,0 0-1 0 0,1-1 1 0 0,-1 1 0 0 0,1-1-1 0 0,0 0 1 0 0,0 0-1 0 0,1 0 1 0 0,-1-1-1 0 0,0 0 1 0 0,7 2 0 0 0,16 6-19 0 0,-1-2 1 0 0,37 6-1 0 0,-30-9-209 0 0,62 3-1 0 0,-11-13-3215 0 0,-41-10-1672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4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309 328 4130 0 0,'0'0'5960'0'0,"18"17"-5432"0"0,2 5-453 0 0,-7-8-27 0 0,1 0 0 0 0,0 0 0 0 0,18 11 0 0 0,-31-24 83 0 0,-4-1 90 0 0,-6-3-279 0 0,0 0-1 0 0,1 0 0 0 0,-1 0 1 0 0,1-1-1 0 0,0-1 1 0 0,0 1-1 0 0,0-1 0 0 0,-8-7 1 0 0,-11-7-458 0 0,-12-4 321 0 0,0-3 0 0 0,2-1 1 0 0,1-2-1 0 0,1-1 0 0 0,-48-54 0 0 0,78 77 775 0 0,0 0 0 0 0,0-1-1 0 0,0 1 1 0 0,1-1-1 0 0,-5-12 1 0 0,9 19-448 0 0,-1-1-1 0 0,0 0 1 0 0,0 0 0 0 0,1 0 0 0 0,-1 0 0 0 0,1 0 0 0 0,-1 0 0 0 0,1 0 0 0 0,0 0 0 0 0,0 0 0 0 0,0 0-1 0 0,0 0 1 0 0,0 0 0 0 0,1 0 0 0 0,-1 0 0 0 0,0 0 0 0 0,1 1 0 0 0,-1-1 0 0 0,1 0 0 0 0,0 0 0 0 0,0 0-1 0 0,0 0 1 0 0,0 1 0 0 0,0-1 0 0 0,0 0 0 0 0,0 1 0 0 0,0-1 0 0 0,1 1 0 0 0,-1-1 0 0 0,3-1 0 0 0,7-3-58 0 0,0 1 0 0 0,0 1 0 0 0,0-1 0 0 0,0 2 0 0 0,0 0 1 0 0,1 0-1 0 0,-1 1 0 0 0,15-1 0 0 0,99-2-93 0 0,-112 5 24 0 0,0 0-43 0 0,1 0 0 0 0,0 1 0 0 0,0 1 0 0 0,-1 0 0 0 0,1 0 0 0 0,-1 2 0 0 0,24 8 0 0 0,-33-10-93 0 0,1 0 0 0 0,-1 1-1 0 0,0-1 1 0 0,0 1 0 0 0,0 0 0 0 0,0 0-1 0 0,0 1 1 0 0,0-1 0 0 0,-1 1-1 0 0,0 0 1 0 0,0 0 0 0 0,0 0 0 0 0,0 0-1 0 0,-1 1 1 0 0,0-1 0 0 0,1 1 0 0 0,-2-1-1 0 0,1 1 1 0 0,0 0 0 0 0,-1 0 0 0 0,0 0-1 0 0,0-1 1 0 0,0 1 0 0 0,-1 8 0 0 0,1-7-91 0 0,-1 1 0 0 0,0-1 1 0 0,0 1-1 0 0,-1-1 1 0 0,1 1-1 0 0,-2-1 0 0 0,1 0 1 0 0,-1 1-1 0 0,1-1 0 0 0,-2 0 1 0 0,-3 9-1 0 0,4-12-23 0 0,0 0-1 0 0,-1 0 1 0 0,1-1-1 0 0,-1 1 1 0 0,0 0-1 0 0,0-1 1 0 0,0 0-1 0 0,0 1 1 0 0,0-1 0 0 0,0 0-1 0 0,0-1 1 0 0,-1 1-1 0 0,1 0 1 0 0,-1-1-1 0 0,1 0 1 0 0,-1 0-1 0 0,0 0 1 0 0,1 0-1 0 0,-1-1 1 0 0,0 1-1 0 0,-3-1 1 0 0,-19 0-3242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5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5138 0 0,'0'0'5427'0'0,"127"126"-4259"0"0,-109-89-287 0 0,1-1-241 0 0,-1-3-32 0 0,-3-5-304 0 0,0-5-207 0 0,-8-6-17 0 0,5-7-160 0 0,-5-10-961 0 0,0 0-2112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5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90 195 12150 0 0,'0'0'1536'0'0,"97"82"-1648"0"0,-86-82-1024 0 0</inkml:trace>
  <inkml:trace contextRef="#ctx0" brushRef="#br0" timeOffset="1">42 37 11237 0 0,'0'0'7299'0'0,"-41"-37"-9299"0"0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5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5250 0 0,'0'0'6358'0'0,"-5"14"-5302"0"0,1-3-812 0 0,0-1 38 0 0,0 0-1 0 0,1 0 1 0 0,0 1-1 0 0,1 0 1 0 0,0-1-1 0 0,-1 22 1 0 0,4-31-286 0 0,-1 0 0 0 0,1 0 1 0 0,-1 0-1 0 0,1-1 0 0 0,0 1 0 0 0,-1 0 0 0 0,1-1 1 0 0,0 1-1 0 0,-1 0 0 0 0,1-1 0 0 0,0 1 1 0 0,0-1-1 0 0,0 1 0 0 0,-1-1 0 0 0,1 0 1 0 0,0 1-1 0 0,0-1 0 0 0,0 0 0 0 0,0 1 0 0 0,0-1 1 0 0,0 0-1 0 0,0 0 0 0 0,-1 0 0 0 0,1 0 1 0 0,0 0-1 0 0,0 0 0 0 0,1 0 0 0 0,37 1 63 0 0,-32-2-55 0 0,-4 1-47 0 0,65-4-1185 0 0,-63 3 676 0 0,-1 0-1 0 0,0 0 1 0 0,0 0 0 0 0,1-1 0 0 0,-1 1 0 0 0,0-1 0 0 0,0 0 0 0 0,0 0-1 0 0,0-1 1 0 0,-1 1 0 0 0,1-1 0 0 0,-1 0 0 0 0,6-5 0 0 0,2-7-5283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6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5859 0 0,'0'0'5509'0'0,"-3"11"-5021"0"0,-24 71 1190 0 0,27-82-1670 0 0,0 0 0 0 0,0 0-1 0 0,0 1 1 0 0,0-1-1 0 0,0 0 1 0 0,0 0 0 0 0,0 0-1 0 0,0 1 1 0 0,0-1 0 0 0,0 0-1 0 0,0 0 1 0 0,0 0 0 0 0,0 0-1 0 0,0 1 1 0 0,0-1 0 0 0,1 0-1 0 0,-1 0 1 0 0,0 0 0 0 0,0 0-1 0 0,0 1 1 0 0,0-1 0 0 0,0 0-1 0 0,0 0 1 0 0,0 0 0 0 0,0 0-1 0 0,1 0 1 0 0,-1 0 0 0 0,0 1-1 0 0,0-1 1 0 0,0 0 0 0 0,0 0-1 0 0,1 0 1 0 0,-1 0 0 0 0,0 0-1 0 0,0 0 1 0 0,0 0 0 0 0,0 0-1 0 0,1 0 1 0 0,-1 0 0 0 0,0 0-1 0 0,0 0 1 0 0,0 0 0 0 0,0 0-1 0 0,1 0 1 0 0,-1 0 0 0 0,0 0-1 0 0,16-2 261 0 0,19-9 19 0 0,-29 9-257 0 0,0 1-81 0 0,-1 1-1 0 0,0-1 1 0 0,1 1 0 0 0,-1 1 0 0 0,0-1 0 0 0,1 1 0 0 0,-1-1 0 0 0,0 2 0 0 0,1-1 0 0 0,-1 0 0 0 0,0 1-1 0 0,0 0 1 0 0,0 0 0 0 0,-1 1 0 0 0,10 5 0 0 0,37 14 151 0 0,-13-16-408 0 0,-14-9-4680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6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8548 0 0,'0'0'4706'0'0,"175"72"-4658"0"0,-141-33 16 0 0,-8-5 16 0 0,0-4-16 0 0,-12-5-32 0 0,1-6-64 0 0,-15-11-848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7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10005 0 0,'0'0'8499'0'0,"216"-54"-8499"0"0,-179 37-336 0 0,-11 2-1633 0 0</inkml:trace>
  <inkml:trace contextRef="#ctx0" brushRef="#br0" timeOffset="1">391 22 7684 0 0,'0'0'6226'0'0,"78"78"-6146"0"0,-71-72-352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7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45 14583 0 0,'0'0'3585'0'0,"-34"-44"-9011"0"0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07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1665 0 0,'80'70'1440'0'0,"-77"-67"-1227"0"0,0 0 0 0 0,0 0 1 0 0,0 0-1 0 0,-1 0 0 0 0,1 0 0 0 0,-1 1 0 0 0,0-1 0 0 0,2 5 0 0 0,1-1 385 0 0,15-5 13 0 0,-16-1-386 0 0,0-1 1 0 0,1 0-1 0 0,-1 0 0 0 0,0 0 1 0 0,1 0-1 0 0,-1-1 0 0 0,0 0 1 0 0,1 0-1 0 0,-1 0 0 0 0,0 0 0 0 0,0-1 1 0 0,0 1-1 0 0,0-1 0 0 0,7-5 1 0 0,-9 5-316 0 0,0 0 0 0 0,-1-1 0 0 0,1 1 0 0 0,0-1 0 0 0,-1 0 0 0 0,0 1 0 0 0,1-1 0 0 0,-1 0 0 0 0,0 0 0 0 0,0 0 0 0 0,-1 0 0 0 0,1 0 0 0 0,-1 0 0 0 0,1 0 0 0 0,-1 0 0 0 0,0 0 0 0 0,0 0 0 0 0,-1 0 0 0 0,1 0 0 0 0,0 0 0 0 0,-1 0 0 0 0,-1-4 0 0 0,1 5 27 0 0,1 0 0 0 0,-1 0-1 0 0,0 0 1 0 0,0 0 0 0 0,0 0-1 0 0,0 0 1 0 0,0 1 0 0 0,0-1 0 0 0,0 0-1 0 0,-1 1 1 0 0,1-1 0 0 0,0 1 0 0 0,-1-1-1 0 0,0 1 1 0 0,1 0 0 0 0,-1 0-1 0 0,0 0 1 0 0,1 0 0 0 0,-1 0 0 0 0,-4-2-1 0 0,-18-13 8914 0 0,74 16-8102 0 0,12 0 118 0 0,-21 0-5489 0 0,-35 1 4288 0 0,0 1 0 0 0,-1-1 0 0 0,1 1 0 0 0,-1 1 0 0 0,1-1 1 0 0,-1 1-1 0 0,9 6 0 0 0,18 8 3302 0 0,-26-15-2372 0 0,-1 0 0 0 0,0-1 1 0 0,1 1-1 0 0,0-1 0 0 0,-1 0 1 0 0,9 0-1 0 0,-12-26-4207 0 0,-2 11-2018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8.1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435 92 2657 0 0,'0'0'4565'0'0,"-8"-9"-3762"0"0,2 2-584 0 0,0 1 0 0 0,-1-1-1 0 0,0 1 1 0 0,0 1 0 0 0,-1-1 0 0 0,1 1-1 0 0,-1 0 1 0 0,-1 1 0 0 0,1 0 0 0 0,0 0-1 0 0,-1 1 1 0 0,0 0 0 0 0,0 1 0 0 0,-10-2 0 0 0,-2 0-13 0 0,0 1 1 0 0,0 0-1 0 0,0 2 1 0 0,-1 1-1 0 0,1 0 1 0 0,-30 5-1 0 0,46-4-193 0 0,-1 0-1 0 0,0 0 1 0 0,0 1 0 0 0,1-1-1 0 0,-1 1 1 0 0,1 1-1 0 0,0-1 1 0 0,-1 1 0 0 0,1-1-1 0 0,0 2 1 0 0,1-1-1 0 0,-1 0 1 0 0,0 1-1 0 0,1 0 1 0 0,0 0 0 0 0,0 0-1 0 0,0 1 1 0 0,0-1-1 0 0,1 1 1 0 0,0 0 0 0 0,0 0-1 0 0,0 0 1 0 0,1 0-1 0 0,-1 1 1 0 0,1-1-1 0 0,1 1 1 0 0,-3 10 0 0 0,3-10 43 0 0,0-1 0 0 0,0 0 1 0 0,1 1-1 0 0,0-1 0 0 0,0 0 1 0 0,0 1-1 0 0,1-1 1 0 0,-1 1-1 0 0,1-1 0 0 0,1 0 1 0 0,-1 0-1 0 0,1 0 0 0 0,0 0 1 0 0,0 0-1 0 0,0 0 0 0 0,1 0 1 0 0,0 0-1 0 0,0-1 1 0 0,3 5-1 0 0,2-1 0 0 0,1 0 0 0 0,0-1-1 0 0,0 0 1 0 0,0 0 0 0 0,1-1 0 0 0,0 0 0 0 0,22 8 0 0 0,-9-4-8 0 0,1-2 0 0 0,0-1 1 0 0,1 0-1 0 0,0-2 0 0 0,0-1 1 0 0,0-1-1 0 0,1-1 0 0 0,41-2 1 0 0,-64 0-53 0 0,-1 0 0 0 0,1 1 0 0 0,0-2 1 0 0,0 1-1 0 0,0 0 0 0 0,0 0 1 0 0,0-1-1 0 0,-1 0 0 0 0,1 1 0 0 0,0-1 1 0 0,-1 0-1 0 0,1 0 0 0 0,0-1 0 0 0,-1 1 1 0 0,1 0-1 0 0,-1-1 0 0 0,0 0 1 0 0,1 0-1 0 0,-1 1 0 0 0,0-1 0 0 0,0 0 1 0 0,0-1-1 0 0,0 1 0 0 0,-1 0 1 0 0,1 0-1 0 0,-1-1 0 0 0,1 1 0 0 0,-1-1 1 0 0,0 0-1 0 0,0 1 0 0 0,0-1 1 0 0,0 0-1 0 0,0 1 0 0 0,-1-1 0 0 0,1 0 1 0 0,-1 0-1 0 0,0-5 0 0 0,1 20 16 0 0,0-1-1 0 0,1 0 0 0 0,0 1 1 0 0,1-1-1 0 0,0 0 0 0 0,6 12 0 0 0,-6-15-206 0 0,1-1-1 0 0,-1 0 0 0 0,1 0 0 0 0,1 0 0 0 0,8 10 0 0 0,15 4-3454 0 0,-8-16-413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0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2 916 5458 0 0,'-1'-8'7841'0'0,"0"8"-7723"0"0,29-20-17 0 0,0 2 0 0 0,57-26 0 0 0,-21 11-89 0 0,1017-612-2771 0 0,-933 535 281 0 0,-146 108 2278 0 0,17-16-410 0 0,-18 17 485 0 0,-1 1 0 0 0,1-1 1 0 0,-1 1-1 0 0,1-1 0 0 0,-1 1 1 0 0,1-1-1 0 0,-1 1 1 0 0,1-1-1 0 0,-1 0 0 0 0,0 1 1 0 0,1-1-1 0 0,-1 1 0 0 0,0-1 1 0 0,0 0-1 0 0,0 1 0 0 0,1-1 1 0 0,-1 0-1 0 0,0 1 0 0 0,0-1 1 0 0,0 0-1 0 0,0 1 1 0 0,0-1-1 0 0,0 0 0 0 0,0 1 1 0 0,0-1-1 0 0,-1-1 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1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1267 5827 0 0,'0'0'3953'0'0,"96"-99"-3328"0"0,-3 38 431 0 0,37-21 113 0 0,30-16-225 0 0,22-17-336 0 0,11-11-335 0 0,4-2-289 0 0,-3-2 32 0 0,-20 10-481 0 0,-25 15-255 0 0,-30 19-288 0 0,-34 23-561 0 0,-33 25-1312 0 0,-33 22 239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1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1025 3041 0 0,'0'0'8564'0'0,"178"-88"-6627"0"0,-33 15-512 0 0,41-24-737 0 0,37-20-352 0 0,11-11-192 0 0,-8 2-80 0 0,-25 9-288 0 0,-30 16-736 0 0,-45 19-705 0 0,-44 23-1840 0 0,-48 22-1314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1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0 799 5234 0 0,'0'0'2978'0'0,"0"13"-1041"0"0,30-26-193 0 0,29-23 465 0 0,23-16-672 0 0,37-24-784 0 0,26-18-417 0 0,22-17-176 0 0,-7 0-112 0 0,-8 6-32 0 0,-25 14-352 0 0,-38 18-2530 0 0,-48 23-4321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29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 3746 0 0,'-20'0'8484'0'0,"761"-2"-8100"0"0,779 4 790 0 0,-1049 22-1182 0 0,-95-2 10 0 0,-228-17 0 0 0,1314 59-52 0 0,-161-29-18 0 0,-592-25 27 0 0,229-3 79 0 0,-364-6-39 0 0,1015-24 31 0 0,-41 10-72 0 0,-982 15 73 0 0,351 13-10 0 0,160-15-576 0 0,-1044-2 564 0 0,-1-1-1 0 0,61-15 1 0 0,4-1 0 0 0,-55 14-264 0 0,46 1 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9:32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3169 0 0,'0'0'10963'0'0,"26"0"-10995"0"0,256-19 56 0 0,170 22-195 0 0,534-8 192 0 0,-549-18-53 0 0,149-3 3 0 0,-426 24 19 0 0,820-25-1 0 0,753 0-140 0 0,-1203 29 110 0 0,998 12-82 0 0,-522 23 39 0 0,-78 0-38 0 0,924-1-83 0 0,-1311-21 72 0 0,206 1 95 0 0,497-12-31 0 0,-1209-3-685 0 0,1 2-1 0 0,37 9 1 0 0,-67-12 450 0 0,18 3 395 0 0,1-2-1 0 0,0-1 1 0 0,48-6 0 0 0,-23 1-99 0 0,-35 4 434 0 0,31-2-2563 0 0,-40 2 205 0 0,-27 0-59 0 0,-17 1-1888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2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0 773 4482 0 0,'0'-2'6243'0'0,"38"-23"-4034"0"0,32-19-208 0 0,34-23-977 0 0,34-21-832 0 0,21-15 0 0 0,16-8-208 0 0,0 2-272 0 0,-15 14-864 0 0,-23 18-2578 0 0,-29 26-1440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3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1 983 4658 0 0,'0'0'9492'0'0,"134"-86"-7555"0"0,-15 9-544 0 0,29-22-849 0 0,23-16-432 0 0,8-13-144 0 0,-16 2-192 0 0,-18 10-1281 0 0,-30 16-607 0 0,-29 20-1426 0 0,-31 24-1440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3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1 859 2145 0 0,'0'0'8823'0'0,"21"-12"-7159"0"0,181-109 2636 0 0,85-93-3293 0 0,-213 157-924 0 0,-46 36-154 0 0,249-197-385 0 0,-102 70-3806 0 0,-129 104-186 0 0,-30 21-2512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3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0 599 5779 0 0,'0'0'7587'0'0,"208"-105"-5362"0"0,-92 38-1088 0 0,17-10-497 0 0,-3-3-528 0 0,-7 0-80 0 0,-30 7-1377 0 0,-30 10-3409 0 0,-33 10-6451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8.5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6 8388 0 0,'0'0'5568'0'0,"0"-6"-5744"0"0,-5 30 257 0 0,2-1 1 0 0,0 0-1 0 0,2 1 1 0 0,0-1 0 0 0,5 36-1 0 0,-2 11 598 0 0,-1 14-173 0 0,-6 157 175 0 0,2-210-794 0 0,-2 0 0 0 0,-1-1 0 0 0,-1 1 0 0 0,-1-1 1 0 0,-20 47-1 0 0,12-48-1822 0 0,0-17-2426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5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10 809 6707 0 0,'-9'-8'7161'0'0,"573"-323"-4592"0"0,-517 301-2645 0 0,280-177-800 0 0,-122 60-3244 0 0,-142 94-359 0 0,-37 21-2407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5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1038 7700 0 0,'0'0'8019'0'0,"78"-112"-7058"0"0,7 33-721 0 0,34-20-240 0 0,26-20 16 0 0,22-7 16 0 0,4 4-128 0 0,-7 9-176 0 0,-12 12-1009 0 0,-25 21-1968 0 0,-42 24-1826 0 0,-37 26-1504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5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1029 6291 0 0,'0'0'5554'0'0,"275"-147"-3905"0"0,-131 76-80 0 0,24-17-465 0 0,25-15-447 0 0,15-14 79 0 0,-4-3-496 0 0,-18 2-192 0 0,-34 11-304 0 0,-40 17-2353 0 0,-49 23-3650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7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49 627 2961 0 0,'0'0'555'0'0,"-8"1"-2"0"0,-32 7 2008 0 0,44-8-2097 0 0,0 0 0 0 0,-1-1 0 0 0,1 0 0 0 0,0 0 0 0 0,0 0 0 0 0,0 0 0 0 0,5-3 0 0 0,51-32 876 0 0,-28 15-566 0 0,249-152 376 0 0,-99 56-1770 0 0,296-138 0 0 0,-470 252 298 0 0,52-18-4946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1009 5122 0 0,'0'0'3733'0'0,"13"-8"-2333"0"0,181-105 2327 0 0,621-391-1422 0 0,-373 166-4735 0 0,-379 292-4016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28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1069 3185 0 0,'0'0'1657'0'0,"-7"17"-488"0"0,-17 52-254 0 0,23-67-668 0 0,0 0 0 0 0,0 0 0 0 0,1 0 1 0 0,-1 0-1 0 0,0 1 0 0 0,1-1 0 0 0,0 0 0 0 0,0 0 0 0 0,-1 0 1 0 0,1 0-1 0 0,0 0 0 0 0,1 1 0 0 0,-1-1 0 0 0,0 0 0 0 0,1 0 1 0 0,0 3-1 0 0,0-4-175 0 0,-1-1 0 0 0,1 1 0 0 0,0 0-1 0 0,-1-1 1 0 0,1 1 0 0 0,0-1 0 0 0,0 1 0 0 0,-1-1 0 0 0,1 0 0 0 0,0 1 0 0 0,0-1 0 0 0,0 0 0 0 0,-1 1 0 0 0,1-1 0 0 0,0 0 0 0 0,0 0 0 0 0,0 0 0 0 0,0 0 0 0 0,0 0 0 0 0,0 0-1 0 0,-1 0 1 0 0,1 0 0 0 0,0 0 0 0 0,0 0 0 0 0,0-1 0 0 0,1 1 0 0 0,8-4 143 0 0,1 0-1 0 0,-1 0 0 0 0,0-1 1 0 0,14-9-1 0 0,-13 7 299 0 0,546-258 3392 0 0,-430 207-3520 0 0,143-65 403 0 0,609-298-341 0 0,-866 415-507 0 0,21-11-477 0 0,0-2 1 0 0,-1-1-1 0 0,0-1 1 0 0,-2-2 0 0 0,43-40-1 0 0,-68 57-37 0 0,0-1 0 0 0,-1 0-1 0 0,0 0 1 0 0,0-1 0 0 0,-1 1-1 0 0,1-1 1 0 0,2-9 0 0 0,-4 8-1122 0 0,-1 1-1 0 0,0-1 1 0 0,-1 1 0 0 0,1-16 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2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650 0 7043 0 0,'0'0'4442'0'0,"0"13"-4591"0"0,0-8 135 0 0,-1 0 0 0 0,0 1 0 0 0,0-1 0 0 0,0 0 0 0 0,-1 0 0 0 0,0-1 0 0 0,0 1 1 0 0,0 0-1 0 0,0-1 0 0 0,-1 1 0 0 0,-6 7 0 0 0,-43 48 640 0 0,36-42-469 0 0,-64 61 534 0 0,-95 72 0 0 0,-56 55 483 0 0,224-199-1180 0 0,0 0 1 0 0,0 0-1 0 0,1 0 1 0 0,1 1-1 0 0,-1 0 0 0 0,1 0 1 0 0,0 0-1 0 0,1 1 1 0 0,0-1-1 0 0,-4 14 0 0 0,2 30-7002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2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1159 0 4994 0 0,'0'0'3151'0'0,"-27"19"-2161"0"0,-178 122 552 0 0,-209 163 986 0 0,327-231-2155 0 0,4 4 0 0 0,-111 133 0 0 0,168-178-272 0 0,1 2 1 0 0,-26 47-1 0 0,43-68-413 0 0,1 1 0 0 0,1 0 0 0 0,1 0 1 0 0,0 1-1 0 0,1-1 0 0 0,0 1 0 0 0,1 0 0 0 0,1 0 0 0 0,-1 21 0 0 0,22-33-6315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3.1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1676 1 6099 0 0,'0'0'1464'0'0,"-26"21"-346"0"0,0 1-811 0 0,-134 123 1614 0 0,-500 453 4055 0 0,-40-59-5122 0 0,680-525-872 0 0,12-9-1 0 0,0 1 1 0 0,0 0-1 0 0,0 0 0 0 0,1 0 0 0 0,0 1 0 0 0,0 0 1 0 0,0 1-1 0 0,1-1 0 0 0,-9 15 0 0 0,15-22 6 0 0,0 0 0 0 0,0 1 0 0 0,0-1 0 0 0,-1 0 0 0 0,1 0 0 0 0,0 1 0 0 0,0-1 0 0 0,0 0 0 0 0,0 0 0 0 0,-1 1 0 0 0,1-1 0 0 0,0 0 0 0 0,0 1 0 0 0,0-1 0 0 0,0 0 0 0 0,0 1 0 0 0,0-1 0 0 0,0 0 0 0 0,0 1 0 0 0,0-1 0 0 0,0 0 0 0 0,0 1-1 0 0,0-1 1 0 0,0 0 0 0 0,0 0 0 0 0,0 1 0 0 0,0-1 0 0 0,1 0 0 0 0,-1 1 0 0 0,0-1 0 0 0,0 0 0 0 0,0 0 0 0 0,0 1 0 0 0,1-1 0 0 0,-1 0 0 0 0,0 0 0 0 0,0 1 0 0 0,0-1 0 0 0,1 0 0 0 0,-1 0 0 0 0,0 0 0 0 0,0 1 0 0 0,1-1 0 0 0,-1 0 0 0 0,0 0 0 0 0,1 0 0 0 0,-1 0 0 0 0,0 0-1 0 0,1 1 1 0 0,-1-1 0 0 0,0 0 0 0 0,1 0 0 0 0,-1 0 0 0 0,0 0 0 0 0,0 0 0 0 0,1 0 0 0 0,-1 0 0 0 0,0 0 0 0 0,1 0 0 0 0,-1-1 0 0 0,1 1 0 0 0,13 1-258 0 0,0 0-1 0 0,-1-2 1 0 0,1 0 0 0 0,0 0-1 0 0,0-1 1 0 0,-1-1 0 0 0,23-7-1 0 0,100-41-2759 0 0,-109 40 1942 0 0,109-49-5359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3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1268 0 4034 0 0,'0'0'3172'0'0,"-19"24"-2622"0"0,-7 8-302 0 0,-100 118 1147 0 0,-406 335 4115 0 0,170-168-3867 0 0,327-285-1587 0 0,2-2-19 0 0,-34 40-1 0 0,59-61-42 0 0,0 1 0 0 0,1 0 0 0 0,0 0 0 0 0,1 1 0 0 0,0 0 0 0 0,1 0 0 0 0,0 0-1 0 0,-6 24 1 0 0,10-33-25 0 0,0 0-1 0 0,1 0 0 0 0,-1 0 1 0 0,1 0-1 0 0,-1 0 1 0 0,1 0-1 0 0,0 0 0 0 0,0 0 1 0 0,0 0-1 0 0,0 0 1 0 0,0 0-1 0 0,0 0 0 0 0,0 0 1 0 0,1 0-1 0 0,-1 0 0 0 0,1 0 1 0 0,0 0-1 0 0,-1 0 1 0 0,1 0-1 0 0,0 0 0 0 0,0 0 1 0 0,0-1-1 0 0,0 1 0 0 0,1 0 1 0 0,1 2-1 0 0,0-2-93 0 0,0-1 1 0 0,1 0-1 0 0,-1 0 0 0 0,0 0 0 0 0,0-1 0 0 0,0 1 1 0 0,1-1-1 0 0,-1 1 0 0 0,0-1 0 0 0,1 0 0 0 0,-1-1 1 0 0,0 1-1 0 0,5-1 0 0 0,0 0-475 0 0,-1-1 0 0 0,0 1-1 0 0,0-1 1 0 0,0 0 0 0 0,13-6-1 0 0,36-30-5868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8.9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12694 0 0,'0'0'3601'0'0,"267"-4"-3585"0"0,-151 4 0 0 0,-1 0 0 0 0,-14 0-560 0 0,-18 0-2081 0 0,-28 0-3506 0 0</inkml:trace>
  <inkml:trace contextRef="#ctx0" brushRef="#br0" timeOffset="1">1087 256 5763 0 0,'0'0'2865'0'0,"-18"103"-928"0"0,-8-53-1345 0 0,8-8-432 0 0,11-16-256 0 0,7-18-1633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4.4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714 1 4802 0 0,'0'0'1011'0'0,"-2"22"956"0"0,-3-15-1738 0 0,-1-1 0 0 0,0 0 1 0 0,0 0-1 0 0,0 0 0 0 0,-1 0 1 0 0,0-1-1 0 0,0 0 0 0 0,0-1 1 0 0,-8 4-1 0 0,-12 9 314 0 0,-212 132 990 0 0,135-89-1509 0 0,-148 115 1 0 0,234-158-646 0 0,32-27-3678 0 0,28-27-210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4.7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852 0 6403 0 0,'0'0'3938'0'0,"-142"105"-2738"0"0,83-49-367 0 0,-12 11-113 0 0,-10 9-32 0 0,-5 2-79 0 0,-7 1-97 0 0,4-7-176 0 0,7-12-256 0 0,19-11-64 0 0,15-14 16 0 0,18-16-464 0 0,23-14-721 0 0,36-29-8819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5.1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1119 1 4034 0 0,'0'0'6152'0'0,"-33"11"-5757"0"0,8-3-362 0 0,-4 0 56 0 0,1 2 1 0 0,0 1-1 0 0,0 1 0 0 0,1 1 1 0 0,1 2-1 0 0,-31 22 1 0 0,-70 58 838 0 0,-524 353 1540 0 0,634-437-2724 0 0,14-9-6 0 0,0 0-1 0 0,0 0 1 0 0,-1 0-1 0 0,1-1 1 0 0,0 1-1 0 0,-1-1 0 0 0,1 0 1 0 0,-1 0-1 0 0,-6 1 1 0 0,7-24-7187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35.5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1645 14 5491 0 0,'0'0'4460'0'0,"-22"-3"-4292"0"0,4 0-109 0 0,9 1 7 0 0,-1 0 0 0 0,1 1 0 0 0,-1 0 1 0 0,1 0-1 0 0,-1 1 0 0 0,0 0 0 0 0,1 1 0 0 0,-1 0 0 0 0,0 1 0 0 0,1 0 0 0 0,0 0 1 0 0,-1 1-1 0 0,-9 4 0 0 0,-386 224 4310 0 0,221-118-3446 0 0,-141 74-165 0 0,-128 76-188 0 0,379-214-561 0 0,72-48-22 0 0,1 0-1 0 0,-1-1 1 0 0,1 1-1 0 0,0 0 1 0 0,-1 0 0 0 0,1 0-1 0 0,0 0 1 0 0,0 1-1 0 0,0-1 1 0 0,0 0 0 0 0,0 0-1 0 0,0 1 1 0 0,0-1-1 0 0,1 1 1 0 0,-1-1 0 0 0,0 1-1 0 0,0 2 1 0 0,3-4-39 0 0,-1 1 0 0 0,1 0 0 0 0,0 0 0 0 0,0-1 0 0 0,0 1 0 0 0,0-1 0 0 0,0 0 0 0 0,0 1 0 0 0,0-1 0 0 0,0 0 0 0 0,0 0 0 0 0,0 0-1 0 0,0-1 1 0 0,0 1 0 0 0,0 0 0 0 0,0-1 0 0 0,3 0 0 0 0,56-10-1314 0 0,-1-3-1 0 0,111-41 0 0 0,28-23-3880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0.6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525 5 2977 0 0,'0'-4'4544'0'0,"-2"13"-4388"0"0,-1 0 1 0 0,0 0-1 0 0,0 0 1 0 0,-1 0-1 0 0,0 0 1 0 0,0-1 0 0 0,-1 0-1 0 0,0 0 1 0 0,-1 0-1 0 0,-13 14 1 0 0,1 2 258 0 0,-218 258 1299 0 0,124-157-1337 0 0,94-102-2026 0 0,0 0 0 0 0,2 2-1 0 0,-21 41 1 0 0,26-46-1230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1.1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1169 4 2097 0 0,'0'0'4490'0'0,"0"0"-4465"0"0,0 0 0 0 0,0-1 0 0 0,-1 1 0 0 0,1 0 0 0 0,0 0 0 0 0,0 0 0 0 0,0-1 0 0 0,0 1-1 0 0,0 0 1 0 0,0 0 0 0 0,-1 0 0 0 0,1-1 0 0 0,0 1 0 0 0,0 0 0 0 0,0 0 0 0 0,-1 0 0 0 0,1 0 0 0 0,0 0 0 0 0,0 0 0 0 0,0-1 0 0 0,-1 1 0 0 0,1 0 0 0 0,0 0-1 0 0,0 0 1 0 0,0 0 0 0 0,-1 0 0 0 0,1 0 0 0 0,0 0 0 0 0,0 0 0 0 0,-1 0 0 0 0,1 0 0 0 0,0 0 0 0 0,0 0 0 0 0,-1 0 0 0 0,1 0 0 0 0,0 0 0 0 0,0 0 0 0 0,0 0 0 0 0,-1 1-1 0 0,1-1 1 0 0,0 0 0 0 0,0 0 0 0 0,0 0 0 0 0,-1 0 0 0 0,1 0 0 0 0,0 0 0 0 0,0 1 0 0 0,-1-1 0 0 0,-8 6 225 0 0,0 0-1 0 0,0 1 1 0 0,1 0 0 0 0,-1 1 0 0 0,1 0-1 0 0,-9 12 1 0 0,-6 5 208 0 0,-533 508 3829 0 0,332-323-3126 0 0,197-185-1057 0 0,-120 124 273 0 0,132-131-377 0 0,0 1 0 0 0,0 1 1 0 0,2 1-1 0 0,1 0 0 0 0,0 0 1 0 0,-11 34-1 0 0,21-52-93 0 0,1 0 0 0 0,0 0 1 0 0,0 0-1 0 0,0 1 0 0 0,1-1 0 0 0,-1 0 1 0 0,1 0-1 0 0,0 1 0 0 0,0-1 0 0 0,0 0 1 0 0,0 1-1 0 0,1 3 0 0 0,-1-6-38 0 0,1 0 1 0 0,-1 0-1 0 0,1-1 1 0 0,-1 1-1 0 0,0 0 1 0 0,1 0-1 0 0,0 0 1 0 0,-1-1-1 0 0,1 1 1 0 0,0 0-1 0 0,-1-1 1 0 0,1 1-1 0 0,0 0 1 0 0,-1-1-1 0 0,1 1 1 0 0,0-1-1 0 0,0 1 1 0 0,0-1 0 0 0,0 0-1 0 0,0 1 1 0 0,0-1-1 0 0,-1 0 1 0 0,1 1-1 0 0,0-1 1 0 0,0 0-1 0 0,2 0 1 0 0,4-1-339 0 0,-1 0 0 0 0,1 0 0 0 0,0 0 0 0 0,-1-1 0 0 0,0 0 0 0 0,1 0 0 0 0,-1-1 0 0 0,0 0 1 0 0,0 0-1 0 0,7-5 0 0 0,45-30-5286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1.5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1114 7 4146 0 0,'0'0'1614'0'0,"0"-6"686"0"0,0 10-2268 0 0,-1 0 0 0 0,1 0 1 0 0,-1 0-1 0 0,0 0 0 0 0,-1 0 1 0 0,1 0-1 0 0,-1 0 0 0 0,0-1 0 0 0,0 1 1 0 0,0-1-1 0 0,0 1 0 0 0,-3 3 1 0 0,-40 43 1062 0 0,29-33-639 0 0,-393 378 3225 0 0,-105 119-1354 0 0,504-502-2267 0 0,-11 12 90 0 0,-23 37 0 0 0,39-54-150 0 0,1 1-1 0 0,-1 0 1 0 0,2 0-1 0 0,-1 1 1 0 0,1-1-1 0 0,0 1 1 0 0,1-1-1 0 0,0 1 1 0 0,-1 13-1 0 0,3-21-39 0 0,0 1 1 0 0,0-1-1 0 0,1 0 0 0 0,-1 1 0 0 0,0-1 1 0 0,0 0-1 0 0,1 0 0 0 0,-1 1 0 0 0,1-1 0 0 0,-1 0 1 0 0,1 0-1 0 0,0 0 0 0 0,-1 0 0 0 0,1 0 1 0 0,0 0-1 0 0,0 0 0 0 0,0 0 0 0 0,0 0 1 0 0,0 0-1 0 0,0 0 0 0 0,0 0 0 0 0,0 0 0 0 0,0-1 1 0 0,0 1-1 0 0,0-1 0 0 0,0 1 0 0 0,1-1 1 0 0,-1 1-1 0 0,0-1 0 0 0,0 1 0 0 0,1-1 0 0 0,-1 0 1 0 0,0 0-1 0 0,1 0 0 0 0,-1 0 0 0 0,0 0 1 0 0,1 0-1 0 0,-1 0 0 0 0,2 0 0 0 0,8-1-244 0 0,0 0-1 0 0,0 0 1 0 0,18-6-1 0 0,-5-1-814 0 0,-1-1 0 0 0,0-1 1 0 0,0-1-1 0 0,-1-1 0 0 0,27-19 1 0 0,29-25-5975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1.9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1112 0 2929 0 0,'0'0'4461'0'0,"-32"25"-3116"0"0,-221 164 1480 0 0,158-119-1861 0 0,-245 185 2299 0 0,252-182-2391 0 0,-133 142 0 0 0,215-208-910 0 0,-45 55 163 0 0,48-57-202 0 0,0 0-1 0 0,0-1 0 0 0,0 1 0 0 0,1 0 0 0 0,0 0 1 0 0,0 1-1 0 0,0-1 0 0 0,1 0 0 0 0,-1 1 1 0 0,1-1-1 0 0,0 8 0 0 0,1-13 48 0 0,0 0 1 0 0,0 0 0 0 0,0 0-1 0 0,0 0 1 0 0,0 0-1 0 0,0 1 1 0 0,0-1-1 0 0,0 0 1 0 0,0 0-1 0 0,0 0 1 0 0,0 0-1 0 0,0 1 1 0 0,0-1-1 0 0,0 0 1 0 0,0 0-1 0 0,0 0 1 0 0,0 0 0 0 0,0 0-1 0 0,0 1 1 0 0,0-1-1 0 0,0 0 1 0 0,0 0-1 0 0,0 0 1 0 0,0 0-1 0 0,1 0 1 0 0,-1 0-1 0 0,0 0 1 0 0,0 1-1 0 0,0-1 1 0 0,0 0-1 0 0,0 0 1 0 0,0 0 0 0 0,1 0-1 0 0,-1 0 1 0 0,0 0-1 0 0,0 0 1 0 0,0 0-1 0 0,0 0 1 0 0,0 0-1 0 0,1 0 1 0 0,-1 0-1 0 0,0 0 1 0 0,0 0-1 0 0,0 0 1 0 0,0 0-1 0 0,0 0 1 0 0,1 0 0 0 0,-1 0-1 0 0,0 0 1 0 0,0 0-1 0 0,0 0 1 0 0,0 0-1 0 0,1 0 1 0 0,-1 0-1 0 0,0 0 1 0 0,0 0-1 0 0,0 0 1 0 0,0 0-1 0 0,0 0 1 0 0,0-1-1 0 0,1 1 1 0 0,-1 0-1 0 0,0 0 1 0 0,0 0 0 0 0,0 0-1 0 0,33-13-2734 0 0,17-28-1032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3.6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0 4722 0 0,'0'0'1299'0'0,"-4"2"-375"0"0,-33 18-6 0 0,1 2 0 0 0,2 1 1 0 0,0 2-1 0 0,-31 29 0 0 0,12-11-267 0 0,-113 93 159 0 0,-283 298-1 0 0,446-430-851 0 0,-16 16-178 0 0,2 1-1 0 0,-21 34 1 0 0,35-51-128 0 0,-1 1 0 0 0,2 1 1 0 0,-1-1-1 0 0,1 0 0 0 0,-1 1 0 0 0,2-1 1 0 0,-1 1-1 0 0,0-1 0 0 0,1 1 0 0 0,0 0 1 0 0,1 0-1 0 0,-1 0 0 0 0,1-1 0 0 0,0 1 0 0 0,0 0 1 0 0,1 0-1 0 0,2 10 0 0 0,3-8-2765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4.0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1267 2 3265 0 0,'0'0'6668'0'0,"-3"-1"-6252"0"0,0 1-425 0 0,0-1 0 0 0,1 1 0 0 0,-1 0 0 0 0,0 0 0 0 0,0 0 0 0 0,0 1 0 0 0,0-1 0 0 0,1 1 0 0 0,-1-1 0 0 0,0 1 0 0 0,1 0 0 0 0,-1 0 1 0 0,0 0-1 0 0,1 0 0 0 0,-1 1 0 0 0,1-1 0 0 0,-1 1 0 0 0,1-1 0 0 0,0 1 0 0 0,-4 4 0 0 0,-10 5 93 0 0,-447 300 1766 0 0,320-202-1461 0 0,-142 138 0 0 0,241-205-148 0 0,3 1 0 0 0,1 3 1 0 0,-47 69-1 0 0,75-97-338 0 0,1 1-1 0 0,1 0 1 0 0,1 1-1 0 0,0-1 1 0 0,2 2-1 0 0,0-1 1 0 0,1 1-1 0 0,1 0 1 0 0,1 0 0 0 0,1 1-1 0 0,1-1 1 0 0,2 42-1 0 0,0-62-7 0 0,0 0-1 0 0,0 0 0 0 0,0 0 1 0 0,0-1-1 0 0,1 1 1 0 0,-1 0-1 0 0,0 0 1 0 0,1 0-1 0 0,-1 0 0 0 0,1 0 1 0 0,-1 0-1 0 0,1-1 1 0 0,-1 1-1 0 0,1 0 1 0 0,-1 0-1 0 0,1-1 1 0 0,0 1-1 0 0,0 0 0 0 0,-1-1 1 0 0,1 1-1 0 0,0-1 1 0 0,0 1-1 0 0,0-1 1 0 0,-1 1-1 0 0,1-1 1 0 0,0 1-1 0 0,0-1 0 0 0,0 0 1 0 0,0 0-1 0 0,0 1 1 0 0,1-1-1 0 0,1 0-221 0 0,0 0 0 0 0,-1 0 0 0 0,1 0 0 0 0,0 0 0 0 0,0 0 0 0 0,-1-1 0 0 0,1 1 0 0 0,-1-1 0 0 0,1 0 0 0 0,0 0 0 0 0,2-1 0 0 0,21-18-4382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9.2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170 190 14150 0 0,'0'0'4467'0'0,"-126"-94"-4035"0"0,100 64-336 0 0,8 6-192 0 0,18 3-1361 0 0,0 6-1456 0 0,37 10-3586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4.4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1875 0 3954 0 0,'0'0'1299'0'0,"-15"22"190"0"0,-6 8-929 0 0,-1 0 0 0 0,-2-2 1 0 0,-1-1-1 0 0,-51 44 0 0 0,-632 439 2503 0 0,101-78-2308 0 0,578-410-697 0 0,-150 125 243 0 0,156-126-276 0 0,1 1 0 0 0,2 2 0 0 0,0 0 0 0 0,1 1 0 0 0,-18 32 0 0 0,33-49-128 0 0,0-1-1 0 0,0 1 0 0 0,1 0 1 0 0,0 1-1 0 0,1-1 0 0 0,-1 0 1 0 0,2 1-1 0 0,-1 0 0 0 0,1-1 1 0 0,0 18-1 0 0,1-23-7 0 0,0 0 1 0 0,1 0-1 0 0,-1 0 1 0 0,1 0-1 0 0,0 0 1 0 0,0 0-1 0 0,0 0 1 0 0,0 0-1 0 0,1 0 1 0 0,-1 0-1 0 0,1 0 1 0 0,-1-1-1 0 0,1 1 1 0 0,0 0-1 0 0,0-1 1 0 0,0 0-1 0 0,1 1 1 0 0,-1-1-1 0 0,0 0 1 0 0,1 0-1 0 0,-1-1 1 0 0,1 1-1 0 0,0 0 1 0 0,0-1-1 0 0,0 1 1 0 0,0-1-1 0 0,0 0 1 0 0,0 0-1 0 0,3 0 1 0 0,46 5-1982 0 0,7-5-173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4.8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1539 1 4738 0 0,'0'0'2436'0'0,"-16"7"-2321"0"0,13-6-106 0 0,-13 6 80 0 0,-1 1 0 0 0,1 0 0 0 0,1 1 0 0 0,0 1 0 0 0,0 0 0 0 0,-22 21 0 0 0,-214 249 2470 0 0,14-14-529 0 0,-228 159 377 0 0,198-188-1669 0 0,245-217-905 0 0,-6 4 387 0 0,-42 49 1 0 0,65-66-441 0 0,-1-1 0 0 0,2 1 0 0 0,-1 0 0 0 0,1 0 0 0 0,0 0 0 0 0,0 0 0 0 0,1 1 0 0 0,0 0 0 0 0,0-1 0 0 0,1 1 0 0 0,0 0 0 0 0,1 1 0 0 0,-2 10 0 0 0,6-6-3427 0 0,9-11-1073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49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1985 0 0,'0'0'544'0'0,"-4"0"-224"0"0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0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0 1153 0 0,'0'0'5615'0'0,"-2"2"-5764"0"0,-38 19 504 0 0,1 3 1 0 0,-60 47-1 0 0,76-52-134 0 0,1 1 0 0 0,1 1-1 0 0,0 1 1 0 0,2 0 0 0 0,-20 31-1 0 0,35-47-301 0 0,0 0 0 0 0,1 1 0 0 0,0-1 0 0 0,0 1 0 0 0,1 0 0 0 0,0 0-1 0 0,0 0 1 0 0,0 0 0 0 0,1 0 0 0 0,0 0 0 0 0,0 14 0 0 0,16-18-4321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1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8 5426 0 0,'0'0'4675'0'0,"-11"-8"-4627"0"0,26 31-481 0 0,19 8 818 0 0,6 9 415 0 0,1 6-464 0 0,4 1-256 0 0,-8-1-32 0 0,-7-4 16 0 0,-12-13-464 0 0,-10-10-2897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1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380 0 5795 0 0,'0'0'2833'0'0,"-219"146"-2129"0"0,155-93-448 0 0,12-7-80 0 0,19-6-160 0 0,22-13 0 0 0,11-14-416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1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7427 0 0,'0'0'2514'0'0,"208"52"-2194"0"0,-130-20-336 0 0,4 6 64 0 0,-12 1-64 0 0,-10-5-689 0 0,-12-13-2176 0 0,-15-10-2049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2.2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1 8020 0 0,'0'0'2433'0'0,"-149"111"-945"0"0,60-46-335 0 0,-4-6-705 0 0,19-8-352 0 0,18-14 0 0 0,30-18-464 0 0,67-54-9428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2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 9092 0 0,'0'0'3426'0'0,"223"-21"-3186"0"0,-134 21-272 0 0,1 0-128 0 0,-12 4-753 0 0,-23 13-1728 0 0,-10 0-1233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2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573 1 10981 0 0,'0'0'1537'0'0,"-238"122"31"0"0,134-65-1023 0 0,7 3-465 0 0,19-11-32 0 0,34-18-448 0 0,32-25-2098 0 0</inkml:trace>
  <inkml:trace contextRef="#ctx0" brushRef="#br0" timeOffset="1">79 282 8164 0 0,'0'0'4082'0'0,"208"26"-1617"0"0,-71-18-1457 0 0,4-8-880 0 0,-22 0-464 0 0,-30 0-2865 0 0,-48-13-3651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59.6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306 81 6707 0 0,'0'0'2860'0'0,"-37"5"-2113"0"0,-119 25 40 0 0,150-29-692 0 0,1 0 0 0 0,-1 0 0 0 0,0 1 1 0 0,1 0-1 0 0,0 1 0 0 0,-1-1 0 0 0,1 1 0 0 0,0 0 0 0 0,0 0 0 0 0,1 0 0 0 0,-1 1 0 0 0,1 0 0 0 0,-1 0 1 0 0,1 0-1 0 0,0 0 0 0 0,1 1 0 0 0,-1-1 0 0 0,1 1 0 0 0,0 0 0 0 0,0 0 0 0 0,0 0 0 0 0,1 1 1 0 0,0-1-1 0 0,0 1 0 0 0,0-1 0 0 0,0 1 0 0 0,1-1 0 0 0,0 1 0 0 0,1 0 0 0 0,-1 0 0 0 0,1 0 0 0 0,0-1 1 0 0,0 1-1 0 0,1 0 0 0 0,0 0 0 0 0,1 6 0 0 0,-1-7-25 0 0,1 0-1 0 0,-1 0 1 0 0,1 0-1 0 0,0-1 1 0 0,0 1 0 0 0,0-1-1 0 0,1 0 1 0 0,-1 1-1 0 0,1-1 1 0 0,0 0 0 0 0,0-1-1 0 0,1 1 1 0 0,-1 0-1 0 0,1-1 1 0 0,0 0 0 0 0,0 0-1 0 0,0 0 1 0 0,0 0-1 0 0,9 3 1 0 0,6 3 3 0 0,1 0 0 0 0,1-2-1 0 0,26 6 1 0 0,-46-12-67 0 0,55 11-68 0 0,1-3 1 0 0,0-2 0 0 0,0-3-1 0 0,64-3 1 0 0,-101-1-131 0 0,0 0 0 0 0,0-2 0 0 0,0 0 0 0 0,0-1 0 0 0,24-8 0 0 0,-39 9 138 0 0,0 1 0 0 0,0-1 0 0 0,-1 0 0 0 0,1 0-1 0 0,-1-1 1 0 0,0 1 0 0 0,1-1 0 0 0,-1 0-1 0 0,0 0 1 0 0,-1-1 0 0 0,1 1 0 0 0,-1-1 0 0 0,1 0-1 0 0,-1 0 1 0 0,0 0 0 0 0,-1 0 0 0 0,1 0 0 0 0,-1-1-1 0 0,1 1 1 0 0,-1-1 0 0 0,-1 0 0 0 0,1 1-1 0 0,-1-1 1 0 0,1 0 0 0 0,0-10 0 0 0,-2 9 47 0 0,-1 0 1 0 0,1-1-1 0 0,-1 1 0 0 0,-1 0 1 0 0,1-1-1 0 0,-1 1 0 0 0,0 0 1 0 0,0 0-1 0 0,-1 0 1 0 0,1 0-1 0 0,-1 1 0 0 0,-1-1 1 0 0,1 1-1 0 0,-1-1 0 0 0,0 1 1 0 0,0 0-1 0 0,0 1 1 0 0,-1-1-1 0 0,0 1 0 0 0,-10-7 1 0 0,-12-9 423 0 0,-1 1 1 0 0,-53-26-1 0 0,65 37-199 0 0,-30-16 787 0 0,-55-19 0 0 0,82 36-805 0 0,-1 1-1 0 0,1 1 1 0 0,-1 0-1 0 0,0 2 0 0 0,-37-2 1 0 0,57 5-267 0 0,0 0 0 0 0,0 0 1 0 0,0 0-1 0 0,0 0 0 0 0,1 1 0 0 0,-1-1 1 0 0,0 0-1 0 0,0 0 0 0 0,0 0 0 0 0,0 1 1 0 0,0-1-1 0 0,1 0 0 0 0,-1 0 0 0 0,0 0 1 0 0,0 1-1 0 0,0-1 0 0 0,0 0 1 0 0,0 0-1 0 0,0 1 0 0 0,0-1 0 0 0,0 0 1 0 0,0 0-1 0 0,0 0 0 0 0,0 1 0 0 0,0-1 1 0 0,0 0-1 0 0,0 0 0 0 0,0 1 0 0 0,0-1 1 0 0,0 0-1 0 0,0 0 0 0 0,0 1 0 0 0,0-1 1 0 0,-1 0-1 0 0,1 0 0 0 0,0 0 0 0 0,0 1 1 0 0,0-1-1 0 0,0 0 0 0 0,0 0 0 0 0,-1 0 1 0 0,1 0-1 0 0,0 1 0 0 0,0-1 0 0 0,0 0 1 0 0,-1 0-1 0 0,1 0 0 0 0,0 0 0 0 0,0 0 1 0 0,0 0-1 0 0,-1 0 0 0 0,1 0 0 0 0,0 1 1 0 0,0-1-1 0 0,-1 0 0 0 0,35 12-5058 0 0,31 3-2038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3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1 8068 0 0,'0'0'3793'0'0,"-183"118"-2928"0"0,117-84-433 0 0,14-1-304 0 0,11-10-80 0 0,18-6-16 0 0,20-9-96 0 0,29-47-7844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3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12198 0 0,'0'0'4322'0'0,"230"78"-4627"0"0,-174-65-1311 0 0,-8 6-1474 0 0,-7 4-992 0 0,-11 6-2240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4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406 35 2721 0 0,'0'0'2305'0'0,"3"-20"-1122"0"0,-3 7-1043 0 0,-4 12 1005 0 0,-157 133 2054 0 0,109-93-2781 0 0,2 2 0 0 0,-75 79 0 0 0,123-117-614 0 0,-10 13 314 0 0,10-3-3450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5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6003 0 0,'0'0'1681'0'0,"245"105"-1553"0"0,-178-86-80 0 0,-7-9-689 0 0,-16-10-3713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5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1 8148 0 0,'0'0'1969'0'0,"-156"103"-1425"0"0,122-67-224 0 0,1-1-144 0 0,18-9-64 0 0,8-8-144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5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1 589 8772 0 0,'0'0'384'0'0,"238"50"144"0"0,-116-12 145 0 0,5 4-625 0 0,-8-6 16 0 0,-23-15-1249 0 0,-18-11-4113 0 0</inkml:trace>
  <inkml:trace contextRef="#ctx0" brushRef="#br0" timeOffset="1">1747 0 14182 0 0,'0'0'1633'0'0,"-182"100"-1377"0"0,119-51 97 0 0,0 1-305 0 0,15-8-96 0 0,14-11-625 0 0,23-20-1440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6.1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10885 0 0,'0'0'4162'0'0,"272"53"-3954"0"0,-179-37-208 0 0,-12-7-912 0 0,-18-3-3410 0 0,-22-4-2674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6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 0 5491 0 0,'0'0'4386'0'0,"-133"105"-3138"0"0,92-67-832 0 0,4-1-160 0 0,11-12-144 0 0,7-6-64 0 0,12-14-112 0 0,7-20-5170 0 0</inkml:trace>
  <inkml:trace contextRef="#ctx0" brushRef="#br0" timeOffset="1">12 50 10261 0 0,'0'0'4354'0'0,"200"34"-4258"0"0,-140-26-80 0 0,-8-8-849 0 0,-11 0-2368 0 0,-8 0-2034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8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583 0 4322 0 0,'0'0'3260'0'0,"-13"13"-1664"0"0,-111 64-386 0 0,-289 196-732 0 0,403-266-611 0 0,8-6 38 0 0,1-1 0 0 0,-1 1 0 0 0,1 0 0 0 0,0 0 0 0 0,-1 0 0 0 0,1 0 0 0 0,0 0 0 0 0,-1 0 0 0 0,1 0 0 0 0,0 1 0 0 0,0-1 0 0 0,0 0 0 0 0,0 1 0 0 0,0-1 0 0 0,0 1 0 0 0,1-1 0 0 0,-1 1 0 0 0,0-1 0 0 0,0 3 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6051 0 0,'0'0'1649'0'0,"283"67"-1217"0"0,-157-21 1072 0 0,0 6-1279 0 0,-14-5-225 0 0,-16-5 48 0 0,-25-11-64 0 0,-23-20-1249 0 0,-18-11-2753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00.0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0 219 5154 0 0,'0'0'4573'0'0,"8"19"-2695"0"0,26 62-317 0 0,-32-74-1223 0 0,0-1-1 0 0,0 1 1 0 0,-1-1-1 0 0,0 1 1 0 0,0 0-1 0 0,0-1 1 0 0,-2 14-1 0 0,2-13 819 0 0,9-16-551 0 0,4-7-661 0 0,47-40-399 0 0,2 2 0 0 0,3 3 0 0 0,99-59 0 0 0,-160 107 440 0 0,29-18 170 0 0,55-26-1 0 0,-79 42-89 0 0,0 1-1 0 0,0 1 0 0 0,0 0 0 0 0,1 0 0 0 0,0 1 1 0 0,-1 0-1 0 0,1 1 0 0 0,0 0 0 0 0,0 1 0 0 0,16 1 1 0 0,-23 0-62 0 0,0 0-1 0 0,0 0 1 0 0,0 0 0 0 0,-1 0 0 0 0,1 0 0 0 0,0 1 0 0 0,0 0 0 0 0,-1 0 0 0 0,1 0 0 0 0,-1 0-1 0 0,0 1 1 0 0,0-1 0 0 0,1 1 0 0 0,-2 0 0 0 0,6 5 0 0 0,-3-2 25 0 0,-1 1 0 0 0,0 0 1 0 0,0 0-1 0 0,-1 0 0 0 0,0 0 1 0 0,0 0-1 0 0,3 13 0 0 0,-1 7 198 0 0,-1 0 0 0 0,-1 0 0 0 0,-1 44 0 0 0,-3-34-187 0 0,0-14 62 0 0,1 1 0 0 0,1 0 1 0 0,1 0-1 0 0,8 37 0 0 0,-8-55-232 0 0,-1 0-1 0 0,1 0 1 0 0,1-1-1 0 0,-1 1 1 0 0,1-1-1 0 0,0 1 1 0 0,0-1 0 0 0,1 0-1 0 0,-1 0 1 0 0,1 0-1 0 0,0-1 1 0 0,1 1-1 0 0,-1-1 1 0 0,1 0-1 0 0,0 0 1 0 0,0-1-1 0 0,0 1 1 0 0,0-1 0 0 0,0 0-1 0 0,1-1 1 0 0,0 1-1 0 0,10 3 1 0 0,30 1-3167 0 0,-6-6-2499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 7732 0 0,'0'0'5058'0'0,"-111"141"-4162"0"0,70-89-400 0 0,4-4-143 0 0,3-8-209 0 0,8-10-96 0 0,11-18-448 0 0,8-12-1905 0 0,7-12-2274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9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10597 0 0,'0'0'3858'0'0,"193"37"-4179"0"0,-93-12 450 0 0,1 5-97 0 0,-12 5-48 0 0,-15-1-449 0 0,-29-5-2192 0 0,-23-10-1969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0:59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 0 5587 0 0,'0'0'2977'0'0,"-193"140"-2129"0"0,126-91-544 0 0,7-1-272 0 0,8-10 32 0 0,23-9-64 0 0,17-14-32 0 0</inkml:trace>
  <inkml:trace contextRef="#ctx0" brushRef="#br0" timeOffset="1">108 58 11525 0 0,'0'0'1633'0'0,"193"68"-1473"0"0,-129-45-112 0 0,-12-2-496 0 0,-8-2-1153 0 0,-14-3-1360 0 0,-15-9-961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0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1 11669 0 0,'0'0'993'0'0,"-119"107"-1473"0"0,86-63 480 0 0,7 0-64 0 0,19-4 64 0 0,7-12-129 0 0,0-12-1135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0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7619 0 0,'0'0'4899'0'0,"208"97"-4659"0"0,-126-81-128 0 0,4-15-272 0 0,-8-1-2225 0 0,-11-30-3314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1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394 1 4754 0 0,'0'0'3554'0'0,"-74"120"-1841"0"0,26-66-769 0 0,3-1-336 0 0,-7-3 1 0 0,8-8-369 0 0,3-8-192 0 0,11-11 16 0 0,4-17-48 0 0,7-6-1153 0 0,5-32-2432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1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8708 0 0,'0'0'2289'0'0,"208"88"-2161"0"0,-126-65 0 0 0,0-6-1024 0 0,-8-5-1858 0 0,-7-5-2480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1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554 1 5458 0 0,'0'0'3298'0'0,"-216"130"-1681"0"0,134-80-481 0 0,4 1-415 0 0,8-5-193 0 0,14-6 64 0 0,15-9-384 0 0,30-12-160 0 0,11-17-192 0 0,19-2-960 0 0,44-37-1634 0 0,11-18-4545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2.2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6627 0 0,'0'0'1921'0'0,"189"35"-1329"0"0,-107-18-496 0 0,-26-6-80 0 0,-34-7-1552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2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21 4690 0 0,'0'0'3154'0'0,"-130"117"-2370"0"0,108-91-640 0 0,11-5-112 0 0,11-5-48 0 0,0-7-160 0 0,0-7-256 0 0</inkml:trace>
  <inkml:trace contextRef="#ctx0" brushRef="#br0" timeOffset="1">56 0 11205 0 0,'0'0'3874'0'0,"242"119"-3506"0"0,-175-97-208 0 0,-4-8-368 0 0,-15-8-800 0 0,-14-6-1394 0 0,-19 0-2368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4:39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95 1377 0 0,'0'0'18'0'0,"3"-9"-148"0"0,19-34-292 0 0,-1 1 3594 0 0,-62 136 7366 0 0,26-57-10119 0 0,2 1 1 0 0,2 0-1 0 0,1 0 1 0 0,-8 74-1 0 0,13-65-351 0 0,-2-1 0 0 0,-15 49-1 0 0,12-56-39 0 0,2 0 0 0 0,1 1 0 0 0,-2 59 0 0 0,9 141 33 0 0,2-230-56 0 0,0 0 0 0 0,0 0-1 0 0,1 0 1 0 0,0-1-1 0 0,1 1 1 0 0,0-1-1 0 0,0 0 1 0 0,1 0-1 0 0,0 0 1 0 0,1-1 0 0 0,0 0-1 0 0,12 13 1 0 0,-15-17 10 0 0,-3-48-1962 0 0,2 20-6857 0 0,-2 13 4375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60 130 2449 0 0,'0'9'6519'0'0,"0"-9"-6435"0"0,0 0 0 0 0,0 1 0 0 0,1-1 0 0 0,-1 0 0 0 0,0 0 0 0 0,0 0-1 0 0,0 0 1 0 0,1 0 0 0 0,-1 0 0 0 0,20 9 252 0 0,0-1 0 0 0,0-1 1 0 0,1 0-1 0 0,0-2 0 0 0,0 0 0 0 0,0-2 0 0 0,31 2 0 0 0,-45-4-368 0 0,15 2 100 0 0,0-1 1 0 0,0-1-1 0 0,0-1 1 0 0,37-5-1 0 0,-55 5-187 0 0,-1 0 0 0 0,0-1 0 0 0,0 1 0 0 0,0-1 0 0 0,0 0 0 0 0,1 0 0 0 0,-1 0 0 0 0,0 0 0 0 0,0-1 0 0 0,-1 1 0 0 0,1-1 0 0 0,0 0 0 0 0,0 0 0 0 0,-1 0 0 0 0,1 0 0 0 0,-1 0 0 0 0,0-1 0 0 0,0 1 0 0 0,0 0 0 0 0,0-1 0 0 0,0 0 0 0 0,0 0 0 0 0,0 1 0 0 0,-1-1 0 0 0,0 0 0 0 0,1 0 0 0 0,-1 0 0 0 0,0-1 0 0 0,-1 1-1 0 0,1 0 1 0 0,0 0 0 0 0,-1 0 0 0 0,0-1 0 0 0,0 1 0 0 0,0 0 0 0 0,0 0 0 0 0,0-1 0 0 0,-1 1 0 0 0,1 0 0 0 0,-3-5 0 0 0,3 5 80 0 0,-1 1 0 0 0,-1-1 0 0 0,1 0-1 0 0,0 1 1 0 0,-1-1 0 0 0,1 1 0 0 0,-1 0 0 0 0,0-1-1 0 0,0 1 1 0 0,0 0 0 0 0,0 0 0 0 0,0 0 0 0 0,0 0-1 0 0,0 1 1 0 0,-1-1 0 0 0,1 1 0 0 0,-1-1 0 0 0,-4-1-1 0 0,-55-18 80 0 0,52 18-36 0 0,-32-6 168 0 0,-1 2 0 0 0,1 1 1 0 0,-1 3-1 0 0,-44 1 0 0 0,82 3-126 0 0,0-1-1 0 0,0 1 0 0 0,1 0 1 0 0,-1 0-1 0 0,0 0 1 0 0,1 0-1 0 0,-1 1 0 0 0,1 0 1 0 0,0 0-1 0 0,-1 0 0 0 0,1 0 1 0 0,0 1-1 0 0,0 0 1 0 0,1 0-1 0 0,-1 0 0 0 0,0 0 1 0 0,1 0-1 0 0,0 1 0 0 0,0-1 1 0 0,0 1-1 0 0,0 0 0 0 0,1 0 1 0 0,-1 0-1 0 0,1 0 1 0 0,0 1-1 0 0,0-1 0 0 0,1 1 1 0 0,-1-1-1 0 0,1 1 0 0 0,-1 8 1 0 0,0-5 69 0 0,0 1 0 0 0,1-1 0 0 0,1 0 0 0 0,-1 1 0 0 0,2-1 1 0 0,-1 1-1 0 0,1-1 0 0 0,0 0 0 0 0,1 1 0 0 0,-1-1 0 0 0,2 0 0 0 0,-1 0 1 0 0,1 0-1 0 0,1 0 0 0 0,-1-1 0 0 0,1 1 0 0 0,6 7 0 0 0,3-1-31 0 0,1 0 0 0 0,0 0 0 0 0,1-2 0 0 0,1 0 0 0 0,0 0 0 0 0,0-2 0 0 0,1 0 0 0 0,28 12 0 0 0,-5-5 18 0 0,0-2 0 0 0,76 17 0 0 0,-77-25-105 0 0,0-1-1 0 0,1-2 1 0 0,58-1 0 0 0,-92-3-115 0 0,0 0 1 0 0,0-1 0 0 0,-1 1 0 0 0,1-1-1 0 0,0 0 1 0 0,-1-1 0 0 0,1 0-1 0 0,10-4 1 0 0,-14 4-133 0 0,1 1 0 0 0,0-1 0 0 0,0 0 0 0 0,-1-1 0 0 0,0 1 0 0 0,1 0 0 0 0,-1-1 0 0 0,0 1 0 0 0,0-1 0 0 0,0 1 0 0 0,0-1 0 0 0,-1 0-1 0 0,1 0 1 0 0,-1 0 0 0 0,1 0 0 0 0,0-4 0 0 0,4-28-5104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2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1 8500 0 0,'0'0'3650'0'0,"-178"122"-2402"0"0,100-70-480 0 0,4-8-463 0 0,10-8-241 0 0,16-11 64 0 0,18-12-48 0 0,15-11 112 0 0,15-17-1585 0 0,19-18-3377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3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10933 0 0,'0'0'1425'0'0,"283"115"287"0"0,-153-66-783 0 0,7 1-753 0 0,-14-8-16 0 0,-15-11-96 0 0,-26-18-1024 0 0,-30-13-2482 0 0,-26-10-3345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3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383 0 7491 0 0,'0'0'3986'0'0,"-178"125"-2241"0"0,114-81-752 0 0,9-10-273 0 0,10-7-512 0 0,19-10-128 0 0,11-15-144 0 0,15-15-800 0 0,34-18-1778 0 0,10-5-2976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04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0 6531 0 0,'-104'83'656'0'0,"182"-80"465"0"0,11 3 480 0 0,11 2 191 0 0,-3-1-1103 0 0,-8 3-657 0 0,-26-4-176 0 0,-29-6-2562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27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1 6035 0 0,'0'0'5970'0'0,"-16"16"-6015"0"0,-18 45-92 0 0,-29 67 0 0 0,55-106 233 0 0,0 1 0 0 0,1-1 0 0 0,1 1 0 0 0,1 1 0 0 0,1-1 0 0 0,-1 46 0 0 0,5-61-77 0 0,-1-1-1 0 0,1 0 0 0 0,0 0 0 0 0,1-1 0 0 0,-1 1 1 0 0,1 0-1 0 0,1-1 0 0 0,2 10 0 0 0,-3-14-12 0 0,1 0 0 0 0,-1 0 0 0 0,1 0 0 0 0,-1 0 0 0 0,1 0 0 0 0,0 0 0 0 0,0 0 0 0 0,0-1 0 0 0,0 1 1 0 0,0-1-1 0 0,0 1 0 0 0,0-1 0 0 0,0 0 0 0 0,0 0 0 0 0,1 0 0 0 0,-1 0 0 0 0,1 0 0 0 0,-1 0 0 0 0,0-1 0 0 0,1 1 0 0 0,-1-1 0 0 0,1 0 0 0 0,3 0 0 0 0,10 2 42 0 0,0-2 0 0 0,-1 0-1 0 0,1-1 1 0 0,-1 0 0 0 0,1-1-1 0 0,-1-1 1 0 0,0-1 0 0 0,1 0 0 0 0,-2-1-1 0 0,1 0 1 0 0,-1-1 0 0 0,1-1-1 0 0,16-11 1 0 0,1-4 269 0 0,-1-1 1 0 0,-1-2-1 0 0,-1-1 0 0 0,31-37 0 0 0,37-17 44 0 0,-97 80-316 0 0,0 0 0 0 0,1-1 1 0 0,-1 1-1 0 0,0 0 0 0 0,1 0 1 0 0,-1 0-1 0 0,1 0 0 0 0,-1 0 1 0 0,0 0-1 0 0,1 0 1 0 0,-1 1-1 0 0,1-1 0 0 0,-1 0 1 0 0,0 0-1 0 0,1 0 0 0 0,-1 0 1 0 0,0 0-1 0 0,1 0 0 0 0,-1 1 1 0 0,0-1-1 0 0,1 0 0 0 0,-1 0 1 0 0,0 1-1 0 0,1-1 0 0 0,-1 0 1 0 0,0 0-1 0 0,0 1 1 0 0,0-1-1 0 0,1 0 0 0 0,-1 1 1 0 0,0-1-1 0 0,0 0 0 0 0,0 1 1 0 0,1 0-1 0 0,11 18-591 0 0,-8-12 607 0 0,29 42-191 0 0,-13-21 139 0 0,0 2 1 0 0,-3 0-1 0 0,0 1 0 0 0,18 48 1 0 0,-34-72 3 0 0,-1-2-1197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28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1 7716 0 0,'0'0'4831'0'0,"-4"0"-3678"0"0,-10 0-670 0 0,1 1 0 0 0,-1 1 1 0 0,0 0-1 0 0,-20 7 0 0 0,12-2-583 0 0,1 2 0 0 0,0 0 0 0 0,0 1 0 0 0,1 1 0 0 0,0 1 0 0 0,1 1 0 0 0,-28 23 0 0 0,43-32 4 0 0,0 1-1 0 0,0-1 1 0 0,1 0 0 0 0,-1 1-1 0 0,1 0 1 0 0,-4 9-1 0 0,6-13 60 0 0,0 0-1 0 0,0 1 1 0 0,1-1-1 0 0,-1 1 1 0 0,0-1-1 0 0,1 1 0 0 0,0-1 1 0 0,-1 1-1 0 0,1 0 1 0 0,0-1-1 0 0,0 1 1 0 0,0-1-1 0 0,0 1 1 0 0,0 0-1 0 0,0-1 1 0 0,0 1-1 0 0,0-1 1 0 0,1 1-1 0 0,-1 0 1 0 0,1-1-1 0 0,-1 1 1 0 0,1-1-1 0 0,0 0 1 0 0,-1 1-1 0 0,1-1 0 0 0,0 1 1 0 0,0-1-1 0 0,2 2 1 0 0,9 4 27 0 0,1 0 0 0 0,0-1 0 0 0,1-1 0 0 0,-1 0 0 0 0,1-1 0 0 0,21 3-1 0 0,-7 0 21 0 0,2 1 3 0 0,65 20-37 0 0,-86-25 13 0 0,-1 0 1 0 0,0 1-1 0 0,0 0 0 0 0,0 0 1 0 0,0 1-1 0 0,0 0 0 0 0,-1 1 0 0 0,8 7 1 0 0,-13-11 3 0 0,0 0 0 0 0,0 0 0 0 0,0-1 0 0 0,-1 1-1 0 0,1 1 1 0 0,-1-1 0 0 0,1 0 0 0 0,-1 0 0 0 0,0 0 0 0 0,0 1 0 0 0,0-1 0 0 0,0 1 0 0 0,0-1 0 0 0,-1 1 0 0 0,1-1 0 0 0,-1 1 0 0 0,1-1-1 0 0,-1 1 1 0 0,0-1 0 0 0,0 1 0 0 0,0 0 0 0 0,0-1 0 0 0,-1 1 0 0 0,1-1 0 0 0,-1 1 0 0 0,1-1 0 0 0,-1 1 0 0 0,0-1 0 0 0,-1 3 0 0 0,-1-1 22 0 0,0 0 0 0 0,0 0 0 0 0,0 0 0 0 0,-1-1 0 0 0,1 1 1 0 0,-1-1-1 0 0,0 0 0 0 0,0 0 0 0 0,0 0 0 0 0,0 0 0 0 0,-1-1 0 0 0,1 0 1 0 0,-7 2-1 0 0,-19 7-145 0 0,-1-2 0 0 0,0-1 0 0 0,-1-2 0 0 0,0-1 0 0 0,0-1 0 0 0,-53-2 0 0 0,75-1-443 0 0,8-1 364 0 0,1 0-1 0 0,-1 1 1 0 0,1-1-1 0 0,-1 0 1 0 0,0 0-1 0 0,1 0 1 0 0,-1 0-1 0 0,1 0 1 0 0,-1 0-1 0 0,0 0 1 0 0,1 0-1 0 0,-1-1 1 0 0,1 1-1 0 0,-1-1 1 0 0,1 1-1 0 0,-1-1 1 0 0,1 0-1 0 0,-1 1 1 0 0,1-1-1 0 0,-1 0 1 0 0,1 0-1 0 0,0 0 1 0 0,0 0-1 0 0,-1 0 1 0 0,1 0-1 0 0,0-1 1 0 0,0 1-1 0 0,-2-3 1 0 0,2-16-5378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28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 6803 0 0,'0'0'4005'0'0,"-1"14"-3909"0"0,-25 115 1745 0 0,9-52-1046 0 0,13-23-699 0 0,6-54-126 0 0,-1 1 1 0 0,1 0 0 0 0,-1 0 0 0 0,1 0 0 0 0,0-1-1 0 0,-1 1 1 0 0,1-1 0 0 0,0 1 0 0 0,0-1 0 0 0,-1 0-1 0 0,1 0 1 0 0,0 0 0 0 0,0 0 0 0 0,-1 0 0 0 0,1 0-1 0 0,0 0 1 0 0,2-1 0 0 0,1 1-24 0 0,13-2 36 0 0,0-1 1 0 0,-1 0-1 0 0,1-1 1 0 0,-1-1 0 0 0,0 0-1 0 0,0-1 1 0 0,0-1 0 0 0,-1-1-1 0 0,16-10 1 0 0,21-8 214 0 0,-52 26-178 0 0,-1-1 0 0 0,1 1 0 0 0,-1 0-1 0 0,1 0 1 0 0,-1 0 0 0 0,1 0 0 0 0,-1-1 0 0 0,1 1-1 0 0,-1 0 1 0 0,1 0 0 0 0,-1 0 0 0 0,1 0-1 0 0,0 0 1 0 0,-1 0 0 0 0,1 0 0 0 0,-1 0-1 0 0,1 1 1 0 0,-1-1 0 0 0,1 0 0 0 0,-1 0 0 0 0,1 0-1 0 0,-1 1 1 0 0,1-1 0 0 0,-1 0 0 0 0,1 0-1 0 0,-1 1 1 0 0,1-1 0 0 0,-1 0 0 0 0,0 1-1 0 0,1-1 1 0 0,-1 1 0 0 0,1-1 0 0 0,-1 0 0 0 0,0 1-1 0 0,1-1 1 0 0,-1 1 0 0 0,0-1 0 0 0,0 1-1 0 0,0-1 1 0 0,1 1 0 0 0,-1-1 0 0 0,0 1 0 0 0,0 0-1 0 0,0-1 1 0 0,0 1 0 0 0,0-1 0 0 0,0 1-1 0 0,0-1 1 0 0,0 1 0 0 0,0 0 0 0 0,0 45-98 0 0,-1-40 99 0 0,1-1 0 0 0,0 0 0 0 0,0 1 0 0 0,0-1 0 0 0,0 1 0 0 0,3 6 0 0 0,-3-11-107 0 0,1 0-1 0 0,0 0 0 0 0,0-1 1 0 0,0 1-1 0 0,0 0 0 0 0,1-1 1 0 0,-1 1-1 0 0,0-1 1 0 0,0 0-1 0 0,0 1 0 0 0,0-1 1 0 0,0 0-1 0 0,1 1 0 0 0,-1-1 1 0 0,0 0-1 0 0,0 0 1 0 0,0 0-1 0 0,1 0 0 0 0,-1 0 1 0 0,0-1-1 0 0,0 1 0 0 0,0 0 1 0 0,1 0-1 0 0,0-1 1 0 0,31-10-3984 0 0,0-13-3320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29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91 8180 0 0,'0'0'3385'0'0,"11"-16"-3137"0"0,37-48 323 0 0,-45 54 837 0 0,-15 13-1123 0 0,-20 14-186 0 0,32-17-47 0 0,-24 14 258 0 0,-87 56 523 0 0,102-63-646 0 0,0 0 1 0 0,1 0-1 0 0,0 0 1 0 0,0 1-1 0 0,0 1 1 0 0,1-1-1 0 0,1 1 0 0 0,-1 0 1 0 0,-5 12-1 0 0,12-20-181 0 0,-1 0 0 0 0,1-1 0 0 0,0 1 0 0 0,0 0 0 0 0,0-1 0 0 0,0 1 0 0 0,0 0 0 0 0,0-1 0 0 0,0 1 0 0 0,0 0 0 0 0,0 0 0 0 0,0-1 0 0 0,0 1 0 0 0,1 0 0 0 0,-1-1 0 0 0,0 1 0 0 0,0 0 0 0 0,1-1 0 0 0,-1 1 0 0 0,0-1 0 0 0,1 1 0 0 0,-1-1 0 0 0,1 1 0 0 0,-1 0 0 0 0,1-1 0 0 0,-1 1 0 0 0,1-1 0 0 0,-1 0 0 0 0,1 1 0 0 0,-1-1 0 0 0,1 1 0 0 0,0-1 0 0 0,-1 0 0 0 0,1 1 0 0 0,-1-1 0 0 0,1 0 0 0 0,0 0 0 0 0,-1 0 0 0 0,1 1 0 0 0,0-1 0 0 0,0 0 0 0 0,-1 0 0 0 0,1 0 0 0 0,0 0 0 0 0,-1 0 0 0 0,1 0-1 0 0,0 0 1 0 0,0-1 0 0 0,49 1 238 0 0,-35-1-274 0 0,2 1 106 0 0,-10 0-512 0 0,1 0-1 0 0,-1 0 0 0 0,0 0 0 0 0,0 1 1 0 0,10 2-1 0 0,-14-2 321 0 0,0 1 0 0 0,0-1 0 0 0,-1 0 0 0 0,1 1 0 0 0,-1-1 0 0 0,1 1 0 0 0,-1 0 0 0 0,0 0 0 0 0,1 0 0 0 0,-1 0 0 0 0,0 0 0 0 0,0 0 0 0 0,-1 1-1 0 0,1-1 1 0 0,0 1 0 0 0,1 3 0 0 0,-1-2 66 0 0,-1-1 0 0 0,1 0-1 0 0,0-1 1 0 0,0 1 0 0 0,0 0-1 0 0,0 0 1 0 0,0-1-1 0 0,0 1 1 0 0,1-1 0 0 0,-1 0-1 0 0,1 0 1 0 0,0 0-1 0 0,3 2 1 0 0,-4-3-109 0 0,0-1 0 0 0,0 0 0 0 0,0 1 0 0 0,1-1 0 0 0,-1 0 0 0 0,0 0 0 0 0,0 0 0 0 0,0 0 0 0 0,1-1 0 0 0,-1 1 0 0 0,0-1 0 0 0,0 1 0 0 0,0-1 0 0 0,0 0 0 0 0,0 0 0 0 0,0 0 0 0 0,0 0 0 0 0,0 0 0 0 0,0 0 0 0 0,0 0 0 0 0,-1-1 0 0 0,4-2 0 0 0,27-25-4264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29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 11813 0 0,'0'0'8884'0'0,"18"-16"-8948"0"0,-18 47-400 0 0,4 11 224 0 0,-4 14 352 0 0,0 7-16 0 0,0 3 16 0 0,0-2-112 0 0,0-13 16 0 0,0-9-416 0 0,-4-11-1073 0 0,4-14-1264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29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8852 0 0,'0'0'6275'0'0,"33"103"-5395"0"0,-33-46-79 0 0,0 12 63 0 0,0 4-128 0 0,-3-1-399 0 0,-12-7-273 0 0,7-7-32 0 0,5-13-16 0 0,-1-14-48 0 0,4-14-769 0 0,0-7-767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0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6195 0 0,'0'0'9268'0'0,"180"102"-8612"0"0,-136-78-480 0 0,3-4-144 0 0,-11-1 33 0 0,-4-4-65 0 0,-7-2-305 0 0,-7-4-447 0 0,-3-1-1073 0 0,-1-1-880 0 0,-3-3-432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0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498 1 5378 0 0,'0'0'5318'0'0,"12"17"-2877"0"0,11 18-1149 0 0,-1 1 0 0 0,21 45 0 0 0,-42-78-1266 0 0,0 1 1 0 0,1-1-1 0 0,-1 0 1 0 0,1 0-1 0 0,0-1 0 0 0,0 1 1 0 0,0 0-1 0 0,0-1 0 0 0,0 1 1 0 0,1-1-1 0 0,-1 1 0 0 0,1-1 1 0 0,0 0-1 0 0,0 0 0 0 0,-1 0 1 0 0,1-1-1 0 0,0 1 0 0 0,6 1 1 0 0,-4-2-65 0 0,0 0 1 0 0,0 0-1 0 0,0-1 1 0 0,0 0-1 0 0,0 0 1 0 0,0 0-1 0 0,0 0 1 0 0,-1-1-1 0 0,1 0 1 0 0,0 0-1 0 0,0 0 1 0 0,8-4-1 0 0,3-2-970 0 0,0-1 0 0 0,0-1 0 0 0,24-18 0 0 0,-27 18 670 0 0,1 0 0 0 0,0 0 0 0 0,0 1 0 0 0,27-10 0 0 0,-36 17 419 0 0,-1 0 1 0 0,0 0-1 0 0,1 1 0 0 0,-1-1 1 0 0,0 1-1 0 0,1 0 1 0 0,-1 0-1 0 0,0 1 0 0 0,1 0 1 0 0,-1-1-1 0 0,0 1 1 0 0,0 0-1 0 0,0 1 0 0 0,0-1 1 0 0,0 1-1 0 0,0 0 0 0 0,0 0 1 0 0,0 0-1 0 0,0 1 1 0 0,-1-1-1 0 0,1 1 0 0 0,-1 0 1 0 0,0 0-1 0 0,0 0 1 0 0,0 0-1 0 0,0 0 0 0 0,4 8 1 0 0,0-1 281 0 0,0 1 0 0 0,-1 0 0 0 0,0 1 0 0 0,0 0 0 0 0,-2 0 0 0 0,1 0 0 0 0,-1 0 0 0 0,2 16 0 0 0,-3-13-83 0 0,-1 0 0 0 0,-1 1 0 0 0,0-1 0 0 0,-1 1 0 0 0,-1-1 0 0 0,-4 29 0 0 0,2-34-189 0 0,1 0 0 0 0,-2-1 1 0 0,1 0-1 0 0,-1 0 0 0 0,0 0 1 0 0,-1 0-1 0 0,0 0 0 0 0,-1-1 0 0 0,1 0 1 0 0,-2 0-1 0 0,-13 14 0 0 0,-5-1-12 0 0,-2 0 1 0 0,0-2-1 0 0,-1-1 0 0 0,-1-1 0 0 0,-1-2 1 0 0,0 0-1 0 0,-1-2 0 0 0,0-2 1 0 0,-54 13-1 0 0,13-9-91 0 0,0-2 0 0 0,-2-4 0 0 0,-95 0-1 0 0,140-8-236 0 0,-1 0-115 0 0,0-1-1 0 0,-33-5 1 0 0,56 4 92 0 0,0 0 0 0 0,1 0 1 0 0,-1-1-1 0 0,1 0 0 0 0,0 0 0 0 0,0 0 1 0 0,0-1-1 0 0,0 0 0 0 0,0 0 0 0 0,0 0 1 0 0,1-1-1 0 0,-1 0 0 0 0,1 0 0 0 0,0 0 1 0 0,-5-7-1 0 0,-7-25-4330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1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 5362 0 0,'0'0'1889'0'0,"0"17"-48"0"0,0 344 2828 0 0,-3-319-4238 0 0,-1 0 1 0 0,-2 0-1 0 0,-20 67 1 0 0,15-68-238 0 0,2 1 0 0 0,1 0 0 0 0,-3 71 0 0 0,10-91 18 0 0,0-27 170 0 0,7-33-965 0 0,-1 29 385 0 0,0-1-1 0 0,1 1 1 0 0,0-1 0 0 0,1 2-1 0 0,0-1 1 0 0,1 1 0 0 0,10-9-1 0 0,63-50-349 0 0,-79 65 538 0 0,16-12-20 0 0,0 1 0 0 0,1 1 0 0 0,0 0 0 0 0,1 2 1 0 0,0 0-1 0 0,0 1 0 0 0,1 1 0 0 0,1 1 0 0 0,-1 1 0 0 0,1 1 0 0 0,0 1 0 0 0,0 0 0 0 0,38 1 0 0 0,-53 2 30 0 0,0 1 0 0 0,0 1-1 0 0,0-1 1 0 0,0 1 0 0 0,0 0-1 0 0,0 1 1 0 0,0 0 0 0 0,0 0-1 0 0,-1 0 1 0 0,1 1 0 0 0,-1 0-1 0 0,0 0 1 0 0,0 1 0 0 0,0 0 0 0 0,0 0-1 0 0,0 0 1 0 0,-1 1 0 0 0,0-1-1 0 0,0 1 1 0 0,0 1 0 0 0,-1-1-1 0 0,1 1 1 0 0,-1 0 0 0 0,-1-1-1 0 0,1 2 1 0 0,-1-1 0 0 0,0 0-1 0 0,0 1 1 0 0,-1-1 0 0 0,0 1-1 0 0,0 0 1 0 0,0 0 0 0 0,-1 0-1 0 0,0 0 1 0 0,-1 0 0 0 0,1 0 0 0 0,-1 0-1 0 0,-1 0 1 0 0,1 0 0 0 0,-1 0-1 0 0,-3 10 1 0 0,2-12 30 0 0,0 0 1 0 0,-1 0-1 0 0,0 0 0 0 0,0-1 1 0 0,0 1-1 0 0,0-1 1 0 0,-1 0-1 0 0,0 0 0 0 0,1 0 1 0 0,-2 0-1 0 0,1-1 1 0 0,0 1-1 0 0,-1-1 0 0 0,1 0 1 0 0,-1-1-1 0 0,0 1 0 0 0,0-1 1 0 0,0 0-1 0 0,0 0 1 0 0,0 0-1 0 0,-1-1 0 0 0,-10 2 1 0 0,-11 2 43 0 0,0-2 0 0 0,0 0 0 0 0,-31-2 0 0 0,53-1-215 0 0,-1 0 0 0 0,1 0 0 0 0,0-1 0 0 0,0 1-1 0 0,0-1 1 0 0,0 0 0 0 0,0-1 0 0 0,0 1 0 0 0,1-1 0 0 0,-8-4 0 0 0,10 5-212 0 0,0 0 0 0 0,0-1-1 0 0,0 0 1 0 0,0 1 0 0 0,1-1 0 0 0,-1 0 0 0 0,0 0 0 0 0,1 0 0 0 0,0 0 0 0 0,-1 0 0 0 0,1-1-1 0 0,0 1 1 0 0,0 0 0 0 0,0-1 0 0 0,0 1 0 0 0,1 0 0 0 0,-1-1 0 0 0,1 1 0 0 0,-1-1 0 0 0,1 1 0 0 0,0-1-1 0 0,0-3 1 0 0,0-12-4313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1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 9764 0 0,'0'0'1911'0'0,"-33"14"-697"0"0,-106 47-297 0 0,121-52-682 0 0,-1 0 0 0 0,-27 20 1 0 0,42-26-142 0 0,0 0 0 0 0,0 1 0 0 0,1-1 1 0 0,-1 1-1 0 0,1 0 0 0 0,0 0 0 0 0,0 0 1 0 0,0 0-1 0 0,1 0 0 0 0,-4 9 0 0 0,5-12-82 0 0,1 0 0 0 0,-1-1-1 0 0,1 1 1 0 0,0 0 0 0 0,-1-1-1 0 0,1 1 1 0 0,0 0-1 0 0,-1 0 1 0 0,1-1 0 0 0,0 1-1 0 0,0 0 1 0 0,0 0-1 0 0,0 0 1 0 0,-1-1 0 0 0,1 1-1 0 0,0 0 1 0 0,1 0-1 0 0,-1 0 1 0 0,0-1 0 0 0,0 1-1 0 0,0 0 1 0 0,0 0 0 0 0,1 0-1 0 0,-1-1 1 0 0,0 1-1 0 0,1 0 1 0 0,-1-1 0 0 0,0 1-1 0 0,1 0 1 0 0,-1-1-1 0 0,1 1 1 0 0,-1 0 0 0 0,1-1-1 0 0,0 2 1 0 0,30 1 72 0 0,-29-3-78 0 0,31 0 106 0 0,0-2 0 0 0,0-1 0 0 0,0-2 0 0 0,40-11 0 0 0,-51 9-1004 0 0,1-1 1 0 0,-1-1-1 0 0,39-21 0 0 0,-96 54-3773 0 0,20-13 4670 0 0,0 1 0 0 0,1 1 0 0 0,1 0 0 0 0,-14 18 1 0 0,22-21 226 0 0,3-7-1425 0 0,2-3 1133 0 0,0 0 0 0 0,0 1 1 0 0,1-1-1 0 0,-1 0 0 0 0,0 0 1 0 0,0 0-1 0 0,0 0 0 0 0,0 0 1 0 0,0 1-1 0 0,0-1 1 0 0,0 0-1 0 0,5 1-1849 0 0,22-10-1607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2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 13302 0 0,'0'0'6246'0'0,"0"6"-6156"0"0,0-4-104 0 0,1 31 45 0 0,-2 0 1 0 0,-1 0-1 0 0,-2 0 0 0 0,-9 38 0 0 0,-21 38-73 0 0,-18 68 353 0 0,47-152-2140 0 0,1 0 0 0 0,-1 45-1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2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0 9028 0 0,'0'0'4077'0'0,"-36"11"-3634"0"0,-112 34-281 0 0,140-43-150 0 0,1 1 0 0 0,-1 0 1 0 0,0 0-1 0 0,1 1 0 0 0,-10 6 0 0 0,16-9-21 0 0,0-1-1 0 0,0 1 1 0 0,0 0 0 0 0,0 0 0 0 0,1 0-1 0 0,-1 0 1 0 0,0 0 0 0 0,1 0 0 0 0,-1 0-1 0 0,1 0 1 0 0,-1 0 0 0 0,1 0 0 0 0,0 1 0 0 0,-1-1-1 0 0,1 0 1 0 0,0 0 0 0 0,0 0 0 0 0,0 0-1 0 0,0 1 1 0 0,0-1 0 0 0,0 1 0 0 0,0-1 11 0 0,0 0 0 0 0,1 0 1 0 0,-1 0-1 0 0,1 0 1 0 0,-1 0-1 0 0,0-1 0 0 0,1 1 1 0 0,0 0-1 0 0,-1 0 1 0 0,1-1-1 0 0,-1 1 1 0 0,1 0-1 0 0,0-1 0 0 0,0 1 1 0 0,-1 0-1 0 0,1-1 1 0 0,0 1-1 0 0,0-1 1 0 0,0 0-1 0 0,0 1 0 0 0,-1-1 1 0 0,1 0-1 0 0,0 1 1 0 0,0-1-1 0 0,0 0 0 0 0,0 0 1 0 0,1 0-1 0 0,34 5 158 0 0,-25-4-99 0 0,13 2 42 0 0,-9-2-61 0 0,1 1 1 0 0,-1 1-1 0 0,28 8 1 0 0,-41-10-57 0 0,1 0 0 0 0,-1 0 1 0 0,1 0-1 0 0,-1 0 0 0 0,1 0 0 0 0,-1 1 1 0 0,0-1-1 0 0,1 1 0 0 0,-1-1 0 0 0,0 1 1 0 0,0 0-1 0 0,0 0 0 0 0,-1 0 0 0 0,1 0 1 0 0,0 0-1 0 0,-1 1 0 0 0,1-1 0 0 0,-1 0 0 0 0,0 1 1 0 0,0-1-1 0 0,0 1 0 0 0,0-1 0 0 0,0 1 1 0 0,0 0-1 0 0,-1-1 0 0 0,1 1 0 0 0,-1 4 1 0 0,0 3 428 0 0,0-8-554 0 0,0 0 1 0 0,0 0 0 0 0,0 1 0 0 0,0-1 0 0 0,0 0 0 0 0,0 0 0 0 0,1 0 0 0 0,-1 1 0 0 0,1-1 0 0 0,-1 0 0 0 0,2 3 0 0 0,-1-4-66 0 0,0-1 0 0 0,0 1 0 0 0,1-1-1 0 0,-1 1 1 0 0,0-1 0 0 0,0 0 0 0 0,0 0 0 0 0,0 1 0 0 0,0-1 0 0 0,1 0 0 0 0,-1 0 0 0 0,0 0 0 0 0,0 0-1 0 0,0 0 1 0 0,0-1 0 0 0,0 1 0 0 0,1 0 0 0 0,-1 0 0 0 0,0-1 0 0 0,0 1 0 0 0,0-1 0 0 0,0 1 0 0 0,0-1-1 0 0,0 1 1 0 0,0-1 0 0 0,2-1 0 0 0,32-18-5871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2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98 11877 0 0,'0'0'5416'0'0,"-16"3"-5229"0"0,-48 13 32 0 0,64-16-237 0 0,0 0 1 0 0,0-1-1 0 0,0 1 1 0 0,0 0 0 0 0,0 0-1 0 0,0 0 1 0 0,0 0-1 0 0,0 0 1 0 0,0 0-1 0 0,0 0 1 0 0,0 0 0 0 0,0-1-1 0 0,0 1 1 0 0,0 0-1 0 0,0 0 1 0 0,0 0-1 0 0,0 0 1 0 0,0 0 0 0 0,0 0-1 0 0,0 0 1 0 0,0 0-1 0 0,-1 0 1 0 0,1-1-1 0 0,0 1 1 0 0,0 0 0 0 0,0 0-1 0 0,0 0 1 0 0,0 0-1 0 0,0 0 1 0 0,0 0-1 0 0,0 0 1 0 0,0 0 0 0 0,0 0-1 0 0,0 0 1 0 0,0 0-1 0 0,-1 0 1 0 0,1 0-1 0 0,0 0 1 0 0,0 0 0 0 0,0-1-1 0 0,0 1 1 0 0,0 0-1 0 0,0 0 1 0 0,0 0-1 0 0,0 0 1 0 0,-1 0 0 0 0,1 0-1 0 0,0 0 1 0 0,0 0-1 0 0,0 0 1 0 0,0 1-1 0 0,0-1 1 0 0,0 0-1 0 0,0 0 1 0 0,0 0 0 0 0,-1 0-1 0 0,1 0 1 0 0,0 0-1 0 0,0 0 1 0 0,0 0-1 0 0,10-10-766 0 0,15-10-434 0 0,-1 4 415 0 0,49-25-1 0 0,-62 36 1474 0 0,-1 1 0 0 0,1 0 0 0 0,0 1-1 0 0,0 0 1 0 0,0 0 0 0 0,0 1 0 0 0,21-1-1 0 0,-30 4-652 0 0,0 0-1 0 0,-1-1 0 0 0,1 1 1 0 0,0 0-1 0 0,-1 0 0 0 0,1 1 0 0 0,-1-1 1 0 0,1 0-1 0 0,-1 0 0 0 0,0 1 0 0 0,1-1 1 0 0,-1 1-1 0 0,0-1 0 0 0,0 1 1 0 0,0-1-1 0 0,0 1 0 0 0,0 0 0 0 0,-1 0 1 0 0,1-1-1 0 0,0 1 0 0 0,-1 0 0 0 0,1 0 1 0 0,-1 0-1 0 0,0 0 0 0 0,0-1 1 0 0,0 5-1 0 0,6 53-3099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3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 3506 0 0,'0'0'9508'0'0,"-56"122"-8163"0"0,49-89-209 0 0,-1-7-576 0 0,8-5-416 0 0,0-11-128 0 0,22-10 16 0 0,16 0 241 0 0,6-8-418 0 0,-7-17-2880 0 0,-3-3-3138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3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8468 0 0,'6'4'570'0'0,"1"-1"0"0"0,0 1 0 0 0,0-1 0 0 0,0 0 0 0 0,1-1 0 0 0,-1 0 0 0 0,1 0 0 0 0,-1-1 0 0 0,1 1 0 0 0,0-2 0 0 0,8 1 0 0 0,-6-2-417 0 0,0 1-1 0 0,-1-2 1 0 0,1 1-1 0 0,-1-2 1 0 0,1 1 0 0 0,-1-1-1 0 0,0 0 1 0 0,10-6-1 0 0,-6 2-693 0 0,-2 0 0 0 0,1 0-1 0 0,-1-1 1 0 0,0 0 0 0 0,14-15-1 0 0,-16 13-628 0 0,1 0 0 0 0,-2-1-1 0 0,1-1 1 0 0,-1 1-1 0 0,6-14 1 0 0,-8 4 3035 0 0,-20 28 2437 0 0,-10 17-365 0 0,13-13-4581 0 0,1 1 912 0 0,1 0 1 0 0,0 1-1 0 0,0 0 0 0 0,2 0 0 0 0,-1 1 0 0 0,2 0 0 0 0,0 0 0 0 0,0 1 0 0 0,2-1 0 0 0,0 1 1 0 0,0 1-1 0 0,1-1 0 0 0,1 0 0 0 0,1 1 0 0 0,0 19 0 0 0,1-33-269 0 0,0-1-1 0 0,1 0 1 0 0,-1 0-1 0 0,0 1 0 0 0,1-1 1 0 0,-1 0-1 0 0,1 0 1 0 0,-1 0-1 0 0,1 1 1 0 0,0-1-1 0 0,-1 0 1 0 0,1 0-1 0 0,0 0 1 0 0,0 0-1 0 0,0 0 0 0 0,0 0 1 0 0,-1 0-1 0 0,2-1 1 0 0,-1 1-1 0 0,0 0 1 0 0,0 0-1 0 0,0-1 1 0 0,0 1-1 0 0,0-1 0 0 0,0 1 1 0 0,1-1-1 0 0,-1 1 1 0 0,0-1-1 0 0,0 0 1 0 0,1 0-1 0 0,-1 1 1 0 0,2-1-1 0 0,50 2-457 0 0,-39-3 161 0 0,-1 1-581 0 0,-1 0 0 0 0,1-2 0 0 0,0 1 0 0 0,-1-2 0 0 0,1 1-1 0 0,-1-2 1 0 0,17-6 0 0 0,28-17-7823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4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160 822 9396 0 0,'0'0'1935'0'0,"-9"13"-2141"0"0,-11 14 448 0 0,0-1 0 0 0,-36 36 0 0 0,51-57-153 0 0,0 1 0 0 0,0 0 0 0 0,0 0 0 0 0,1 0 0 0 0,0 0 0 0 0,0 1 0 0 0,0-1 0 0 0,1 1-1 0 0,0 0 1 0 0,0 1 0 0 0,1-1 0 0 0,0 0 0 0 0,0 1 0 0 0,1-1 0 0 0,0 1 0 0 0,0-1 0 0 0,1 1 0 0 0,0-1 0 0 0,0 1 0 0 0,1 0 0 0 0,0-1 0 0 0,2 9 0 0 0,-2-13-84 0 0,0 0-1 0 0,0 0 1 0 0,0 0-1 0 0,0-1 1 0 0,1 1 0 0 0,-1 0-1 0 0,1 0 1 0 0,0-1-1 0 0,0 1 1 0 0,0-1-1 0 0,0 0 1 0 0,0 1 0 0 0,0-1-1 0 0,1 0 1 0 0,-1 0-1 0 0,1 0 1 0 0,-1-1-1 0 0,1 1 1 0 0,0-1 0 0 0,0 1-1 0 0,0-1 1 0 0,0 0-1 0 0,0 0 1 0 0,0 0 0 0 0,0-1-1 0 0,0 1 1 0 0,0-1-1 0 0,0 1 1 0 0,6-1-1 0 0,-3 0 56 0 0,0-1 0 0 0,0 1-1 0 0,-1-1 1 0 0,1 0 0 0 0,0 0-1 0 0,0 0 1 0 0,0-1 0 0 0,-1 0-1 0 0,1 0 1 0 0,-1-1 0 0 0,0 0-1 0 0,1 0 1 0 0,-1 0 0 0 0,8-6 0 0 0,-1-4-79 0 0,1-1 1 0 0,-2 1 0 0 0,0-2 0 0 0,-1 1 0 0 0,0-2 0 0 0,-1 1 0 0 0,-1-1 0 0 0,0-1 0 0 0,-1 1 0 0 0,-1-1 0 0 0,-1 0 0 0 0,0-1 0 0 0,2-22 0 0 0,0-20-514 0 0,-3 0 0 0 0,-4-97 0 0 0,-1 126 388 0 0,-20-202-1595 0 0,1 26 1895 0 0,22 71 2683 0 0,-3 135-2796 0 0,1 1 1 0 0,0-1-1 0 0,0 1 0 0 0,0-1 0 0 0,0 1 1 0 0,0-1-1 0 0,0 1 0 0 0,0-1 0 0 0,0 1 1 0 0,0-1-1 0 0,0 1 0 0 0,0-1 0 0 0,0 1 1 0 0,1-1-1 0 0,-1 1 0 0 0,0-1 0 0 0,0 1 1 0 0,0-1-1 0 0,1 1 0 0 0,-1 0 0 0 0,0-1 1 0 0,1 1-1 0 0,-1-1 0 0 0,0 1 1 0 0,1 0-1 0 0,-1-1 0 0 0,0 1 0 0 0,1 0 1 0 0,-1-1-1 0 0,1 1 0 0 0,-1 0 0 0 0,0 0 1 0 0,1-1-1 0 0,-1 1 0 0 0,1 0 0 0 0,-1 0 1 0 0,1 0-1 0 0,-1 0 0 0 0,1-1 0 0 0,-1 1 1 0 0,1 0-1 0 0,-1 0 0 0 0,1 0 0 0 0,-1 0 1 0 0,1 0-1 0 0,-1 0 0 0 0,1 1 0 0 0,-1-1 1 0 0,1 0-1 0 0,-1 0 0 0 0,1 0 0 0 0,-1 0 1 0 0,1 0-1 0 0,-1 1 0 0 0,1-1 0 0 0,0 1 1 0 0,1 0-17 0 0,0 0 1 0 0,-1 1 0 0 0,1-1 0 0 0,0 1-1 0 0,0 0 1 0 0,-1 0 0 0 0,1-1 0 0 0,-1 1-1 0 0,1 0 1 0 0,-1 0 0 0 0,2 3 0 0 0,2 10-36 0 0,-1 0 0 0 0,0 0 0 0 0,0 1 0 0 0,-2-1 0 0 0,2 23 1 0 0,-3 87 622 0 0,-2-73-367 0 0,-1 18-48 0 0,-3 0-1 0 0,-4 0 0 0 0,-26 110 1 0 0,23-131-516 0 0,-7 71 0 0 0,16-46-5487 0 0,3-62 1091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5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6147 0 0,'0'0'2961'0'0,"70"37"-1136"0"0,5-28 256 0 0,14-7-96 0 0,7-2-945 0 0,-3 0-527 0 0,-15 0-465 0 0,-18-6-128 0 0,-31-7-1473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1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495 1 5202 0 0,'0'0'1887'0'0,"-6"8"-1308"0"0,-56 59 3011 0 0,-127 106 0 0 0,22-23-1969 0 0,156-139-1725 0 0,-28 28 387 0 0,37-37-419 0 0,0 1 0 0 0,0-1-1 0 0,0 1 1 0 0,0-1 0 0 0,1 1-1 0 0,-1 0 1 0 0,1 0 0 0 0,-1 0-1 0 0,1 0 1 0 0,0 0 0 0 0,0 0-1 0 0,0 4 1 0 0,37-3-10914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5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5026 0 0,'0'3'10133'0'0,"11"-1"-9973"0"0,11 0-112 0 0,23 0-32 0 0,22 2 48 0 0,26 0 0 0 0,15 0-96 0 0,14-1-320 0 0,-3-3-1521 0 0,-11 0-2817 0 0,-12 0-3842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8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0 3169 0 0,'0'0'2802'0'0,"0"2"-2034"0"0,0 4-144 0 0,0 5-111 0 0,-3 8 303 0 0,-5 6-16 0 0,-7 4-175 0 0,0 1-177 0 0,4-1-352 0 0,0-2-64 0 0,0-10-48 0 0,7-7-961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8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4738 0 0,'0'0'5107'0'0,"-26"126"-4435"0"0,11-93-480 0 0,4-8-112 0 0,11-6-80 0 0,0-13-48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9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11 3730 0 0,'0'0'7376'0'0,"-3"-1"-6194"0"0,-9-2-943 0 0,1 1 0 0 0,-1 0 0 0 0,0 1-1 0 0,1 0 1 0 0,-1 1 0 0 0,0 0-1 0 0,1 1 1 0 0,-1 0 0 0 0,0 1 0 0 0,1 0-1 0 0,-1 1 1 0 0,1 0 0 0 0,0 1 0 0 0,-16 8-1 0 0,0 0-331 0 0,1 2 0 0 0,0 1 0 0 0,2 1 0 0 0,-41 33 0 0 0,53-38 82 0 0,-1 1-1 0 0,2 0 0 0 0,-1 1 1 0 0,2 0-1 0 0,0 1 0 0 0,-13 22 1 0 0,20-29 33 0 0,-1-1 0 0 0,1 1 0 0 0,1-1 0 0 0,-1 1 0 0 0,1 0 0 0 0,0 0 0 0 0,0 0 0 0 0,1 0 0 0 0,0 1 0 0 0,1-1 0 0 0,-1 0 0 0 0,1 1 0 0 0,1-1 0 0 0,-1 0 0 0 0,1 0 0 0 0,0 0 0 0 0,5 14 0 0 0,-4-17-6 0 0,1 1 0 0 0,-1-1 0 0 0,1 0 0 0 0,0 0-1 0 0,0-1 1 0 0,0 1 0 0 0,1-1 0 0 0,-1 1 0 0 0,1-1 0 0 0,0 0-1 0 0,0 0 1 0 0,0-1 0 0 0,0 1 0 0 0,0-1 0 0 0,0 0 0 0 0,1 0-1 0 0,0 0 1 0 0,7 1 0 0 0,7 2 22 0 0,0-1 0 0 0,0-1 1 0 0,26 1-1 0 0,-13-1-352 0 0,0-2 1 0 0,-1-1 0 0 0,1-1 0 0 0,0-2-1 0 0,-1-1 1 0 0,61-16 0 0 0,-11-15-4671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39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74 6275 0 0,'0'0'6269'0'0,"-10"17"-5193"0"0,-27 54-308 0 0,36-69-746 0 0,0-1 0 0 0,0 1 0 0 0,1-1 0 0 0,-1 1 0 0 0,0-1 0 0 0,1 1 0 0 0,-1-1 0 0 0,1 1 0 0 0,-1 0 0 0 0,1-1 0 0 0,0 1 0 0 0,-1 0 0 0 0,1-1 0 0 0,0 1 0 0 0,0 0 0 0 0,0 0 0 0 0,1-1 0 0 0,-1 1 0 0 0,0 0 0 0 0,1-1 0 0 0,-1 1 0 0 0,1-1 0 0 0,-1 1 0 0 0,1 0 0 0 0,0-1 0 0 0,0 1 0 0 0,0-1 0 0 0,-1 1 0 0 0,1-1 0 0 0,1 0 0 0 0,-1 1 0 0 0,2 1 0 0 0,1-1-7 0 0,-1 0-1 0 0,1-1 1 0 0,0 1 0 0 0,0-1 0 0 0,0 0 0 0 0,0 0-1 0 0,1 0 1 0 0,7 1 0 0 0,-7-2 6 0 0,22 4 51 0 0,-1-1 0 0 0,1-2-1 0 0,0-1 1 0 0,35-4-1 0 0,-53 3-282 0 0,-1 0-1 0 0,1 0 0 0 0,-1-1 1 0 0,0 0-1 0 0,1-1 0 0 0,-1 0 1 0 0,0 0-1 0 0,-1-1 0 0 0,1 0 1 0 0,0 0-1 0 0,-1-1 0 0 0,0 0 0 0 0,0 0 1 0 0,-1 0-1 0 0,1-1 0 0 0,-1 0 1 0 0,7-10-1 0 0,-11 14 119 0 0,0-1 0 0 0,0 1 0 0 0,-1-1 0 0 0,1 0 0 0 0,-1 0-1 0 0,0 0 1 0 0,0 0 0 0 0,0 0 0 0 0,0 0 0 0 0,0 0 0 0 0,0 0 0 0 0,-1-1 0 0 0,0 1 0 0 0,0 0-1 0 0,0 0 1 0 0,0-1 0 0 0,0 1 0 0 0,0 0 0 0 0,-1 0 0 0 0,0 0 0 0 0,1 0 0 0 0,-1-1 0 0 0,0 1-1 0 0,-1 0 1 0 0,1 0 0 0 0,0 1 0 0 0,-1-1 0 0 0,0 0 0 0 0,0 0 0 0 0,1 1 0 0 0,-2-1 0 0 0,1 1-1 0 0,0 0 1 0 0,0-1 0 0 0,-1 1 0 0 0,1 0 0 0 0,-1 1 0 0 0,0-1 0 0 0,-3-2 0 0 0,-21-5 807 0 0,1 0 1 0 0,-1 2 0 0 0,0 1 0 0 0,0 1-1 0 0,-1 2 1 0 0,0 0 0 0 0,1 2 0 0 0,-1 1-1 0 0,-42 5 1 0 0,48 5-621 0 0,22-10-119 0 0,0 0 0 0 0,-1 0 0 0 0,1 1 0 0 0,0-1 0 0 0,-1 0-1 0 0,1 0 1 0 0,0 0 0 0 0,0 1 0 0 0,-1-1 0 0 0,1 0 0 0 0,0 0-1 0 0,0 0 1 0 0,-1 1 0 0 0,1-1 0 0 0,0 0 0 0 0,0 1-1 0 0,0-1 1 0 0,0 0 0 0 0,-1 0 0 0 0,1 1 0 0 0,0-1 0 0 0,0 0-1 0 0,0 1 1 0 0,0-1 0 0 0,0 0 0 0 0,0 1 0 0 0,0-1 0 0 0,0 0-1 0 0,0 1 1 0 0,0-1 0 0 0,0 0 0 0 0,0 1 0 0 0,0-1-1 0 0,0 0 1 0 0,0 1 0 0 0,0-1 0 0 0,0 0 0 0 0,0 1 0 0 0,0-1-1 0 0,1 0 1 0 0,-1 1 0 0 0,0-1 0 0 0,0 0 0 0 0,0 0-1 0 0,1 1 1 0 0,-1-1 0 0 0,0 0 0 0 0,0 0 0 0 0,1 1 0 0 0,-1-1-1 0 0,0 0 1 0 0,0 0 0 0 0,1 0 0 0 0,-1 1 0 0 0,0-1 0 0 0,1 0-1 0 0,-1 0 1 0 0,0 0 0 0 0,1 0 0 0 0,-1 0 0 0 0,0 0-1 0 0,1 0 1 0 0,-1 0 0 0 0,1 0 0 0 0,31 4-2515 0 0,23-3-1542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0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3 103 6867 0 0,'0'0'5280'0'0,"0"18"-5037"0"0,0 56-153 0 0,-3-44 34 0 0,7-39 315 0 0,7-4-430 0 0,0 1 1 0 0,1 0-1 0 0,1 1 0 0 0,0 0 0 0 0,0 1 0 0 0,27-15 0 0 0,94-45-83 0 0,-121 64 43 0 0,72-30 811 0 0,-78 34-674 0 0,0 0-1 0 0,1 0 1 0 0,-1 1 0 0 0,1 0-1 0 0,0 0 1 0 0,-1 1 0 0 0,1 0-1 0 0,0 0 1 0 0,11 2 0 0 0,-17-1-112 0 0,0 0 0 0 0,0 0-1 0 0,0 0 1 0 0,0 0 0 0 0,0 0 0 0 0,0 1 0 0 0,0-1 0 0 0,-1 0 0 0 0,1 1-1 0 0,-1-1 1 0 0,1 1 0 0 0,-1 0 0 0 0,1 0 0 0 0,-1 0 0 0 0,0-1 0 0 0,0 1 0 0 0,0 0-1 0 0,0 0 1 0 0,0 0 0 0 0,0 1 0 0 0,-1-1 0 0 0,1 0 0 0 0,-1 0 0 0 0,1 0-1 0 0,-1 0 1 0 0,0 4 0 0 0,2 68-146 0 0,-3-54-146 0 0,29-30-6244 0 0,7-20 366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0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7027 0 0,'0'0'6531'0'0,"7"101"-5522"0"0,-7-55-353 0 0,0 5-352 0 0,0 3-208 0 0,0 1-112 0 0,0-3 112 0 0,0-8-80 0 0,0-10-320 0 0,-11-11-1313 0 0,-11-11-2417 0 0,-1-8-1680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0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10613 0 0,'0'0'6755'0'0,"271"-6"-6195"0"0,-182 2-464 0 0,-7 2-272 0 0,-19 0-1601 0 0,-18 2-2112 0 0,-12 0-3059 0 0</inkml:trace>
  <inkml:trace contextRef="#ctx0" brushRef="#br0" timeOffset="1">673 220 9108 0 0,'0'0'3034'0'0,"2"1"-3037"0"0,1 1 0 0 0,-1-1 1 0 0,0 0-1 0 0,0 0 0 0 0,0-1 1 0 0,1 1-1 0 0,-1 0 0 0 0,0-1 1 0 0,1 1-1 0 0,-1-1 0 0 0,4 0 1 0 0,92-90 434 0 0,-59 61 276 0 0,63-34 0 0 0,-89 56-596 0 0,1 0 0 0 0,0 1 1 0 0,1 0-1 0 0,-1 1 1 0 0,1 1-1 0 0,0 0 1 0 0,0 1-1 0 0,30-2 1 0 0,-44 5-184 0 0,0 0 1 0 0,-1 0 0 0 0,1 0-1 0 0,0 1 1 0 0,-1-1 0 0 0,1 0 0 0 0,0 0-1 0 0,0 0 1 0 0,-1 1 0 0 0,1-1-1 0 0,0 0 1 0 0,-1 1 0 0 0,1-1-1 0 0,-1 1 1 0 0,1-1 0 0 0,-1 1 0 0 0,1-1-1 0 0,0 1 1 0 0,-1-1 0 0 0,0 1-1 0 0,1-1 1 0 0,-1 1 0 0 0,1-1 0 0 0,-1 1-1 0 0,0 0 1 0 0,1-1 0 0 0,-1 1-1 0 0,0 0 1 0 0,0-1 0 0 0,1 1 0 0 0,-1 0-1 0 0,0 0 1 0 0,0 0 0 0 0,0 31-3785 0 0,-1-18 2216 0 0,1 8-2053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1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3 199 7523 0 0,'0'0'6083'0'0,"0"17"-5589"0"0,-1-6-425 0 0,0-6-36 0 0,1 0 1 0 0,0 1-1 0 0,0-1 1 0 0,0 0-1 0 0,1 1 1 0 0,0-1-1 0 0,1 7 1 0 0,-1-10-12 0 0,0 0 1 0 0,0 0-1 0 0,0 0 1 0 0,0-1 0 0 0,0 1-1 0 0,0-1 1 0 0,1 1-1 0 0,-1-1 1 0 0,0 1-1 0 0,1-1 1 0 0,-1 1-1 0 0,1-1 1 0 0,0 0 0 0 0,-1 0-1 0 0,1 0 1 0 0,0 0-1 0 0,-1 0 1 0 0,1 0-1 0 0,0-1 1 0 0,0 1-1 0 0,0-1 1 0 0,0 1-1 0 0,0-1 1 0 0,0 0 0 0 0,0 1-1 0 0,0-1 1 0 0,3-1-1 0 0,16 2 178 0 0,1-1-1 0 0,-1-2 0 0 0,0 0 1 0 0,0-1-1 0 0,40-11 0 0 0,-50 10-282 0 0,-1 0 1 0 0,0 0-1 0 0,0 0 0 0 0,0-2 0 0 0,-1 1 0 0 0,0-1 0 0 0,0 0 0 0 0,0-1 0 0 0,-1 0 0 0 0,0 0 0 0 0,0-1 0 0 0,-1 0 0 0 0,9-13 0 0 0,-14 19 47 0 0,0-1 1 0 0,0 1-1 0 0,-1-1 0 0 0,1 1 1 0 0,-1-1-1 0 0,0 0 0 0 0,1 0 1 0 0,-1 0-1 0 0,-1 0 0 0 0,1 0 1 0 0,0 0-1 0 0,-1 0 0 0 0,1 0 1 0 0,-1 0-1 0 0,0 0 0 0 0,0 0 1 0 0,-1-4-1 0 0,0 4 37 0 0,1 1 1 0 0,-1 0 0 0 0,0 0-1 0 0,-1 0 1 0 0,1 0-1 0 0,0 1 1 0 0,-1-1-1 0 0,1 0 1 0 0,-1 0-1 0 0,1 1 1 0 0,-1-1-1 0 0,0 1 1 0 0,1-1-1 0 0,-1 1 1 0 0,0 0 0 0 0,0 0-1 0 0,0 0 1 0 0,-3-1-1 0 0,-10-4 307 0 0,-1 2-1 0 0,1 0 1 0 0,-1 1-1 0 0,0 0 1 0 0,-22 0-1 0 0,7 0 809 0 0,31 3-1120 0 0,-1 0-1 0 0,1 0 1 0 0,0 0 0 0 0,-1 0 0 0 0,1 0 0 0 0,-1 0 0 0 0,1 0 0 0 0,0 0-1 0 0,-1 0 1 0 0,1 0 0 0 0,0 0 0 0 0,-1 0 0 0 0,1 0 0 0 0,0 0 0 0 0,-1-1-1 0 0,1 1 1 0 0,0 0 0 0 0,-1 0 0 0 0,1 0 0 0 0,0-1 0 0 0,0 1 0 0 0,-1 0-1 0 0,1 0 1 0 0,0-1 0 0 0,0 1 0 0 0,-1 0 0 0 0,1 0 0 0 0,0-1 0 0 0,0 1-1 0 0,0 0 1 0 0,-1-1 0 0 0,1 1 0 0 0,0 0 0 0 0,0-1 0 0 0,0 1 0 0 0,0 0-1 0 0,0-1 1 0 0,0 1 0 0 0,0 0 0 0 0,0-1 0 0 0,0 1 0 0 0,0 0 0 0 0,0-1-1 0 0,0 1 1 0 0,0 0 0 0 0,0-1 0 0 0,0 1 0 0 0,0 0 0 0 0,0-1 0 0 0,0 1-1 0 0,0 0 1 0 0,1-1 0 0 0,-1 1 0 0 0,0 0 0 0 0,0-1 0 0 0,0 1 0 0 0,1 0 0 0 0,-1-1-1 0 0,0 1 1 0 0,0 0 0 0 0,1 0 0 0 0,-1 0 0 0 0,0-1 0 0 0,0 1 0 0 0,1 0-1 0 0,-1 0 1 0 0,0 0 0 0 0,1-1 0 0 0,0 1 0 0 0,22-16-2041 0 0,11-3-2362 0 0,0-5-2844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1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9476 0 0,'0'0'6771'0'0,"182"120"-5298"0"0,-148-59-801 0 0,-23 8-335 0 0,-11 6-129 0 0,0-3 80 0 0,-19-3-160 0 0,-10-12-112 0 0,3-13-160 0 0,3-21-1169 0 0,9-15-1216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1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1 307 2337 0 0,'0'0'4357'0'0,"2"9"-3282"0"0,8 22 1082 0 0,27 55 1 0 0,-22-55-1122 0 0,-1 1-1 0 0,15 55 1 0 0,-21-42-929 0 0,-2 1 1 0 0,-2-1-1 0 0,-3 52 0 0 0,-1-96-53 0 0,2-15 35 0 0,-1 0 1 0 0,-1-1 0 0 0,0 1-1 0 0,-1 0 1 0 0,0-1 0 0 0,-4-13-1 0 0,5 24-71 0 0,-11-46-206 0 0,-17-56 0 0 0,18 78-26 0 0,2-1 0 0 0,0 1 1 0 0,2-1-1 0 0,1-1 0 0 0,2 1 1 0 0,1-1-1 0 0,2-40 0 0 0,1 65 226 0 0,0-1 1 0 0,1 1-1 0 0,0 0 0 0 0,0 0 1 0 0,0 0-1 0 0,0 0 0 0 0,1 0 0 0 0,0 0 1 0 0,0 1-1 0 0,0-1 0 0 0,1 1 0 0 0,-1 0 1 0 0,7-5-1 0 0,61-48-15 0 0,-39 34 10 0 0,9-12 4 0 0,-21 17 11 0 0,1 2 1 0 0,44-28-1 0 0,-63 43-49 0 0,1 0-1 0 0,0 0 1 0 0,0 1 0 0 0,-1-1 0 0 0,1 1 0 0 0,0 0 0 0 0,0 0 0 0 0,0 0 0 0 0,0 0 0 0 0,0 0 0 0 0,-1 1 0 0 0,1-1 0 0 0,0 1-1 0 0,0 0 1 0 0,0 0 0 0 0,-1 0 0 0 0,1 0 0 0 0,-1 0 0 0 0,1 1 0 0 0,-1-1 0 0 0,1 1 0 0 0,3 3 0 0 0,5 3 10 0 0,-1 1 1 0 0,0 0 0 0 0,12 14-1 0 0,-19-20 28 0 0,0 0 0 0 0,-1 1 0 0 0,1-1 0 0 0,-1 1 0 0 0,1-1 0 0 0,-1 1-1 0 0,0 0 1 0 0,-1-1 0 0 0,1 1 0 0 0,-1 0 0 0 0,1 0 0 0 0,-1 0 0 0 0,0 1 0 0 0,-1-1-1 0 0,1 0 1 0 0,-1 0 0 0 0,1 0 0 0 0,-1 1 0 0 0,-1-1 0 0 0,1 0 0 0 0,-1 0 0 0 0,1 0-1 0 0,-1 1 1 0 0,0-1 0 0 0,-1 0 0 0 0,1 0 0 0 0,-1 0 0 0 0,1-1 0 0 0,-1 1 0 0 0,-1 0-1 0 0,1-1 1 0 0,0 1 0 0 0,-1-1 0 0 0,0 1 0 0 0,1-1 0 0 0,-1 0 0 0 0,-1 0 0 0 0,-4 3 0 0 0,-31 21 31 0 0,-2-2 0 0 0,0-2 0 0 0,-1-1 0 0 0,-86 29 0 0 0,105-47-1635 0 0,6-3-2416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1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1 10101 0 0,'0'0'4079'0'0,"-22"10"-3607"0"0,22-10-469 0 0,-59 27 494 0 0,-77 50 1 0 0,102-49-489 0 0,24-9 8 0 0,10-19-16 0 0,0 1 1 0 0,1 0-1 0 0,-1-1 0 0 0,0 1 1 0 0,0-1-1 0 0,0 1 0 0 0,1 0 1 0 0,-1-1-1 0 0,0 1 0 0 0,1-1 1 0 0,-1 1-1 0 0,1-1 1 0 0,-1 1-1 0 0,0-1 0 0 0,1 1 1 0 0,-1-1-1 0 0,1 0 0 0 0,-1 1 1 0 0,1-1-1 0 0,-1 0 0 0 0,1 1 1 0 0,0-1-1 0 0,-1 0 0 0 0,1 0 1 0 0,-1 1-1 0 0,1-1 0 0 0,0 0 1 0 0,-1 0-1 0 0,1 0 0 0 0,-1 0 1 0 0,2 0-1 0 0,33 5 226 0 0,49 1-1 0 0,-55-5-179 0 0,-1 1 0 0 0,1 2 0 0 0,45 10-1 0 0,-72-13-49 0 0,1-1 0 0 0,-1 1-1 0 0,0 0 1 0 0,1 0 0 0 0,-1 0-1 0 0,0 0 1 0 0,0 1 0 0 0,0-1-1 0 0,0 1 1 0 0,0-1 0 0 0,0 1-1 0 0,0-1 1 0 0,-1 1 0 0 0,1 0-1 0 0,0 0 1 0 0,-1 0 0 0 0,0 0-1 0 0,1 0 1 0 0,-1 1-1 0 0,0-1 1 0 0,0 0 0 0 0,0 0-1 0 0,0 1 1 0 0,-1-1 0 0 0,2 4-1 0 0,-2-3 8 0 0,0 0 0 0 0,0 0 0 0 0,-1 1-1 0 0,1-1 1 0 0,-1 0 0 0 0,1 0 0 0 0,-1 0 0 0 0,0 0-1 0 0,0 0 1 0 0,0 0 0 0 0,-1 0 0 0 0,1 0-1 0 0,-1-1 1 0 0,0 1 0 0 0,1 0 0 0 0,-1-1-1 0 0,0 1 1 0 0,0-1 0 0 0,-1 0 0 0 0,-1 2-1 0 0,-16 11 48 0 0,0 0 0 0 0,-1-2 0 0 0,-1-1 0 0 0,0 0 0 0 0,0-2 0 0 0,-1 0 0 0 0,0-2 0 0 0,-1 0 0 0 0,-45 7 0 0 0,69-15-121 0 0,0 0 0 0 0,-1 0 0 0 0,1 0-1 0 0,-1 0 1 0 0,1 0 0 0 0,-1 0 0 0 0,1 0 0 0 0,0 0 0 0 0,-1 0-1 0 0,1-1 1 0 0,-1 1 0 0 0,1 0 0 0 0,0 0 0 0 0,-1 0 0 0 0,1-1-1 0 0,-1 1 1 0 0,1 0 0 0 0,0 0 0 0 0,-1-1 0 0 0,1 1 0 0 0,0 0-1 0 0,0-1 1 0 0,-1 1 0 0 0,1 0 0 0 0,0-1 0 0 0,0 1 0 0 0,-1-1-1 0 0,1 1 1 0 0,0 0 0 0 0,0-1 0 0 0,0 1 0 0 0,0-1 0 0 0,0 1-1 0 0,0-1 1 0 0,-1 1 0 0 0,1 0 0 0 0,0-1 0 0 0,0 1 0 0 0,0-1-1 0 0,1 1 1 0 0,-1-1 0 0 0,0 1 0 0 0,0 0 0 0 0,0-1 0 0 0,0 1-1 0 0,0-1 1 0 0,0 1 0 0 0,1-1 0 0 0,-1 1 0 0 0,0 0 0 0 0,0-1-1 0 0,0 1 1 0 0,1 0 0 0 0,-1-1 0 0 0,0 1 0 0 0,1-1 0 0 0,15-25-4289 0 0,20-13-4144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2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1 3298 0 0,'0'0'6595'0'0,"-112"115"-4627"0"0,105-100-847 0 0,7-9-641 0 0,7-6-336 0 0,34-16-48 0 0,7-5-1104 0 0,1 2-3138 0 0,-5 2-736 0 0</inkml:trace>
  <inkml:trace contextRef="#ctx0" brushRef="#br0" timeOffset="1">120 1 2753 0 0,'193'94'3426'0'0,"-193"-68"-321"0"0,0 3-47 0 0,-11 3-1073 0 0,-15-5-737 0 0,-4-4-816 0 0,11-8-368 0 0,16-15-256 0 0,25-32-7587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2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1 903 6115 0 0,'0'0'6998'0'0,"8"-5"-3593"0"0,43-29-2283 0 0,-43 28-1082 0 0,-1 0 0 0 0,0-1 1 0 0,0 0-1 0 0,-1 0 0 0 0,1 0 0 0 0,-2-1 0 0 0,1 0 0 0 0,-1 0 0 0 0,0-1 1 0 0,-1 0-1 0 0,0 1 0 0 0,0-1 0 0 0,-1 0 0 0 0,0-1 0 0 0,-1 1 0 0 0,0-1 1 0 0,0 1-1 0 0,0-19 0 0 0,-2-9-11 0 0,-2 0 0 0 0,-1 0 0 0 0,-14-62 0 0 0,-4-33-17 0 0,20 108-21 0 0,-3-82-16 0 0,5 98 19 0 0,-1-1 1 0 0,1 1 0 0 0,1 0 0 0 0,-1-1 0 0 0,1 1 0 0 0,1 0 0 0 0,0 0 0 0 0,0 0 0 0 0,7-13 0 0 0,-2 12-7 0 0,-1 0 1 0 0,1 1-1 0 0,0 0 1 0 0,1 1-1 0 0,-1 0 0 0 0,1 0 1 0 0,1 1-1 0 0,0 0 1 0 0,-1 1-1 0 0,2 0 1 0 0,-1 1-1 0 0,0 0 1 0 0,1 0-1 0 0,17-3 1 0 0,9-1-28 0 0,2 1 1 0 0,-1 3 0 0 0,39-1 0 0 0,-39 3-100 0 0,130 2 121 0 0,-154 1-99 0 0,-1 0-1 0 0,1 1 0 0 0,0 0 1 0 0,-1 2-1 0 0,0-1 1 0 0,1 2-1 0 0,-1-1 1 0 0,-1 2-1 0 0,18 10 1 0 0,-28-16-91 0 0,0 2 0 0 0,0-1 1 0 0,0 0-1 0 0,-1 0 0 0 0,1 1 0 0 0,-1-1 1 0 0,1 0-1 0 0,-1 1 0 0 0,1 0 1 0 0,-1-1-1 0 0,0 1 0 0 0,0 0 0 0 0,0 0 1 0 0,0 0-1 0 0,0-1 0 0 0,0 1 0 0 0,0 0 1 0 0,-1 0-1 0 0,1 0 0 0 0,-1 0 1 0 0,1 1-1 0 0,-1-1 0 0 0,0 0 0 0 0,0 0 1 0 0,0 0-1 0 0,0 0 0 0 0,0 0 1 0 0,0 0-1 0 0,-1 0 0 0 0,0 3 0 0 0,-17 21-4501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3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7187 0 0,'0'0'7092'0'0,"208"31"-6756"0"0,-145-31-240 0 0,4-12-801 0 0,0-11-3280 0 0,7 0-4115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3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54 5186 0 0,'0'0'3903'0'0,"-4"17"-2216"0"0,-3 3-1172 0 0,4-11-310 0 0,0 1 0 0 0,1-1-1 0 0,0 1 1 0 0,0-1 0 0 0,1 1-1 0 0,0 0 1 0 0,0 12 0 0 0,2-20-184 0 0,-1 0 0 0 0,1 0 1 0 0,-1 0-1 0 0,1 0 0 0 0,0 0 1 0 0,-1 0-1 0 0,1 0 1 0 0,0-1-1 0 0,0 1 0 0 0,1 0 1 0 0,-1 0-1 0 0,0-1 0 0 0,1 1 1 0 0,-1 0-1 0 0,1-1 0 0 0,-1 0 1 0 0,1 1-1 0 0,-1-1 1 0 0,1 0-1 0 0,0 0 0 0 0,0 0 1 0 0,0 0-1 0 0,0 0 0 0 0,0 0 1 0 0,0 0-1 0 0,0-1 1 0 0,0 1-1 0 0,0-1 0 0 0,0 1 1 0 0,0-1-1 0 0,0 0 0 0 0,2 0 1 0 0,13 2 56 0 0,-1-1-1 0 0,0-1 1 0 0,17-1 0 0 0,-28 1-25 0 0,4-1-145 0 0,0 0 0 0 0,0-1 0 0 0,-1 0-1 0 0,1 0 1 0 0,0 0 0 0 0,-1-1 0 0 0,0-1 0 0 0,0 1-1 0 0,0-1 1 0 0,0-1 0 0 0,8-5 0 0 0,-12 7-106 0 0,0 0 0 0 0,0 0 0 0 0,0-1 0 0 0,-1 0 0 0 0,1 1 0 0 0,-1-2 0 0 0,0 1 0 0 0,0 0 0 0 0,0 0 0 0 0,0-1 0 0 0,-1 0 0 0 0,0 1 0 0 0,0-1 0 0 0,0 0 0 0 0,-1 0 0 0 0,1 0 0 0 0,-1 0 0 0 0,-1 0 0 0 0,2-10 0 0 0,-2 12 187 0 0,0 0 0 0 0,0-1-1 0 0,0 1 1 0 0,0 0 0 0 0,-1 0 0 0 0,1 0-1 0 0,-1-1 1 0 0,0 1 0 0 0,0 0 0 0 0,0 0-1 0 0,0 0 1 0 0,0 0 0 0 0,-1 1-1 0 0,0-1 1 0 0,1 0 0 0 0,-1 0 0 0 0,0 1-1 0 0,-3-3 1 0 0,1 1 236 0 0,-1 1-1 0 0,0 1 0 0 0,0-1 1 0 0,0 1-1 0 0,0 0 1 0 0,0 0-1 0 0,0 0 1 0 0,-1 1-1 0 0,-9-2 0 0 0,-2 0 550 0 0,0 2-1 0 0,-1 0 0 0 0,-17 1 0 0 0,15 0-229 0 0,10 5-407 0 0,10-4-162 0 0,0-1-1 0 0,0 0 1 0 0,1 1-1 0 0,-1-1 1 0 0,0 0-1 0 0,0 1 1 0 0,0-1-1 0 0,0 0 1 0 0,1 1-1 0 0,-1-1 1 0 0,0 0-1 0 0,0 1 1 0 0,1-1 0 0 0,-1 0-1 0 0,0 1 1 0 0,0-1-1 0 0,1 0 1 0 0,-1 0-1 0 0,0 0 1 0 0,1 1-1 0 0,-1-1 1 0 0,0 0-1 0 0,1 0 1 0 0,-1 0-1 0 0,0 0 1 0 0,1 1-1 0 0,-1-1 1 0 0,0 0-1 0 0,1 0 1 0 0,-1 0-1 0 0,1 0 1 0 0,-1 0-1 0 0,0 0 1 0 0,1 0-1 0 0,-1 0 1 0 0,1 0-1 0 0,-1 0 1 0 0,1-1-1 0 0,43 2-2588 0 0,20-1-1423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3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0 324 8948 0 0,'0'0'6945'0'0,"8"-12"-6217"0"0,30-50-2158 0 0,84-101 0 0 0,-114 155 1458 0 0,1 0 0 0 0,0 0 0 0 0,0 1 0 0 0,0 1 0 0 0,1 0 0 0 0,0 0 0 0 0,1 0 0 0 0,-1 2 0 0 0,1-1 0 0 0,0 1 0 0 0,0 1 0 0 0,0 0 0 0 0,14-2 0 0 0,9 1 461 0 0,1 2 1 0 0,0 1 0 0 0,36 4-1 0 0,-26 1-437 0 0,10 1-4023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5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11 2369 0 0,'-2'-4'7454'0'0,"-4"12"-7478"0"0,-1-1-1 0 0,0-1 1 0 0,0 1 0 0 0,0-1-1 0 0,-1 0 1 0 0,0-1 0 0 0,-10 6-1 0 0,-31 24 119 0 0,42-30-54 0 0,0 1 1 0 0,1 0 0 0 0,0 0-1 0 0,0 0 1 0 0,0 0-1 0 0,1 1 1 0 0,0 0 0 0 0,0 0-1 0 0,1 0 1 0 0,0 1 0 0 0,0 0-1 0 0,1 0 1 0 0,0 0-1 0 0,0 0 1 0 0,1 0 0 0 0,0 0-1 0 0,-2 17 1 0 0,4-23-5 0 0,0 0 0 0 0,0-1-1 0 0,0 1 1 0 0,1 0 0 0 0,-1 0 0 0 0,0-1 0 0 0,1 1 0 0 0,0 0 0 0 0,-1 0 0 0 0,1-1-1 0 0,0 1 1 0 0,0-1 0 0 0,0 1 0 0 0,0-1 0 0 0,0 1 0 0 0,0-1 0 0 0,0 1 0 0 0,0-1 0 0 0,1 0-1 0 0,2 2 1 0 0,-1 0-1 0 0,1-1-1 0 0,0 0 0 0 0,0-1 1 0 0,0 1-1 0 0,0-1 0 0 0,0 1 1 0 0,0-1-1 0 0,8 0 0 0 0,9 1 42 0 0,0-1-1 0 0,0-2 1 0 0,20-2-1 0 0,-30 2 23 0 0,19-3-41 0 0,-1-1 0 0 0,1-2 0 0 0,-1 0 0 0 0,-1-2 0 0 0,0-1 0 0 0,0-2 0 0 0,-1 0 0 0 0,-1-2 0 0 0,0-1 0 0 0,29-21 0 0 0,-50 32-129 0 0,0 1 0 0 0,0-1 0 0 0,0 1 0 0 0,-1-1 0 0 0,0-1 0 0 0,0 1 0 0 0,0-1-1 0 0,0 1 1 0 0,0-1 0 0 0,-1 0 0 0 0,0 0 0 0 0,0-1 0 0 0,-1 1 0 0 0,1-1 0 0 0,-1 1 0 0 0,0-1 0 0 0,-1 0 0 0 0,1 1 0 0 0,-1-1 0 0 0,1-10 0 0 0,-3 14 55 0 0,1 1 0 0 0,0-1 0 0 0,-1 0 0 0 0,1 0 0 0 0,-1 0 0 0 0,0 1 0 0 0,1-1 0 0 0,-1 0-1 0 0,0 1 1 0 0,0-1 0 0 0,0 1 0 0 0,0-1 0 0 0,-1 1 0 0 0,1-1 0 0 0,0 1 0 0 0,-1 0 0 0 0,1 0 0 0 0,0-1 0 0 0,-1 1 0 0 0,0 0 0 0 0,1 0 0 0 0,-1 0 0 0 0,0 1 0 0 0,1-1-1 0 0,-1 0 1 0 0,0 1 0 0 0,0-1 0 0 0,1 1 0 0 0,-4-1 0 0 0,-62-7-16 0 0,60 8 18 0 0,-144 0-121 0 0,150-1 130 0 0,-1 1 0 0 0,1 0 0 0 0,0 0 0 0 0,0 0 0 0 0,0 1 1 0 0,0-1-1 0 0,0 0 0 0 0,-1 0 0 0 0,1 1 0 0 0,0-1 0 0 0,0 0 0 0 0,0 1 1 0 0,0-1-1 0 0,0 1 0 0 0,0-1 0 0 0,0 1 0 0 0,0 0 0 0 0,0-1 0 0 0,0 1 1 0 0,1 0-1 0 0,-1 0 0 0 0,0 0 0 0 0,0 0 0 0 0,1 0 0 0 0,-1 0 0 0 0,0-1 0 0 0,1 2 1 0 0,-1-1-1 0 0,0 1 0 0 0,1 0 4 0 0,1-1 0 0 0,-1 0 0 0 0,0 0 0 0 0,1 0-1 0 0,-1 0 1 0 0,1 0 0 0 0,-1 0 0 0 0,1 0 0 0 0,-1 0 0 0 0,1 0 0 0 0,0 0 0 0 0,0 0 0 0 0,-1 0 0 0 0,1 0 0 0 0,0-1-1 0 0,0 1 1 0 0,0 0 0 0 0,0 0 0 0 0,0-1 0 0 0,0 1 0 0 0,0-1 0 0 0,0 1 0 0 0,0-1 0 0 0,0 1 0 0 0,0-1-1 0 0,0 0 1 0 0,0 0 0 0 0,1 1 0 0 0,-1-1 0 0 0,0 0 0 0 0,2 0 0 0 0,25 4-204 0 0,0-2 0 0 0,35-1-1 0 0,-57-1 39 0 0,70 0-3436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5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1 262 5186 0 0,'0'0'5835'0'0,"3"12"-5093"0"0,2 1-617 0 0,-3-9-92 0 0,0 1 0 0 0,-1-1 0 0 0,1 1 1 0 0,-1 0-1 0 0,0 0 0 0 0,-1-1 0 0 0,1 1 1 0 0,-1 7 314 0 0,0-30 1706 0 0,0-3-1501 0 0,-1 15-530 0 0,1-1-1 0 0,-1 1 1 0 0,1 0 0 0 0,0-1-1 0 0,1 1 1 0 0,-1 0 0 0 0,1-1-1 0 0,1 1 1 0 0,-1 0 0 0 0,1 0-1 0 0,0 0 1 0 0,0 0-1 0 0,1 0 1 0 0,0 1 0 0 0,0-1-1 0 0,0 1 1 0 0,1 0 0 0 0,-1 0-1 0 0,7-7 1 0 0,10-4-11 0 0,0 0 0 0 0,1 1 0 0 0,1 2-1 0 0,0 0 1 0 0,0 1 0 0 0,2 1 0 0 0,-1 2 0 0 0,32-10 0 0 0,-10 7-26 0 0,1 1 0 0 0,0 2 0 0 0,76-4-1 0 0,-106 12-73 0 0,-1 0-164 0 0,-1 0 0 0 0,0 1-1 0 0,1 1 1 0 0,15 2 0 0 0,-28-2 13 0 0,0-1-1 0 0,0 0 1 0 0,1 1 0 0 0,-1 0-1 0 0,0-1 1 0 0,0 1 0 0 0,0 0-1 0 0,0 0 1 0 0,0 0 0 0 0,0 0-1 0 0,0 0 1 0 0,-1 1 0 0 0,1-1-1 0 0,0 0 1 0 0,-1 1 0 0 0,1-1 0 0 0,0 1-1 0 0,-1 0 1 0 0,0 0 0 0 0,1-1-1 0 0,-1 1 1 0 0,0 0 0 0 0,0 0-1 0 0,0 0 1 0 0,0 0 0 0 0,-1 0-1 0 0,1 1 1 0 0,-1-1 0 0 0,1 0 0 0 0,-1 0-1 0 0,1 0 1 0 0,-1 4 0 0 0,0 22-3742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6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262 514 6387 0 0,'0'0'5370'0'0,"-5"-6"-4569"0"0,3 4-776 0 0,0 0 1 0 0,0 0 0 0 0,0 0-1 0 0,-1 0 1 0 0,1 0 0 0 0,-1 0-1 0 0,1 1 1 0 0,-1-1-1 0 0,0 1 1 0 0,0 0 0 0 0,0-1-1 0 0,1 1 1 0 0,-1 1 0 0 0,0-1-1 0 0,0 0 1 0 0,-6 0 0 0 0,2 1-25 0 0,-1 0 1 0 0,1 0 0 0 0,0 1-1 0 0,-1 0 1 0 0,1 0 0 0 0,0 1 0 0 0,-8 2-1 0 0,2 1-26 0 0,1-1-1 0 0,0 2 0 0 0,1 0 1 0 0,-1 0-1 0 0,1 1 0 0 0,0 0 1 0 0,1 1-1 0 0,-16 14 1 0 0,24-19 42 0 0,0-1 1 0 0,0 1 0 0 0,0-1-1 0 0,0 1 1 0 0,0 0 0 0 0,1 0-1 0 0,-1 0 1 0 0,1 0 0 0 0,0 0-1 0 0,-1 0 1 0 0,1 0 0 0 0,1 1-1 0 0,-1-1 1 0 0,1 0 0 0 0,-1 0 0 0 0,1 5-1 0 0,0-6 17 0 0,0 0 1 0 0,1-1-1 0 0,-1 1 0 0 0,1 0 0 0 0,-1-1 0 0 0,1 1 1 0 0,0 0-1 0 0,-1-1 0 0 0,1 1 0 0 0,0-1 0 0 0,0 1 1 0 0,0-1-1 0 0,0 1 0 0 0,0-1 0 0 0,1 0 1 0 0,-1 1-1 0 0,0-1 0 0 0,1 0 0 0 0,-1 0 0 0 0,1 0 1 0 0,-1 0-1 0 0,1 0 0 0 0,-1-1 0 0 0,1 1 0 0 0,0 0 1 0 0,-1-1-1 0 0,1 1 0 0 0,0-1 0 0 0,0 1 0 0 0,-1-1 1 0 0,4 0-1 0 0,21 3 157 0 0,1-1 1 0 0,0-2 0 0 0,0-1-1 0 0,0-1 1 0 0,0-1 0 0 0,0-1-1 0 0,-1-2 1 0 0,0 0 0 0 0,40-17-1 0 0,-38 12-161 0 0,-1-1 0 0 0,0-1 0 0 0,-1-2 0 0 0,0-1-1 0 0,-1-1 1 0 0,-1 0 0 0 0,0-2 0 0 0,31-34 0 0 0,-47 44-29 0 0,0-2 0 0 0,0 1 0 0 0,-1-1 0 0 0,-1-1 0 0 0,0 1 0 0 0,0-1 0 0 0,-1 0 0 0 0,0 0 0 0 0,-1-1 0 0 0,-1 0 0 0 0,0 1 0 0 0,0-1 0 0 0,0-24 0 0 0,-2 26-8 0 0,-1 1 0 0 0,-1-1 0 0 0,0 1 0 0 0,0 0 0 0 0,-1-1 1 0 0,0 1-1 0 0,-1 0 0 0 0,0 0 0 0 0,-1 0 0 0 0,0 0 0 0 0,0 1 0 0 0,-1-1 1 0 0,-1 1-1 0 0,1 0 0 0 0,-1 1 0 0 0,-1-1 0 0 0,-9-9 0 0 0,9 11 61 0 0,-1-1 0 0 0,1 2-1 0 0,-1-1 1 0 0,0 1-1 0 0,-1 1 1 0 0,1-1 0 0 0,-1 1-1 0 0,0 1 1 0 0,-1 0-1 0 0,-17-6 1 0 0,26 10-56 0 0,0 0 0 0 0,0 0 0 0 0,0 0 0 0 0,0 0 0 0 0,0 0 0 0 0,0 0 0 0 0,0 0 0 0 0,-1 0-1 0 0,1 0 1 0 0,0 1 0 0 0,0-1 0 0 0,0 0 0 0 0,0 1 0 0 0,0-1 0 0 0,0 1 0 0 0,0-1 0 0 0,0 1 0 0 0,1-1 0 0 0,-1 1 0 0 0,0 0 0 0 0,0-1 0 0 0,0 1 0 0 0,1 0 0 0 0,-1 0-1 0 0,0 0 1 0 0,0-1 0 0 0,1 1 0 0 0,-1 0 0 0 0,1 0 0 0 0,-1 0 0 0 0,1 0 0 0 0,0 0 0 0 0,-1 0 0 0 0,1 0 0 0 0,0 0 0 0 0,-1 0 0 0 0,1 0 0 0 0,0 2 0 0 0,-2 50-128 0 0,3-38 220 0 0,-1 26 409 0 0,2 0 0 0 0,2 0 0 0 0,16 69 0 0 0,-12-77-470 0 0,0 0 0 0 0,-3 1 1 0 0,3 45-1 0 0,-8-77-114 0 0,0-1-1 0 0,0 1 1 0 0,0 0 0 0 0,0 0-1 0 0,0-1 1 0 0,0 1-1 0 0,1 0 1 0 0,-1-1 0 0 0,0 1-1 0 0,1 0 1 0 0,-1-1 0 0 0,1 1-1 0 0,0-1 1 0 0,0 1 0 0 0,-1-1-1 0 0,1 1 1 0 0,0-1-1 0 0,0 1 1 0 0,0-1 0 0 0,1 0-1 0 0,0 2 1 0 0,1-2-678 0 0,0 1 1 0 0,1-1-1 0 0,-1 0 1 0 0,0 0-1 0 0,0-1 1 0 0,0 1-1 0 0,1-1 1 0 0,-1 1-1 0 0,0-1 0 0 0,7-1 1 0 0,28 1-6986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1 148 7812 0 0,'0'0'7032'0'0,"39"3"-6173"0"0,127 8-499 0 0,-153-11-324 0 0,-1 0 0 0 0,0 0 0 0 0,1-1 0 0 0,-1-1 0 0 0,0 0 0 0 0,0-1 0 0 0,17-6 0 0 0,-22 6-25 0 0,1-1 0 0 0,-1 0 1 0 0,0 0-1 0 0,-1-1 0 0 0,1 0 1 0 0,-1 0-1 0 0,0-1 1 0 0,6-6-1 0 0,-10 10-58 0 0,0 1 1 0 0,-1-1-1 0 0,1 1 0 0 0,0-1 1 0 0,-1 0-1 0 0,0 1 1 0 0,1-1-1 0 0,-1 0 0 0 0,0 0 1 0 0,0 0-1 0 0,0 0 0 0 0,0 0 1 0 0,0-1-1 0 0,-1 1 1 0 0,1 0-1 0 0,-1 0 0 0 0,1-1 1 0 0,-1 1-1 0 0,0 0 0 0 0,0 0 1 0 0,0-1-1 0 0,0 1 1 0 0,0 0-1 0 0,0 0 0 0 0,-1-1 1 0 0,1 1-1 0 0,-1 0 0 0 0,0-3 1 0 0,-1 3-74 0 0,0-1 0 0 0,0 1 0 0 0,-1 0 0 0 0,1 0 0 0 0,0 0 0 0 0,-1 0 0 0 0,1 0 0 0 0,-1 0 0 0 0,0 0 0 0 0,1 1 0 0 0,-1 0 0 0 0,0-1 0 0 0,0 1 1 0 0,0 0-1 0 0,0 0 0 0 0,0 1 0 0 0,0-1 0 0 0,0 1 0 0 0,-4-1 0 0 0,-16-2-183 0 0,0 2 1 0 0,0 0-1 0 0,0 1 1 0 0,0 2-1 0 0,0 0 0 0 0,-43 10 1 0 0,60-10 441 0 0,0 0-1 0 0,0 0 1 0 0,0 0-1 0 0,1 0 1 0 0,-1 1 0 0 0,0 0-1 0 0,1 0 1 0 0,0 1 0 0 0,0-1-1 0 0,0 1 1 0 0,0 0-1 0 0,0 0 1 0 0,1 1 0 0 0,0 0-1 0 0,0-1 1 0 0,0 1 0 0 0,1 1-1 0 0,-1-1 1 0 0,1 0-1 0 0,0 1 1 0 0,1 0 0 0 0,0-1-1 0 0,-1 1 1 0 0,2 0 0 0 0,-1 0-1 0 0,1 1 1 0 0,0-1-1 0 0,0 0 1 0 0,0 12 0 0 0,2-12-66 0 0,-1-1 0 0 0,1 0 0 0 0,-1 1-1 0 0,1-1 1 0 0,1 0 0 0 0,-1 0 0 0 0,1 1 0 0 0,0-1 0 0 0,0-1 0 0 0,0 1 0 0 0,1 0 0 0 0,0 0 0 0 0,0-1 0 0 0,0 0 0 0 0,0 1 0 0 0,1-1 0 0 0,0 0-1 0 0,0-1 1 0 0,0 1 0 0 0,0-1 0 0 0,0 0 0 0 0,1 0 0 0 0,-1 0 0 0 0,1 0 0 0 0,0-1 0 0 0,0 0 0 0 0,0 0 0 0 0,10 3 0 0 0,11 2 2 0 0,1-2 0 0 0,-1 0 1 0 0,1-2-1 0 0,39 1 1 0 0,-42-3-127 0 0,20 0-182 0 0,61-4 0 0 0,-91 2-554 0 0,1-2 0 0 0,-1 0 1 0 0,0 0-1 0 0,23-10 1 0 0,22-18-5644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2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2305 0 0,'0'0'3860'0'0,"18"3"-2867"0"0,31 4-143 0 0,1-1 1 0 0,0-3-1 0 0,62-5 1 0 0,-106 2-773 0 0,-1-1 0 0 0,1 0 1 0 0,-1 0-1 0 0,1-1 0 0 0,-1 0 1 0 0,0 1-1 0 0,0-2 0 0 0,0 1 1 0 0,0-1-1 0 0,0 1 0 0 0,7-7 1 0 0,-10 7-77 0 0,1 0 1 0 0,-1-1 0 0 0,0 0 0 0 0,0 1-1 0 0,0-1 1 0 0,0 0 0 0 0,0 0 0 0 0,0 0-1 0 0,-1 0 1 0 0,0 0 0 0 0,0-1 0 0 0,1 1-1 0 0,-2 0 1 0 0,1-1 0 0 0,0 1 0 0 0,-1 0-1 0 0,1-1 1 0 0,-1-4 0 0 0,0 5-7 0 0,-1 1 0 0 0,1 0 0 0 0,0 0 0 0 0,0 0 0 0 0,-1 0 0 0 0,1-1 0 0 0,-1 1 0 0 0,0 0 1 0 0,0 0-1 0 0,0 0 0 0 0,0 0 0 0 0,0 0 0 0 0,0 1 0 0 0,0-1 0 0 0,-1 0 0 0 0,1 0 0 0 0,0 1 0 0 0,-1-1 0 0 0,-2-1 0 0 0,0 0 52 0 0,0 0-1 0 0,0 1 0 0 0,-1-1 0 0 0,1 1 1 0 0,-1 1-1 0 0,1-1 0 0 0,-1 0 1 0 0,-8 0-1 0 0,-3-1-4 0 0,0 1-1 0 0,0 1 1 0 0,0 1 0 0 0,-29 3-1 0 0,41-3-45 0 0,0 1-1 0 0,0 0 1 0 0,0 0-1 0 0,0 0 0 0 0,0 0 1 0 0,0 1-1 0 0,0 0 1 0 0,1-1-1 0 0,-1 1 1 0 0,1 1-1 0 0,-1-1 0 0 0,1 0 1 0 0,0 1-1 0 0,0 0 1 0 0,0 0-1 0 0,0 0 1 0 0,1 0-1 0 0,-1 0 1 0 0,1 0-1 0 0,-1 1 0 0 0,1-1 1 0 0,0 1-1 0 0,1-1 1 0 0,-1 1-1 0 0,1 0 1 0 0,-1 0-1 0 0,0 4 1 0 0,-2 10 159 0 0,1 0 1 0 0,1 1 0 0 0,0-1 0 0 0,2 29 0 0 0,0-39-49 0 0,0-4-104 0 0,0 0 0 0 0,0 1 0 0 0,1-1 1 0 0,-1 0-1 0 0,1 0 0 0 0,0 0 1 0 0,0-1-1 0 0,1 1 0 0 0,-1 0 1 0 0,1 0-1 0 0,0-1 0 0 0,0 1 1 0 0,0 0-1 0 0,0-1 0 0 0,0 0 0 0 0,1 0 1 0 0,0 0-1 0 0,0 0 0 0 0,6 5 1 0 0,-3-3 60 0 0,1-1 0 0 0,0 0 1 0 0,0-1-1 0 0,0 0 0 0 0,1 0 0 0 0,-1 0 1 0 0,1-1-1 0 0,0 0 0 0 0,14 1 0 0 0,-4-1-415 0 0,1-1 0 0 0,-1-1 0 0 0,31-4-1 0 0,-33 2-1167 0 0,1-1-1 0 0,-1 0 1 0 0,20-8-1 0 0,5-6-3785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6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1 396 9716 0 0,'0'0'3832'0'0,"0"0"-3810"0"0,0 0 1 0 0,1 0 0 0 0,-1 0 0 0 0,0 0 0 0 0,0 0 0 0 0,1 0 0 0 0,-1 1 0 0 0,0-1 0 0 0,1 0 0 0 0,-1 0 0 0 0,0 0 0 0 0,0 0 0 0 0,1 0 0 0 0,-1 0 0 0 0,0 0-1 0 0,1 0 1 0 0,-1 0 0 0 0,0 0 0 0 0,0 0 0 0 0,1 0 0 0 0,-1-1 0 0 0,0 1 0 0 0,1 0 0 0 0,-1 0 0 0 0,0 0 0 0 0,0 0 0 0 0,1 0 0 0 0,-1 0 0 0 0,0-1 0 0 0,0 1-1 0 0,0 0 1 0 0,1 0 0 0 0,-1 0 0 0 0,0-1 0 0 0,0 1 0 0 0,0 0 0 0 0,1 0 0 0 0,-1-1 0 0 0,0 1 0 0 0,0 0 0 0 0,0 0 0 0 0,0-1 0 0 0,0 1 0 0 0,0 0 0 0 0,0-1-1 0 0,0 1 1 0 0,5-10-31 0 0,-1 0 0 0 0,-1-1-1 0 0,0 1 1 0 0,0-1 0 0 0,-1 0-1 0 0,2-20 1 0 0,4-22-152 0 0,-3 34 163 0 0,0-1 0 0 0,1 1 0 0 0,1 0 0 0 0,1 1 0 0 0,15-27 0 0 0,-18 38 63 0 0,0 0 0 0 0,0 0 1 0 0,0 1-1 0 0,1-1 1 0 0,0 1-1 0 0,0 1 0 0 0,0-1 1 0 0,1 1-1 0 0,0 0 1 0 0,0 0-1 0 0,0 1 0 0 0,1 0 1 0 0,-1 0-1 0 0,1 1 1 0 0,16-5-1 0 0,3 3 8 0 0,0 1 0 0 0,0 1 1 0 0,0 1-1 0 0,1 1 0 0 0,-1 2 0 0 0,30 3 0 0 0,158 37-2629 0 0,-181-34-1598 0 0,-16-7-2248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7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3025 0 0,'0'0'2650'0'0,"-1"0"-2493"0"0,1 1 0 0 0,-1-1 0 0 0,1 0 0 0 0,-1 0 0 0 0,0 0 1 0 0,1 1-1 0 0,-1-1 0 0 0,1 0 0 0 0,-1 1 0 0 0,1-1 0 0 0,-1 0 0 0 0,1 1 1 0 0,0-1-1 0 0,-1 1 0 0 0,1-1 0 0 0,-1 0 0 0 0,1 1 0 0 0,0-1 1 0 0,-1 1-1 0 0,1-1 0 0 0,0 1 0 0 0,0 0 0 0 0,-1-1 0 0 0,1 1 0 0 0,0-1 1 0 0,0 1-1 0 0,0-1 0 0 0,0 1 0 0 0,0 0 0 0 0,0-1 0 0 0,0 1 1 0 0,9 4 282 0 0,1-1 0 0 0,1 0 1 0 0,-1 0-1 0 0,0-1 1 0 0,1-1-1 0 0,0 0 0 0 0,12 1 1 0 0,3 2 184 0 0,50 5-3 0 0,0-3-1 0 0,1-3 1 0 0,125-10 0 0 0,-170 3-1286 0 0,-1-1 0 0 0,1-1 0 0 0,-1-2 1 0 0,46-16-1 0 0,-41 6-3928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9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74 4994 0 0,'0'0'2535'0'0,"-2"18"-1559"0"0,-7 132 1894 0 0,9-125-2237 0 0,0 0 0 0 0,2-1 0 0 0,1 1 0 0 0,12 47 0 0 0,12 1-284 0 0,-28-82-248 0 0,0 1-1 0 0,0-1 1 0 0,1 1-1 0 0,0-1 0 0 0,2-14 1 0 0,0-11-151 0 0,-2 17 1 0 0,1-1 0 0 0,0 1 0 0 0,1 1 0 0 0,1-1-1 0 0,1 0 1 0 0,1 1 0 0 0,0-1 0 0 0,1 1 0 0 0,0 1 0 0 0,2-1 0 0 0,-1 1 0 0 0,2 0 0 0 0,15-19 0 0 0,-14 22 48 0 0,0 0 0 0 0,1 1 1 0 0,1 1-1 0 0,0 0 0 0 0,1 0 0 0 0,-1 1 0 0 0,2 1 0 0 0,-1 0 1 0 0,1 1-1 0 0,0 0 0 0 0,1 1 0 0 0,0 1 0 0 0,0 0 1 0 0,28-5-1 0 0,-19 6 14 0 0,1 1 0 0 0,-1 1 1 0 0,0 1-1 0 0,44 4 0 0 0,-54-1-431 0 0,0 1 0 0 0,0 0 0 0 0,-1 0 0 0 0,1 1 0 0 0,-1 1 0 0 0,0 1 0 0 0,0 0 0 0 0,-1 0 0 0 0,19 13 0 0 0,-8-4-3056 0 0,3-5-1120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9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205 125 5378 0 0,'0'0'3663'0'0,"1"-3"-2916"0"0,1 1-707 0 0,0 0-1 0 0,0-1 0 0 0,0 1 1 0 0,0 0-1 0 0,0 0 0 0 0,0 0 1 0 0,1 1-1 0 0,-1-1 0 0 0,1 0 1 0 0,-1 1-1 0 0,1 0 0 0 0,-1-1 0 0 0,1 1 1 0 0,5-1-1 0 0,53-15 515 0 0,-30 9-155 0 0,-17 4-258 0 0,2-1-36 0 0,-1 0-1 0 0,1-1 1 0 0,14-8 0 0 0,-19 2 67 0 0,-18 4-86 0 0,-23 1-51 0 0,21 6-26 0 0,-30-3-20 0 0,0 1 0 0 0,-1 3 0 0 0,-43 4 0 0 0,73-3 100 0 0,1 0-1 0 0,-1 1 0 0 0,1 0 0 0 0,-1 1 0 0 0,1 0 0 0 0,0 0 0 0 0,0 1 0 0 0,0 0 0 0 0,1 0 0 0 0,-1 1 0 0 0,1 0 0 0 0,0 1 0 0 0,1 0 0 0 0,-1 0 0 0 0,1 0 0 0 0,0 1 0 0 0,1 0 0 0 0,-9 12 0 0 0,12-14-18 0 0,-1 0-1 0 0,1 1 0 0 0,1-1 1 0 0,-1 1-1 0 0,1-1 1 0 0,0 1-1 0 0,0 0 0 0 0,1 0 1 0 0,0 0-1 0 0,0 0 0 0 0,0 0 1 0 0,1 0-1 0 0,-1 0 0 0 0,1 0 1 0 0,1 0-1 0 0,-1 0 1 0 0,1 0-1 0 0,1 0 0 0 0,-1 0 1 0 0,1 0-1 0 0,0 0 0 0 0,0 0 1 0 0,0-1-1 0 0,1 1 0 0 0,0-1 1 0 0,0 0-1 0 0,0 1 1 0 0,1-2-1 0 0,0 1 0 0 0,0 0 1 0 0,0-1-1 0 0,0 1 0 0 0,10 6 1 0 0,11 2 2 0 0,1-1 1 0 0,0-1-1 0 0,0-2 1 0 0,1 0-1 0 0,0-2 0 0 0,1-1 1 0 0,0-1-1 0 0,29 2 1 0 0,234-1-496 0 0,-257-6 178 0 0,69-7-2815 0 0,-27-12-2570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49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23 451 7972 0 0,'0'0'2729'0'0,"0"24"-867"0"0,0 1-1519 0 0,1 16 91 0 0,-1-1 1 0 0,-12 78-1 0 0,5-62-342 0 0,4-28 344 0 0,1-61 375 0 0,6-51-668 0 0,17-97 0 0 0,3-34 169 0 0,-23 157-200 0 0,-2 33-89 0 0,2 1 1 0 0,0 0 0 0 0,2 0-1 0 0,0 0 1 0 0,8-25 0 0 0,-9 46 3 0 0,-1 1 0 0 0,0-1 0 0 0,1 1 0 0 0,-1 0 1 0 0,1-1-1 0 0,0 1 0 0 0,0 0 0 0 0,-1 0 0 0 0,2 0 1 0 0,-1 0-1 0 0,0 0 0 0 0,0 1 0 0 0,0-1 0 0 0,1 1 1 0 0,-1-1-1 0 0,1 1 0 0 0,-1 0 0 0 0,1 0 1 0 0,0 0-1 0 0,-1 0 0 0 0,1 1 0 0 0,0-1 0 0 0,0 1 1 0 0,4-1-1 0 0,8 0-7 0 0,0 1 0 0 0,0 0 1 0 0,21 4-1 0 0,-26-3-72 0 0,25 4 62 0 0,-1 2 0 0 0,0 1 0 0 0,-1 1 0 0 0,0 2 0 0 0,0 2 0 0 0,-1 1 0 0 0,53 31 0 0 0,-77-39-16 0 0,0-1 0 0 0,0 1 0 0 0,0 0 0 0 0,0 1 0 0 0,12 14 0 0 0,-19-19 1 0 0,1 0-1 0 0,0 0 1 0 0,-1 1-1 0 0,1-1 1 0 0,-1 1-1 0 0,0-1 1 0 0,1 1 0 0 0,-1-1-1 0 0,0 1 1 0 0,-1 0-1 0 0,1-1 1 0 0,0 1-1 0 0,-1 0 1 0 0,0 0-1 0 0,0 0 1 0 0,0-1-1 0 0,0 1 1 0 0,0 0-1 0 0,0 0 1 0 0,-1 0-1 0 0,1-1 1 0 0,-1 1-1 0 0,0 0 1 0 0,1-1-1 0 0,-2 1 1 0 0,0 2-1 0 0,-1 0-3 0 0,0-1 0 0 0,0 0 0 0 0,-1 0 0 0 0,1 0 0 0 0,-1 0 0 0 0,0-1 0 0 0,0 1 0 0 0,0-1 0 0 0,0 0 0 0 0,-1 0 0 0 0,1-1 0 0 0,-6 3 0 0 0,-63 23-183 0 0,62-25 130 0 0,-45 14-1528 0 0,1-4-1 0 0,-2-1 0 0 0,0-3 1 0 0,-114 3-1 0 0,160-12 1039 0 0,-11-2-677 0 0,21 2 1160 0 0,1 0 0 0 0,-1-1-1 0 0,1 1 1 0 0,-1 0 0 0 0,1-1 0 0 0,-1 1 0 0 0,1 0 0 0 0,0-1 0 0 0,-1 1 0 0 0,1-1 0 0 0,-1 1-1 0 0,1-1 1 0 0,0 1 0 0 0,-1-1 0 0 0,1 1 0 0 0,0-1 0 0 0,0 1 0 0 0,0-1 0 0 0,-1 1 0 0 0,1-1-1 0 0,0 0 1 0 0,0 1 0 0 0,0-1 0 0 0,0 1 0 0 0,0-1 0 0 0,0 0 0 0 0,0 1 0 0 0,0-2 0 0 0,0-18-2266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0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1 180 8084 0 0,'0'0'5109'0'0,"39"-6"-4162"0"0,126-21-702 0 0,-150 25-250 0 0,-1-1 0 0 0,1-1 0 0 0,-1 0 0 0 0,0-1 0 0 0,0-1 0 0 0,25-14-1 0 0,-26 13-27 0 0,25-21-334 0 0,-37 27 292 0 0,0-1 1 0 0,0 1 0 0 0,1-1 0 0 0,-1 1-1 0 0,0-1 1 0 0,0 0 0 0 0,0 1 0 0 0,-1-1 0 0 0,1 0-1 0 0,0 0 1 0 0,-1 1 0 0 0,1-1 0 0 0,-1 0-1 0 0,1 0 1 0 0,-1 0 0 0 0,0 0 0 0 0,0 0-1 0 0,0 0 1 0 0,0 0 0 0 0,-1-3 0 0 0,0 4 1 0 0,0-1 1 0 0,0 0-1 0 0,0 1 1 0 0,0-1-1 0 0,-1 1 1 0 0,1 0-1 0 0,0-1 1 0 0,-1 1-1 0 0,0 0 1 0 0,1 0-1 0 0,-1 0 1 0 0,0 0 0 0 0,1 0-1 0 0,-1 0 1 0 0,0 0-1 0 0,0 1 1 0 0,0-1-1 0 0,0 0 1 0 0,0 1-1 0 0,1 0 1 0 0,-1-1-1 0 0,0 1 1 0 0,0 0-1 0 0,0 0 1 0 0,0 0-1 0 0,-3 1 1 0 0,-4-2-146 0 0,-13-1 437 0 0,-1 0-1 0 0,0 2 0 0 0,0 0 0 0 0,1 2 0 0 0,-1 0 0 0 0,-40 10 1 0 0,57-10 1 0 0,-1 0 1 0 0,0 0-1 0 0,1 1 1 0 0,-1 0-1 0 0,1 0 1 0 0,0 0-1 0 0,0 1 1 0 0,0 0-1 0 0,0 0 1 0 0,1 0-1 0 0,-1 1 1 0 0,1 0-1 0 0,0 0 1 0 0,1 0-1 0 0,-1 1 1 0 0,1-1-1 0 0,0 1 1 0 0,1 0-1 0 0,-1 0 1 0 0,1 1-1 0 0,0-1 1 0 0,1 1-1 0 0,0-1 1 0 0,0 1-1 0 0,0 0 1 0 0,-1 9-1 0 0,3-13-191 0 0,-1-1 1 0 0,1 0-1 0 0,-1 1 1 0 0,1-1-1 0 0,0 0 0 0 0,0 1 1 0 0,0-1-1 0 0,0 1 1 0 0,1-1-1 0 0,-1 0 0 0 0,1 1 1 0 0,-1-1-1 0 0,1 0 1 0 0,0 0-1 0 0,0 0 0 0 0,0 1 1 0 0,0-1-1 0 0,0 0 1 0 0,0 0-1 0 0,1 0 0 0 0,-1 0 1 0 0,1-1-1 0 0,-1 1 1 0 0,1 0-1 0 0,3 2 0 0 0,1-2-15 0 0,0 1 0 0 0,0-1 0 0 0,1 0-1 0 0,-1 0 1 0 0,1 0 0 0 0,-1-1 0 0 0,1 0 0 0 0,9 0 0 0 0,165 7-2046 0 0,-59-14-5178 0 0,-34-7-1477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0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1 6691 0 0,'0'0'2927'0'0,"-21"19"-2250"0"0,-66 62 292 0 0,84-78-862 0 0,1-1 0 0 0,0 1 0 0 0,-1 0 0 0 0,1-1 1 0 0,0 1-1 0 0,1 0 0 0 0,-1 0 0 0 0,0 0 0 0 0,1 1 0 0 0,0-1 1 0 0,0 0-1 0 0,0 1 0 0 0,0-1 0 0 0,0 0 0 0 0,0 1 0 0 0,1-1 1 0 0,0 1-1 0 0,0-1 0 0 0,0 1 0 0 0,0-1 0 0 0,0 1 0 0 0,1-1 1 0 0,1 5-1 0 0,0 5 482 0 0,-2-12-552 0 0,1 0-1 0 0,-1 1 1 0 0,1-1 0 0 0,-1 1-1 0 0,1-1 1 0 0,0 0-1 0 0,0 0 1 0 0,0 1 0 0 0,0-1-1 0 0,0 0 1 0 0,0 0-1 0 0,0 0 1 0 0,0 0-1 0 0,0 0 1 0 0,0 0 0 0 0,1 0-1 0 0,-1 0 1 0 0,0-1-1 0 0,1 1 1 0 0,-1 0 0 0 0,0-1-1 0 0,1 1 1 0 0,-1-1-1 0 0,1 0 1 0 0,-1 1-1 0 0,1-1 1 0 0,-1 0 0 0 0,1 0-1 0 0,-1 0 1 0 0,1 0-1 0 0,-1 0 1 0 0,1 0 0 0 0,-1 0-1 0 0,1 0 1 0 0,1-2-1 0 0,57-11 408 0 0,-43 7-1171 0 0,0 1-1 0 0,1 1 0 0 0,-1 0 1 0 0,27-2-1 0 0,-37 6 445 0 0,1-1-1 0 0,0 1 0 0 0,-1 1 1 0 0,1-1-1 0 0,0 1 0 0 0,-1 1 0 0 0,1-1 1 0 0,0 1-1 0 0,-1 1 0 0 0,0-1 0 0 0,0 1 1 0 0,11 6-1 0 0,-1 4 312 0 0,-1 0-1 0 0,17 17 1 0 0,-6-5 513 0 0,-26-24-537 0 0,0 0 0 0 0,0-1 0 0 0,-1 1-1 0 0,1 0 1 0 0,0-1 0 0 0,0 1-1 0 0,0-1 1 0 0,-1 1 0 0 0,1-1 0 0 0,0 1-1 0 0,0-1 1 0 0,0 0 0 0 0,0 1-1 0 0,0-1 1 0 0,0 0 0 0 0,0 0 0 0 0,0 0-1 0 0,0 1 1 0 0,0-1 0 0 0,0 0-1 0 0,0 0 1 0 0,0-1 0 0 0,0 1 0 0 0,0 0-1 0 0,0 0 1 0 0,0 0 0 0 0,0-1 0 0 0,0 1-1 0 0,0-1 1 0 0,0 1 0 0 0,0 0-1 0 0,0-1 1 0 0,0 0 0 0 0,0 1 0 0 0,-1-1-1 0 0,1 1 1 0 0,1-2 0 0 0,19-23-1882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0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15383 0 0,'0'0'2305'0'0,"0"104"-2017"0"0,0-59-208 0 0,0 5-48 0 0,22 2-16 0 0,8-3-48 0 0,3 1-320 0 0,-11-10-208 0 0,-11-3-657 0 0,-11-13 65 0 0,0-8-817 0 0,-26-11-1153 0 0,-22-5 65 0 0,7-5-1953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1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1 170 9268 0 0,'0'0'2263'0'0,"32"3"-601"0"0,200 22 37 0 0,-124-14-607 0 0,-66-8-3785 0 0,86-7 1 0 0,-105 1 2063 0 0,0 0-1 0 0,0-2 1 0 0,0-1 0 0 0,0 0-1 0 0,24-12 1 0 0,-32 11 1419 0 0,-1 0 1 0 0,0-1 0 0 0,-1-1-1 0 0,25-19 1 0 0,-37 27-627 0 0,1 0 0 0 0,-1 0 0 0 0,1 0 0 0 0,-1-1 0 0 0,1 1 1 0 0,-1 0-1 0 0,1-1 0 0 0,-1 1 0 0 0,0-1 0 0 0,0 0 0 0 0,0 1 0 0 0,0-1 1 0 0,0 0-1 0 0,0 0 0 0 0,-1 1 0 0 0,1-1 0 0 0,0 0 0 0 0,-1 0 1 0 0,0 0-1 0 0,1 0 0 0 0,-1 0 0 0 0,0 0 0 0 0,0 0 0 0 0,0 0 0 0 0,0 0 1 0 0,0 0-1 0 0,-1 0 0 0 0,1 0 0 0 0,0 0 0 0 0,-1 1 0 0 0,0-1 0 0 0,1 0 1 0 0,-1 0-1 0 0,-1-1 0 0 0,0-1-89 0 0,-1 1 0 0 0,0 0 0 0 0,0 1 0 0 0,0-1 1 0 0,0 0-1 0 0,0 1 0 0 0,-1 0 0 0 0,1 0 0 0 0,-1 0 0 0 0,1 0 0 0 0,-1 0 0 0 0,0 1 0 0 0,0 0 1 0 0,1-1-1 0 0,-5 1 0 0 0,-12-3-104 0 0,1 1 1 0 0,-1 1 0 0 0,1 0-1 0 0,-1 2 1 0 0,0 0-1 0 0,0 2 1 0 0,-29 5-1 0 0,42-6 17 0 0,1 0 0 0 0,0 0 0 0 0,1 1 0 0 0,-1 0 0 0 0,0 0-1 0 0,0 1 1 0 0,1-1 0 0 0,-1 1 0 0 0,1 1 0 0 0,0-1-1 0 0,0 1 1 0 0,0-1 0 0 0,0 1 0 0 0,1 1 0 0 0,0-1 0 0 0,0 1-1 0 0,0 0 1 0 0,0 0 0 0 0,1 0 0 0 0,-1 0 0 0 0,1 0 0 0 0,1 1-1 0 0,-1 0 1 0 0,1-1 0 0 0,0 1 0 0 0,0 0 0 0 0,-1 11 0 0 0,1-12 32 0 0,1 1 1 0 0,1 0 0 0 0,-1 0-1 0 0,1-1 1 0 0,0 1 0 0 0,0 0 0 0 0,1 0-1 0 0,-1-1 1 0 0,2 1 0 0 0,-1 0-1 0 0,0-1 1 0 0,1 1 0 0 0,0-1 0 0 0,0 0-1 0 0,1 0 1 0 0,-1 1 0 0 0,1-1-1 0 0,0-1 1 0 0,1 1 0 0 0,-1 0 0 0 0,1-1-1 0 0,0 0 1 0 0,0 0 0 0 0,0 0-1 0 0,0 0 1 0 0,1-1 0 0 0,0 1 0 0 0,0-1-1 0 0,0 0 1 0 0,0-1 0 0 0,0 1-1 0 0,0-1 1 0 0,7 2 0 0 0,5 2 28 0 0,0 0 0 0 0,0-1-1 0 0,1-1 1 0 0,0-1 0 0 0,0-1 0 0 0,18 1 0 0 0,39-7-1300 0 0,-66 2 463 0 0,-1 0-1 0 0,1 0 0 0 0,-1-1 1 0 0,0 0-1 0 0,14-7 1 0 0,16-14-6437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1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27 509 7844 0 0,'0'0'3775'0'0,"-1"11"-4194"0"0,-9 65 612 0 0,3-39 1126 0 0,-1 54-1 0 0,8-89-1286 0 0,1-1 0 0 0,-1 0 0 0 0,0 0-1 0 0,1 0 1 0 0,-1 0 0 0 0,1 0 0 0 0,-1 0-1 0 0,1 0 1 0 0,0-1 0 0 0,-1 1 0 0 0,1 0-1 0 0,0 0 1 0 0,0 0 0 0 0,0-1-1 0 0,0 1 1 0 0,-1 0 0 0 0,1-1 0 0 0,0 1-1 0 0,0-1 1 0 0,0 1 0 0 0,0-1 0 0 0,0 1-1 0 0,0-1 1 0 0,1 0 0 0 0,-1 1 0 0 0,0-1-1 0 0,0 0 1 0 0,0 0 0 0 0,0 0 0 0 0,0 0-1 0 0,0 0 1 0 0,0 0 0 0 0,0 0 0 0 0,1 0-1 0 0,-1-1 1 0 0,0 1 0 0 0,2-1-1 0 0,49-12 610 0 0,-34 4-590 0 0,0 0-1 0 0,0-1 1 0 0,-1-2 0 0 0,-1 1 0 0 0,0-2 0 0 0,-1 0 0 0 0,25-27 0 0 0,-23 21-36 0 0,-2 0 1 0 0,0-1-1 0 0,-1-1 0 0 0,0 0 1 0 0,-2-1-1 0 0,10-25 1 0 0,-12 13 6 0 0,-1 1 1 0 0,-1-1 0 0 0,-3 0 0 0 0,0-1 0 0 0,-2 1-1 0 0,-2-1 1 0 0,-1 0 0 0 0,-7-47 0 0 0,6 72 269 0 0,-1 0 1 0 0,0 0-1 0 0,0 1 1 0 0,-1-1-1 0 0,0 1 1 0 0,-1-1-1 0 0,-5-8 1 0 0,12 63 86 0 0,8-18-334 0 0,0-2 0 0 0,2 0 0 0 0,24 36 0 0 0,0 2 444 0 0,-24-40-425 0 0,60 123 840 0 0,-67-132-1116 0 0,-1 1 0 0 0,0 0-1 0 0,-1 0 1 0 0,-1 1 0 0 0,0-1 0 0 0,-1 1 0 0 0,-1 0 0 0 0,0 16-1 0 0,-1-31 86 0 0,0-1 0 0 0,0 1 0 0 0,0 0 0 0 0,0 0 0 0 0,0 0 0 0 0,0 0 0 0 0,0-1 0 0 0,0 1 0 0 0,0 0 0 0 0,-1 0 0 0 0,1 0 0 0 0,0-1 0 0 0,-1 1 0 0 0,1 0 0 0 0,0 0 0 0 0,-1-1 0 0 0,1 1 0 0 0,-1 0 0 0 0,1-1 0 0 0,-1 1 0 0 0,1 0 0 0 0,-1-1 0 0 0,0 1 0 0 0,1-1 0 0 0,-1 1 0 0 0,0-1 0 0 0,0 1 0 0 0,-40 5-5708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3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6515 0 0,'0'0'2564'0'0,"0"13"-1580"0"0,0-4-724 0 0,1 0 0 0 0,0 0 0 0 0,1 0 0 0 0,0 0 0 0 0,0 0 0 0 0,1 0 0 0 0,0 0-1 0 0,1-1 1 0 0,0 1 0 0 0,0-1 0 0 0,6 9 0 0 0,-4-8-71 0 0,0 1-1 0 0,-1 0 1 0 0,0 0 0 0 0,-1 1-1 0 0,0-1 1 0 0,-1 1 0 0 0,0 0 0 0 0,0 0-1 0 0,-1 0 1 0 0,0 16 0 0 0,-2-27-168 0 0,-2-2-168 0 0,-4-4 93 0 0,0 0 0 0 0,0 0 0 0 0,1 0 0 0 0,0-1 0 0 0,0 0 0 0 0,1 0 0 0 0,-1-1 0 0 0,2 1 1 0 0,-1-1-1 0 0,1 0 0 0 0,0 0 0 0 0,-3-15 0 0 0,2-4-294 0 0,1 1 0 0 0,1-50 0 0 0,2 72 236 0 0,1 0 61 0 0,-1 1 0 0 0,0-1 0 0 0,1 1 0 0 0,0-1 0 0 0,0 1 0 0 0,0 0-1 0 0,0-1 1 0 0,1 1 0 0 0,-1 0 0 0 0,1 0 0 0 0,0 0 0 0 0,0 0 0 0 0,0 0 0 0 0,0 0-1 0 0,1 1 1 0 0,-1-1 0 0 0,1 1 0 0 0,-1-1 0 0 0,1 1 0 0 0,0 0 0 0 0,0 0-1 0 0,0 0 1 0 0,0 1 0 0 0,0-1 0 0 0,0 1 0 0 0,1 0 0 0 0,-1-1 0 0 0,0 1 0 0 0,1 1-1 0 0,6-2 1 0 0,12-2 42 0 0,1 1-1 0 0,-1 1 1 0 0,39 2 0 0 0,-43 0-113 0 0,54 0-2029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3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0 422 5266 0 0,'0'0'7308'0'0,"15"-16"-5876"0"0,-4 2-1428 0 0,1 2 0 0 0,0-1 1 0 0,0 2-1 0 0,1-1 0 0 0,29-18 0 0 0,-13 9 3 0 0,43-33-27 0 0,147-122 2847 0 0,-205 165-2608 0 0,-8 13-456 0 0,-5 23-486 0 0,-1-6 826 0 0,-1 10-102 0 0,0-16 10 0 0,0 1 0 0 0,1-1 0 0 0,1 1 0 0 0,0 0 0 0 0,1-1-1 0 0,0 0 1 0 0,1 1 0 0 0,9 24 0 0 0,-11-37-4 0 0,-1 0 1 0 0,1 0-1 0 0,0 0 1 0 0,-1 0-1 0 0,1 0 0 0 0,0 0 1 0 0,0 0-1 0 0,-1 0 0 0 0,1 0 1 0 0,0-1-1 0 0,0 1 0 0 0,0 0 1 0 0,0-1-1 0 0,0 1 1 0 0,0 0-1 0 0,1-1 0 0 0,-1 0 1 0 0,0 1-1 0 0,0-1 0 0 0,0 0 1 0 0,0 1-1 0 0,0-1 0 0 0,1 0 1 0 0,-1 0-1 0 0,0 0 1 0 0,0 0-1 0 0,0 0 0 0 0,1 0 1 0 0,-1 0-1 0 0,0-1 0 0 0,0 1 1 0 0,0 0-1 0 0,0-1 0 0 0,1 1 1 0 0,-1-1-1 0 0,0 1 0 0 0,0-1 1 0 0,0 1-1 0 0,1-2 1 0 0,37-31 202 0 0,-38 32-216 0 0,32-36 9 0 0,41-62 0 0 0,0 1 333 0 0,-73 97-341 0 0,1-1 0 0 0,0 1 1 0 0,0-1-1 0 0,0 1 1 0 0,0 0-1 0 0,0 0 1 0 0,1 0-1 0 0,-1 0 1 0 0,0 0-1 0 0,0 0 1 0 0,1 1-1 0 0,-1-1 1 0 0,0 1-1 0 0,1 0 1 0 0,-1-1-1 0 0,0 1 1 0 0,1 0-1 0 0,-1 0 1 0 0,1 1-1 0 0,-1-1 1 0 0,0 0-1 0 0,1 1 1 0 0,-1-1-1 0 0,0 1 1 0 0,1 0-1 0 0,-1 0 1 0 0,0 0-1 0 0,0 0 1 0 0,0 0-1 0 0,0 1 0 0 0,3 2 1 0 0,11 6-53 0 0,-1 0 0 0 0,0 2 0 0 0,14 13 0 0 0,-17-14 147 0 0,-4-5-97 0 0,-1 1 1 0 0,1 0 0 0 0,-1 0-1 0 0,-1 1 1 0 0,0-1-1 0 0,0 1 1 0 0,0 1 0 0 0,-1-1-1 0 0,0 1 1 0 0,-1 0-1 0 0,0 0 1 0 0,0 1 0 0 0,3 14-1 0 0,0 45-3305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4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230 180 2465 0 0,'0'0'5683'0'0,"23"-8"-4277"0"0,72-27-462 0 0,-92 35-924 0 0,0-1 0 0 0,-1 0 0 0 0,1-1 0 0 0,0 1 0 0 0,0 0 0 0 0,0-1 0 0 0,-1 1 0 0 0,1-1 0 0 0,-1 0 0 0 0,1 0 0 0 0,-1 0 0 0 0,0 0 0 0 0,0 0 0 0 0,0-1 0 0 0,0 1 0 0 0,0-1 0 0 0,0 1 0 0 0,-1-1 0 0 0,1 1 0 0 0,-1-1 0 0 0,0 0 0 0 0,0 0 0 0 0,0 0 0 0 0,0 0 0 0 0,0 0 0 0 0,-1 0 0 0 0,1 0 0 0 0,-1 0 0 0 0,0 0 0 0 0,0 0 0 0 0,0 0 0 0 0,-1-6 0 0 0,1-2-10 0 0,0 9-13 0 0,0 1 1 0 0,0 0 0 0 0,-1-1-1 0 0,1 1 1 0 0,0 0-1 0 0,-1-1 1 0 0,1 1 0 0 0,-1 0-1 0 0,1-1 1 0 0,-1 1-1 0 0,0 0 1 0 0,1 0 0 0 0,-1 0-1 0 0,0 0 1 0 0,0 0 0 0 0,0 0-1 0 0,0 0 1 0 0,0 0-1 0 0,0 0 1 0 0,0 0 0 0 0,0 0-1 0 0,-1 0 1 0 0,-37-13-127 0 0,17 12 41 0 0,0 0 1 0 0,-25 2-1 0 0,33 0 63 0 0,-3 0 1 0 0,0 1 1 0 0,0 0 0 0 0,0 1 0 0 0,0 1 0 0 0,0 1-1 0 0,-30 10 1 0 0,42-12 54 0 0,-1 1-1 0 0,1-1 1 0 0,0 1 0 0 0,-1 0-1 0 0,1 1 1 0 0,1-1-1 0 0,-1 1 1 0 0,0 0 0 0 0,1 0-1 0 0,0 0 1 0 0,0 1-1 0 0,0-1 1 0 0,0 1 0 0 0,1 0-1 0 0,0 0 1 0 0,0 1 0 0 0,0-1-1 0 0,1 0 1 0 0,-1 1-1 0 0,1 0 1 0 0,1-1 0 0 0,-3 13-1 0 0,3-10 150 0 0,1-1 1 0 0,-1 1-1 0 0,1 0 0 0 0,1 0 0 0 0,0 0 0 0 0,0 0 0 0 0,0-1 1 0 0,1 1-1 0 0,0-1 0 0 0,1 1 0 0 0,0-1 0 0 0,0 0 0 0 0,0 1 1 0 0,1-2-1 0 0,0 1 0 0 0,0 0 0 0 0,1-1 0 0 0,0 0 1 0 0,0 0-1 0 0,0 0 0 0 0,1-1 0 0 0,0 1 0 0 0,12 7 0 0 0,4 1-8 0 0,0-1 0 0 0,1 0 0 0 0,0-2 0 0 0,0-1 0 0 0,1-1 0 0 0,30 7 0 0 0,-8-5-111 0 0,0-2 0 0 0,0-2 0 0 0,0-2 0 0 0,1-2 0 0 0,68-5 0 0 0,-101 1-384 0 0,0 0 0 0 0,0-2 0 0 0,0 1 0 0 0,24-9 0 0 0,-32 8-233 0 0,0 1 1 0 0,0-1-1 0 0,0-1 1 0 0,0 1-1 0 0,-1-1 0 0 0,10-8 1 0 0,16-30-7055 0 0,-30 42 7435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4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 0 5971 0 0,'0'0'6312'0'0,"-29"0"-5960"0"0,-95 4 83 0 0,114-3-327 0 0,0 1 1 0 0,0 0 0 0 0,0 1-1 0 0,0 0 1 0 0,1 0-1 0 0,-1 1 1 0 0,1 1-1 0 0,0-1 1 0 0,0 2-1 0 0,0-1 1 0 0,1 1-1 0 0,0 0 1 0 0,0 1-1 0 0,0 0 1 0 0,1 0-1 0 0,-9 12 1 0 0,4-6 23 0 0,7-8-76 0 0,1-1-1 0 0,0 1 1 0 0,0 0 0 0 0,0 1-1 0 0,0-1 1 0 0,1 1 0 0 0,0-1 0 0 0,0 1-1 0 0,1 0 1 0 0,0 0 0 0 0,0 0-1 0 0,0 0 1 0 0,1 1 0 0 0,0-1 0 0 0,0 0-1 0 0,0 12 1 0 0,1-17-58 0 0,1-1 0 0 0,0 1-1 0 0,-1 0 1 0 0,1-1 0 0 0,0 1 0 0 0,0-1 0 0 0,-1 1-1 0 0,1-1 1 0 0,0 1 0 0 0,0-1 0 0 0,0 0-1 0 0,0 1 1 0 0,0-1 0 0 0,-1 0 0 0 0,1 0 0 0 0,0 1-1 0 0,0-1 1 0 0,0 0 0 0 0,0 0 0 0 0,0 0 0 0 0,0 0-1 0 0,0 0 1 0 0,1-1 0 0 0,33 1 28 0 0,-27 0 9 0 0,52-2-10 0 0,49 1-116 0 0,-98 2-1 0 0,0 0 1 0 0,1 1-1 0 0,-1 0 1 0 0,0 1 0 0 0,0 0-1 0 0,0 1 1 0 0,12 5-1 0 0,-19-7-361 0 0,-1-1-1 0 0,2 0 0 0 0,-1-1 1 0 0,0 1-1 0 0,0-1 0 0 0,0 1 1 0 0,0-1-1 0 0,0 0 0 0 0,0-1 0 0 0,0 1 1 0 0,1-1-1 0 0,-1 0 0 0 0,0 0 1 0 0,0 0-1 0 0,-1 0 0 0 0,1-1 1 0 0,0 0-1 0 0,7-4 0 0 0,18-10-3457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5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 8996 0 0,'0'0'2548'0'0,"-22"16"-1988"0"0,-65 53-144 0 0,85-67-368 0 0,-1 0-1 0 0,1-1 0 0 0,0 1 1 0 0,0 0-1 0 0,0 0 0 0 0,0 0 1 0 0,0 1-1 0 0,0-1 0 0 0,0 0 0 0 0,1 1 1 0 0,-1-1-1 0 0,1 1 0 0 0,0-1 1 0 0,0 1-1 0 0,0 0 0 0 0,0 0 1 0 0,0-1-1 0 0,0 1 0 0 0,1 0 0 0 0,0 0 1 0 0,-1 0-1 0 0,1 0 0 0 0,0 0 1 0 0,0-1-1 0 0,1 1 0 0 0,0 5 1 0 0,1 7 115 0 0,-3-10-157 0 0,2 0-1 0 0,-1-1 1 0 0,0 1 0 0 0,1 0-1 0 0,0-1 1 0 0,0 1 0 0 0,0 0-1 0 0,1-1 1 0 0,-1 1 0 0 0,1-1-1 0 0,0 0 1 0 0,4 6 0 0 0,1-1 14 0 0,1 0 0 0 0,0-1 0 0 0,0 0 0 0 0,12 8-1 0 0,-13-10 19 0 0,6 4 25 0 0,-1 0-1 0 0,20 24 0 0 0,-29-30-57 0 0,0 0 0 0 0,0 0 0 0 0,0 0 0 0 0,-1 1 0 0 0,0-1 0 0 0,1 1 0 0 0,-2 0 0 0 0,1 0-1 0 0,-1-1 1 0 0,1 1 0 0 0,-1 0 0 0 0,-1 0 0 0 0,1 9 0 0 0,-1-11-14 0 0,-1 0 1 0 0,0 0 0 0 0,0 0-1 0 0,0 0 1 0 0,-1 0-1 0 0,1-1 1 0 0,0 1-1 0 0,-1 0 1 0 0,0-1-1 0 0,0 1 1 0 0,0-1-1 0 0,0 0 1 0 0,0 1-1 0 0,0-1 1 0 0,-1 0-1 0 0,1 0 1 0 0,-1-1 0 0 0,1 1-1 0 0,-1 0 1 0 0,0-1-1 0 0,0 0 1 0 0,1 1-1 0 0,-1-1 1 0 0,0 0-1 0 0,-5 0 1 0 0,-15 6 24 0 0,1-1 1 0 0,-30 4 0 0 0,39-8-28 0 0,-33 4-1653 0 0,-90 1 1 0 0,105-10-923 0 0,14-13-498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5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8964 0 0,'0'0'3479'0'0,"0"16"-2849"0"0,0 83-286 0 0,0-98-347 0 0,1 0 1 0 0,-1-1-1 0 0,0 1 1 0 0,1 0 0 0 0,-1 0-1 0 0,1 0 1 0 0,-1-1-1 0 0,1 1 1 0 0,-1 0-1 0 0,1-1 1 0 0,0 1-1 0 0,-1 0 1 0 0,1-1 0 0 0,0 1-1 0 0,0-1 1 0 0,-1 1-1 0 0,1-1 1 0 0,0 1-1 0 0,0-1 1 0 0,0 0-1 0 0,-1 1 1 0 0,1-1 0 0 0,0 0-1 0 0,0 0 1 0 0,0 0-1 0 0,0 1 1 0 0,0-1-1 0 0,0 0 1 0 0,0 0-1 0 0,1-1 1 0 0,37 2 116 0 0,-29-1-72 0 0,24-3-394 0 0,0-1 0 0 0,0-1-1 0 0,0-2 1 0 0,-1-1 0 0 0,36-14 0 0 0,80-18-2071 0 0,-146 40 2387 0 0,31-3-689 0 0,-34 3 718 0 0,1 0 1 0 0,0 1 0 0 0,0-1 0 0 0,-1 0-1 0 0,1 1 1 0 0,0-1 0 0 0,-1 0 0 0 0,1 1-1 0 0,0-1 1 0 0,-1 1 0 0 0,1 0 0 0 0,0-1 0 0 0,-1 1-1 0 0,1-1 1 0 0,-1 1 0 0 0,1 0 0 0 0,-1-1-1 0 0,0 1 1 0 0,1 0 0 0 0,-1 0 0 0 0,0-1-1 0 0,1 1 1 0 0,-1 0 0 0 0,0 0 0 0 0,0-1 0 0 0,0 1-1 0 0,0 0 1 0 0,1 0 0 0 0,-1 0 0 0 0,0-1-1 0 0,0 1 1 0 0,-1 0 0 0 0,1 1 0 0 0,0 103 3271 0 0,0-104-3256 0 0,0 0-1 0 0,0 0 1 0 0,0 0-1 0 0,1 0 0 0 0,-1 1 1 0 0,0-1-1 0 0,0 0 1 0 0,1 0-1 0 0,-1 0 1 0 0,1 0-1 0 0,-1 0 1 0 0,1 0-1 0 0,-1 0 1 0 0,1 0-1 0 0,0 0 1 0 0,-1-1-1 0 0,1 1 1 0 0,0 0-1 0 0,0 0 0 0 0,0 0 1 0 0,0-1-1 0 0,-1 1 1 0 0,1 0-1 0 0,0-1 1 0 0,0 1-1 0 0,0-1 1 0 0,0 1-1 0 0,0-1 1 0 0,1 0-1 0 0,-1 1 1 0 0,0-1-1 0 0,2 0 1 0 0,1 1-237 0 0,1-1 0 0 0,-1 0 1 0 0,0 0-1 0 0,1 0 1 0 0,-1 0-1 0 0,0-1 0 0 0,1 0 1 0 0,4-1-1 0 0,23-13-3189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6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9 484 6355 0 0,'0'0'6798'0'0,"-1"-15"-6745"0"0,0 13-48 0 0,-2-28-510 0 0,-1-58 1 0 0,4 78 438 0 0,1-1 1 0 0,0 1 0 0 0,1 0 0 0 0,0-1 0 0 0,0 1 0 0 0,1 0 0 0 0,1 0 0 0 0,0 0-1 0 0,0 1 1 0 0,10-18 0 0 0,-8 20 210 0 0,-1 1-1 0 0,1-1 0 0 0,0 1 1 0 0,0 1-1 0 0,1-1 0 0 0,0 1 1 0 0,0 0-1 0 0,0 0 0 0 0,0 1 1 0 0,1 0-1 0 0,0 1 0 0 0,0-1 1 0 0,0 1-1 0 0,0 1 0 0 0,0 0 1 0 0,12-2-1 0 0,13 0 345 0 0,-1 1-1 0 0,1 2 1 0 0,34 4-1 0 0,-1-1-123 0 0,-59-2-339 0 0,312 3 5 0 0,-106 7-3529 0 0,-30-4 3063 0 0,-179-6 448 0 0,-1 0 1 0 0,0 0 0 0 0,0 0 0 0 0,0 0-1 0 0,0-1 1 0 0,1 1 0 0 0,-1-1-1 0 0,0 0 1 0 0,0 0 0 0 0,0 0 0 0 0,0 0-1 0 0,0 0 1 0 0,0-1 0 0 0,-1 0-1 0 0,1 1 1 0 0,0-1 0 0 0,-1 0 0 0 0,1 0-1 0 0,-1 0 1 0 0,0-1 0 0 0,0 1-1 0 0,0 0 1 0 0,0-1 0 0 0,0 0 0 0 0,0 1-1 0 0,2-6 1 0 0,-1-1-29 0 0,0-1 0 0 0,-1 1 0 0 0,0-1 0 0 0,-1 0 0 0 0,0 1 0 0 0,0-1 0 0 0,-1-13 0 0 0,-1 22 15 0 0,1 0 0 0 0,0-1-1 0 0,0 1 1 0 0,-1 0-1 0 0,1 0 1 0 0,-1-1 0 0 0,0 1-1 0 0,1 0 1 0 0,-1 0-1 0 0,0 0 1 0 0,1 0-1 0 0,-1 0 1 0 0,0 0 0 0 0,0 0-1 0 0,0 0 1 0 0,0 0-1 0 0,0 0 1 0 0,0 0-1 0 0,0 1 1 0 0,0-1 0 0 0,0 0-1 0 0,-1 1 1 0 0,1-1-1 0 0,0 1 1 0 0,0-1 0 0 0,-1 1-1 0 0,1 0 1 0 0,0 0-1 0 0,0-1 1 0 0,-1 1-1 0 0,1 0 1 0 0,-3 0 0 0 0,-53 0 121 0 0,45 1-218 0 0,4-1 102 0 0,0 1-1 0 0,1 0 1 0 0,-1 0 0 0 0,0 1-1 0 0,1 0 1 0 0,-1 1-1 0 0,1-1 1 0 0,-1 1 0 0 0,1 1-1 0 0,0-1 1 0 0,1 1-1 0 0,-1 1 1 0 0,1-1 0 0 0,-1 1-1 0 0,1 0 1 0 0,1 0-1 0 0,-1 1 1 0 0,1 0 0 0 0,0 0-1 0 0,0 0 1 0 0,-4 7-1 0 0,2 0 281 0 0,1 0 0 0 0,0 0 0 0 0,0 1-1 0 0,2-1 1 0 0,-1 1 0 0 0,2 0 0 0 0,0 0-1 0 0,1 0 1 0 0,0 1 0 0 0,0 23 0 0 0,2-32-212 0 0,1-1 1 0 0,-1 0-1 0 0,1 1 0 0 0,0-1 1 0 0,0 1-1 0 0,1-1 1 0 0,-1 0-1 0 0,1 0 1 0 0,1 0-1 0 0,-1 0 1 0 0,0 0-1 0 0,1-1 1 0 0,0 1-1 0 0,0-1 1 0 0,6 6-1 0 0,-3-3 28 0 0,1-1-1 0 0,0-1 1 0 0,0 1-1 0 0,0-1 1 0 0,1 0-1 0 0,0-1 1 0 0,0 1-1 0 0,15 4 1 0 0,-7-3-345 0 0,0-2 0 0 0,0 0 1 0 0,1 0-1 0 0,0-2 0 0 0,-1 0 0 0 0,1-1 0 0 0,0-1 1 0 0,0 0-1 0 0,30-5 0 0 0,-41 3-424 0 0,1 1 0 0 0,0-2 1 0 0,-1 1-1 0 0,0-1 0 0 0,11-5 0 0 0,25-21-5994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6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38 10805 0 0,'0'0'5029'0'0,"5"-7"-4608"0"0,-2 4-402 0 0,12-18-25 0 0,-15 15-65 0 0,-13 11-57 0 0,9-3 127 0 0,-72 46-131 0 0,73-46 157 0 0,-1 1 0 0 0,1-1 0 0 0,-1 1 0 0 0,1 0 1 0 0,0 1-1 0 0,0-1 0 0 0,1 0 0 0 0,-1 1 0 0 0,0-1 0 0 0,1 1 1 0 0,0 0-1 0 0,0 0 0 0 0,0 0 0 0 0,1 0 0 0 0,-1 0 0 0 0,1 1 1 0 0,-1 6-1 0 0,2-10-17 0 0,1 0 1 0 0,0 0-1 0 0,0 0 0 0 0,-1 0 1 0 0,1 0-1 0 0,0 0 0 0 0,0 0 1 0 0,0 0-1 0 0,0-1 0 0 0,0 1 1 0 0,0 0-1 0 0,0-1 0 0 0,1 1 1 0 0,-1-1-1 0 0,0 1 0 0 0,0-1 1 0 0,0 0-1 0 0,1 1 1 0 0,-1-1-1 0 0,0 0 0 0 0,0 0 1 0 0,3 0-1 0 0,39 6 218 0 0,-34-5-151 0 0,13 2-29 0 0,-1 0-1 0 0,1 2 0 0 0,-1 0 1 0 0,0 2-1 0 0,36 15 1 0 0,-55-21-50 0 0,1 0 1 0 0,-1 0-1 0 0,0 1 1 0 0,1-1-1 0 0,-1 0 1 0 0,0 1-1 0 0,0 0 1 0 0,0-1-1 0 0,0 1 1 0 0,0 0 0 0 0,0 0-1 0 0,-1 0 1 0 0,1 1-1 0 0,-1-1 1 0 0,1 0-1 0 0,-1 0 1 0 0,0 1-1 0 0,0-1 1 0 0,0 1 0 0 0,0-1-1 0 0,0 1 1 0 0,-1-1-1 0 0,1 1 1 0 0,-1 0-1 0 0,1-1 1 0 0,-1 1-1 0 0,0 0 1 0 0,0-1 0 0 0,0 1-1 0 0,-1 0 1 0 0,0 3-1 0 0,-1-1-1 0 0,0 0-1 0 0,0 1 0 0 0,-1-1 1 0 0,0 0-1 0 0,0 0 0 0 0,0 0 1 0 0,-1-1-1 0 0,1 1 0 0 0,-1-1 1 0 0,0 0-1 0 0,0 0 0 0 0,-1 0 1 0 0,-5 4-1 0 0,-191 115 138 0 0,80-53-784 0 0,118-68-119 0 0,3-20-2239 0 0,0-8-1410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7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6387 0 0,'0'0'6915'0'0,"130"5"-5234"0"0,-71-3-160 0 0,0 0-401 0 0,-3 2-304 0 0,-4-2-303 0 0,0 2-481 0 0,11-2 0 0 0,8-2-16 0 0,11 2-16 0 0,18-2-400 0 0,23 2-1073 0 0,3 0-288 0 0,-7-1-736 0 0,-15-1-2449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8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0 4594 0 0,'0'0'3474'0'0,"0"4"-2914"0"0,3 131 3491 0 0,-2 97-828 0 0,-3-198-2948 0 0,-2 1 1 0 0,-1-1 0 0 0,-1 0-1 0 0,-18 52 1 0 0,0-12 56 0 0,12-34-166 0 0,-26 54 0 0 0,38-93-188 0 0,-1 0-1 0 0,1 0 0 0 0,-1 0 1 0 0,0 0-1 0 0,1 0 0 0 0,0 0 1 0 0,-1 0-1 0 0,1 0 0 0 0,0 0 1 0 0,-1 1-1 0 0,1-1 0 0 0,0 0 1 0 0,0 0-1 0 0,0 0 1 0 0,0 0-1 0 0,0 0 0 0 0,0 0 1 0 0,1 1-1 0 0,-1-1 0 0 0,0 0 1 0 0,0 0-1 0 0,1 0 0 0 0,-1 0 1 0 0,1 0-1 0 0,-1 0 0 0 0,1 0 1 0 0,-1 0-1 0 0,1 0 0 0 0,-1 0 1 0 0,1 0-1 0 0,0-1 1 0 0,0 1-1 0 0,0 0 0 0 0,-1 0 1 0 0,1-1-1 0 0,0 1 0 0 0,0 0 1 0 0,0-1-1 0 0,0 1 0 0 0,0-1 1 0 0,0 1-1 0 0,2 0 0 0 0,8-3 68 0 0,1 0 0 0 0,-1-1 0 0 0,0-1-1 0 0,0 1 1 0 0,-1-2 0 0 0,1 1 0 0 0,-1-2-1 0 0,19-12 1 0 0,-21 12-53 0 0,1 1 0 0 0,-1 0 0 0 0,1 0-1 0 0,0 0 1 0 0,0 1 0 0 0,0 1 0 0 0,1 0 0 0 0,-1 0 0 0 0,1 0-1 0 0,0 1 1 0 0,0 1 0 0 0,-1 0 0 0 0,1 0 0 0 0,13 1 0 0 0,-17 2-17 0 0,-1 0 1 0 0,0 0-1 0 0,0 0 1 0 0,0 1 0 0 0,0-1-1 0 0,0 1 1 0 0,-1 1 0 0 0,1-1-1 0 0,-1 1 1 0 0,0-1 0 0 0,0 1-1 0 0,0 0 1 0 0,0 1-1 0 0,-1-1 1 0 0,0 1 0 0 0,1-1-1 0 0,2 9 1 0 0,4 4 6 0 0,-1 1-1 0 0,-1 1 1 0 0,9 30-1 0 0,-10 13 44 0 0,-4-28 44 0 0,-3-34-151 0 0,0 1 0 0 0,0 0 1 0 0,0-1-1 0 0,1 1 1 0 0,-1 0-1 0 0,0-1 0 0 0,1 1 1 0 0,-1 0-1 0 0,1-1 0 0 0,-1 1 1 0 0,0-1-1 0 0,1 1 1 0 0,-1-1-1 0 0,1 1 0 0 0,0-1 1 0 0,-1 1-1 0 0,1-1 0 0 0,-1 0 1 0 0,1 1-1 0 0,0-1 1 0 0,-1 0-1 0 0,1 1 0 0 0,0-1 1 0 0,-1 0-1 0 0,1 0 0 0 0,0 0 1 0 0,-1 1-1 0 0,1-1 1 0 0,0 0-1 0 0,0 0 0 0 0,-1 0 1 0 0,1 0-1 0 0,0 0 0 0 0,-1-1 1 0 0,1 1-1 0 0,0 0 1 0 0,-1 0-1 0 0,1 0 0 0 0,0-1 1 0 0,0 1-1 0 0,-1 0 0 0 0,1 0 1 0 0,-1-1-1 0 0,1 1 0 0 0,0-1 1 0 0,-1 1-1 0 0,1-1 1 0 0,-1 1-1 0 0,1-1 0 0 0,-1 1 1 0 0,1-2-1 0 0,17-20-4261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8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7571 0 0,'0'0'817'0'0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3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4834 0 0,'0'0'2481'0'0,"25"56"-6771"0"0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9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26 13014 0 0,'0'0'4018'0'0,"-101"-25"-8900"0"0,150 25-1153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9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0 6259 0 0,'0'0'8740'0'0,"-7"0"-8308"0"0,-23 3-465 0 0,0 1 0 0 0,0 1 0 0 0,1 1 0 0 0,0 2 0 0 0,0 1 0 0 0,0 1-1 0 0,1 2 1 0 0,1 0 0 0 0,-44 28 0 0 0,67-38 26 0 0,1 0-1 0 0,0 0 1 0 0,-1 0 0 0 0,1 1-1 0 0,0-1 1 0 0,0 1-1 0 0,0 0 1 0 0,1 0 0 0 0,-1 0-1 0 0,1 0 1 0 0,-1 0-1 0 0,1 0 1 0 0,0 1 0 0 0,0-1-1 0 0,1 1 1 0 0,-1-1-1 0 0,1 1 1 0 0,0 0 0 0 0,0 0-1 0 0,0-1 1 0 0,-1 7 0 0 0,2-9 11 0 0,0-1 1 0 0,0 1 0 0 0,0-1-1 0 0,1 1 1 0 0,-1-1 0 0 0,0 1 0 0 0,0-1-1 0 0,0 1 1 0 0,0-1 0 0 0,1 1 0 0 0,-1-1-1 0 0,0 1 1 0 0,1-1 0 0 0,-1 1 0 0 0,0-1-1 0 0,1 1 1 0 0,-1-1 0 0 0,0 0-1 0 0,1 1 1 0 0,-1-1 0 0 0,1 0 0 0 0,-1 0-1 0 0,1 1 1 0 0,-1-1 0 0 0,1 0 0 0 0,-1 0-1 0 0,1 1 1 0 0,-1-1 0 0 0,1 0 0 0 0,0 0-1 0 0,17 4 193 0 0,0-1 0 0 0,1 0 0 0 0,-1-2 0 0 0,33-1 0 0 0,80-10 347 0 0,-88 5-509 0 0,-1-1-62 0 0,47 0 0 0 0,-85 6 12 0 0,0 0 0 0 0,0 1-1 0 0,0-1 1 0 0,-1 1-1 0 0,1 0 1 0 0,0 0 0 0 0,0 0-1 0 0,-1 1 1 0 0,1-1 0 0 0,0 1-1 0 0,-1 0 1 0 0,1 0 0 0 0,-1 0-1 0 0,0 0 1 0 0,0 1 0 0 0,0-1-1 0 0,0 1 1 0 0,0 0-1 0 0,-1 0 1 0 0,1 0 0 0 0,-1 0-1 0 0,0 1 1 0 0,0-1 0 0 0,0 0-1 0 0,0 1 1 0 0,0 0 0 0 0,-1-1-1 0 0,0 1 1 0 0,0 0-1 0 0,1 4 1 0 0,3 13 9 0 0,-2 0-1 0 0,0 0 1 0 0,-1 0-1 0 0,-2 29 1 0 0,0-43 23 0 0,1 4 63 0 0,-1 1 0 0 0,-1 0 0 0 0,0-1 1 0 0,0 1-1 0 0,-1-1 0 0 0,0 1 0 0 0,-1-1 0 0 0,-1 0 0 0 0,0 0 0 0 0,0 0 0 0 0,-1-1 0 0 0,0 1 0 0 0,-1-1 0 0 0,0 0 0 0 0,-1-1 0 0 0,0 0 0 0 0,0 0 0 0 0,-1 0 0 0 0,0-1 0 0 0,-1 0 0 0 0,1 0 0 0 0,-2-1 0 0 0,1 0 0 0 0,-1-1 0 0 0,-15 8 0 0 0,16-10 44 0 0,0 0 0 0 0,0 0 0 0 0,-1-1 1 0 0,1 0-1 0 0,-1 0 0 0 0,0-1 0 0 0,0 0 0 0 0,0-1 0 0 0,0 0 0 0 0,0-1 0 0 0,0 0 0 0 0,0-1 0 0 0,-13-1 0 0 0,23 1-163 0 0,-1 1-1 0 0,1 0 1 0 0,-1 0-1 0 0,0 0 1 0 0,1 0-1 0 0,-1 0 1 0 0,1-1 0 0 0,-1 1-1 0 0,1 0 1 0 0,-1 0-1 0 0,1-1 1 0 0,-1 1-1 0 0,1 0 1 0 0,-1-1-1 0 0,1 1 1 0 0,0-1 0 0 0,-1 1-1 0 0,1-1 1 0 0,0 1-1 0 0,-1 0 1 0 0,1-1-1 0 0,0 1 1 0 0,-1-1-1 0 0,1 1 1 0 0,0-1 0 0 0,0 0-1 0 0,0 1 1 0 0,-1-1-1 0 0,1 1 1 0 0,0-1-1 0 0,0 1 1 0 0,0-1-1 0 0,0 0 1 0 0,0 1 0 0 0,0-1-1 0 0,0 1 1 0 0,0-1-1 0 0,0 1 1 0 0,1-1-1 0 0,-1 1 1 0 0,0-1-1 0 0,0 0 1 0 0,0 1-1 0 0,1-1 1 0 0,-1 1 0 0 0,0-1-1 0 0,1 1 1 0 0,-1-1-1 0 0,0 1 1 0 0,1 0-1 0 0,-1-1 1 0 0,0 1-1 0 0,1-1 1 0 0,-1 1 0 0 0,2-1-1 0 0,84-31-6139 0 0,-30 4 473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1:59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 12694 0 0,'0'0'1918'0'0,"0"24"-1054"0"0,1 0-604 0 0,0-12-135 0 0,-1 1 1 0 0,0 0-1 0 0,0-1 0 0 0,-1 1 0 0 0,-1-1 0 0 0,0 0 0 0 0,-1 1 0 0 0,0-1 0 0 0,-1 0 0 0 0,-6 16 0 0 0,-5 2 78 0 0,7-16-130 0 0,0 1 0 0 0,2 0 0 0 0,-1 1 0 0 0,2 0-1 0 0,0 0 1 0 0,1 0 0 0 0,0 0 0 0 0,-1 22 0 0 0,5-35-88 0 0,0-3 10 0 0,0 0 0 0 0,0 0-1 0 0,0 1 1 0 0,0-1 0 0 0,0 0-1 0 0,0 0 1 0 0,0 1 0 0 0,0-1-1 0 0,0 0 1 0 0,0 0 0 0 0,1 1-1 0 0,-1-1 1 0 0,0 0 0 0 0,0 0 0 0 0,0 0-1 0 0,0 1 1 0 0,0-1 0 0 0,1 0-1 0 0,-1 0 1 0 0,0 0 0 0 0,0 0-1 0 0,0 1 1 0 0,0-1 0 0 0,1 0-1 0 0,-1 0 1 0 0,0 0 0 0 0,0 0-1 0 0,0 0 1 0 0,1 0 0 0 0,-1 0 0 0 0,0 1-1 0 0,0-1 1 0 0,1 0 0 0 0,-1 0-1 0 0,0 0 1 0 0,0 0 0 0 0,1 0-1 0 0,-1 0 1 0 0,0 0 0 0 0,0 0-1 0 0,1 0 1 0 0,-1 0 0 0 0,0 0-1 0 0,0-1 1 0 0,0 1 0 0 0,1 0 0 0 0,-1 0-1 0 0,0 0 1 0 0,0 0 0 0 0,1 0-1 0 0,-1 0 1 0 0,0 0 0 0 0,0-1-1 0 0,1 1 1 0 0,161-14-1164 0 0,6-1 559 0 0,-163 15 587 0 0,1 0 1 0 0,-1 0 0 0 0,0 0-1 0 0,0 1 1 0 0,0-1 0 0 0,0 1 0 0 0,0 1-1 0 0,0-1 1 0 0,0 1 0 0 0,0 0-1 0 0,0 0 1 0 0,-1 0 0 0 0,1 0-1 0 0,5 5 1 0 0,-7-4 0 0 0,-1 0 1 0 0,1 0-1 0 0,-1 1 0 0 0,1-1 1 0 0,-1 1-1 0 0,0 0 0 0 0,-1-1 0 0 0,1 1 1 0 0,-1 0-1 0 0,1 0 0 0 0,-1 0 1 0 0,0 0-1 0 0,0 0 0 0 0,-1 0 0 0 0,1 0 1 0 0,-1 1-1 0 0,0-1 0 0 0,-1 4 1 0 0,1-2 29 0 0,-1-1 1 0 0,1 0-1 0 0,-1 0 1 0 0,0 1-1 0 0,-1-1 1 0 0,1 0-1 0 0,-1 0 1 0 0,0 0-1 0 0,-1-1 1 0 0,1 1 0 0 0,-1 0-1 0 0,0-1 1 0 0,0 1-1 0 0,0-1 1 0 0,-5 5-1 0 0,-7 5-119 0 0,0-1-1 0 0,-29 21 0 0 0,15-13-930 0 0,21-16-698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00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0 404 6419 0 0,'5'32'2353'0'0,"31"420"5237"0"0,-36-275-6088 0 0,-7-342-1913 0 0,-1-51 79 0 0,9 187 306 0 0,2 0-1 0 0,0 0 1 0 0,2 0-1 0 0,1 1 1 0 0,13-37-1 0 0,-5 30 9 0 0,0 2 0 0 0,3-1 0 0 0,1 2 0 0 0,1 0-1 0 0,2 1 1 0 0,1 2 0 0 0,1 0 0 0 0,47-45 0 0 0,-54 59-2 0 0,1 1 1 0 0,0 0-1 0 0,1 1 1 0 0,1 1-1 0 0,0 0 1 0 0,1 2 0 0 0,0 0-1 0 0,0 2 1 0 0,1 0-1 0 0,0 1 1 0 0,1 1-1 0 0,0 1 1 0 0,-1 1-1 0 0,2 1 1 0 0,36-1 0 0 0,-57 4 6 0 0,0 0 1 0 0,0 0-1 0 0,0 0 1 0 0,0 0-1 0 0,0 1 1 0 0,0-1-1 0 0,-1 1 1 0 0,1-1-1 0 0,0 1 1 0 0,0 0-1 0 0,-1-1 1 0 0,1 1-1 0 0,0 0 1 0 0,-1 0-1 0 0,1 0 1 0 0,-1 1-1 0 0,1-1 1 0 0,-1 0-1 0 0,0 0 1 0 0,1 1-1 0 0,-1-1 1 0 0,0 1-1 0 0,2 2 1 0 0,-2-1 3 0 0,0 1 0 0 0,1-1 0 0 0,-1 1-1 0 0,-1 0 1 0 0,1-1 0 0 0,-1 1 0 0 0,1 0 0 0 0,-1-1 0 0 0,0 1 0 0 0,0 0-1 0 0,-1 5 1 0 0,-1 1 11 0 0,0-1 0 0 0,0 0 0 0 0,-1 0 0 0 0,0 0 0 0 0,0 0 0 0 0,-1-1 0 0 0,0 0 0 0 0,-1 1 0 0 0,-7 10 0 0 0,-10 3-10 0 0,0 0 0 0 0,-1-2 0 0 0,-1 0 0 0 0,-1-2 0 0 0,-1-1 0 0 0,0-1 0 0 0,-1-1 0 0 0,-1-1 0 0 0,0-2 0 0 0,-1-1 0 0 0,-47 12 0 0 0,64-21-737 0 0,17-5-1016 0 0,18-7-1768 0 0,31-8-2660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00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48 5939 0 0,'0'0'4775'0'0,"-1"18"-3985"0"0,1-7-586 0 0,-1-5-52 0 0,0-1 0 0 0,1 1 0 0 0,-1 0 0 0 0,1 0 0 0 0,1 0 1 0 0,-1 0-1 0 0,1-1 0 0 0,0 1 0 0 0,1 0 0 0 0,-1 0 0 0 0,1-1 1 0 0,0 1-1 0 0,0-1 0 0 0,1 0 0 0 0,0 1 0 0 0,0-1 0 0 0,0-1 0 0 0,0 1 1 0 0,6 6-1 0 0,2-2 24 0 0,0-1 0 0 0,0 0 1 0 0,0-1-1 0 0,1 0 1 0 0,0 0-1 0 0,1-1 0 0 0,0-1 1 0 0,22 6-1 0 0,-26-8-120 0 0,1 0 0 0 0,0-1 0 0 0,0-1 0 0 0,0 0 0 0 0,0 0 0 0 0,0-1 0 0 0,0 0 0 0 0,1-1 0 0 0,-1 0 0 0 0,0-1 0 0 0,-1 1 0 0 0,17-7 0 0 0,-22 6-80 0 0,0 0 0 0 0,0-1-1 0 0,0 1 1 0 0,0-1-1 0 0,-1 0 1 0 0,1-1 0 0 0,-1 1-1 0 0,0 0 1 0 0,0-1-1 0 0,0 0 1 0 0,0 0-1 0 0,-1 0 1 0 0,0 0 0 0 0,1 0-1 0 0,-1 0 1 0 0,-1-1-1 0 0,1 1 1 0 0,-1-1 0 0 0,1 1-1 0 0,-1-1 1 0 0,-1 1-1 0 0,1-6 1 0 0,0 4-12 0 0,0 1 0 0 0,-1 0 0 0 0,0 0 0 0 0,0 0 0 0 0,-1-1 1 0 0,1 1-1 0 0,-1 0 0 0 0,0 0 0 0 0,-1 0 0 0 0,1 0 0 0 0,-1 0 0 0 0,0 0 0 0 0,0 1 0 0 0,0-1 1 0 0,-1 0-1 0 0,0 1 0 0 0,0 0 0 0 0,0 0 0 0 0,0 0 0 0 0,-5-5 0 0 0,-2 2 24 0 0,-1 0 1 0 0,0 0-1 0 0,0 1 0 0 0,-1 1 0 0 0,1 0 1 0 0,-1 0-1 0 0,0 1 0 0 0,-23-4 0 0 0,17 5 28 0 0,0 0-1 0 0,0 1 1 0 0,0 2-1 0 0,0-1 0 0 0,-32 5 1 0 0,48-4-33 0 0,0 1 0 0 0,0 0 0 0 0,0 0 0 0 0,0 0 0 0 0,0 0 0 0 0,0 0 0 0 0,0 0 0 0 0,0 0 1 0 0,0 0-1 0 0,1 1 0 0 0,-1-1 0 0 0,0 1 0 0 0,1-1 0 0 0,-1 1 0 0 0,1 0 0 0 0,0 0 0 0 0,0 0 0 0 0,-2 3 0 0 0,2-4 11 0 0,0 1-1 0 0,1-1 1 0 0,-1 0 0 0 0,1 0-1 0 0,0 1 1 0 0,-1-1 0 0 0,1 0-1 0 0,0 1 1 0 0,0-1 0 0 0,0 0-1 0 0,0 1 1 0 0,0-1 0 0 0,0 0-1 0 0,0 1 1 0 0,1-1-1 0 0,-1 0 1 0 0,0 1 0 0 0,1-1-1 0 0,-1 0 1 0 0,1 1 0 0 0,-1-1-1 0 0,1 0 1 0 0,0 0 0 0 0,-1 0-1 0 0,1 0 1 0 0,0 0 0 0 0,0 0-1 0 0,0 0 1 0 0,0 0-1 0 0,0 0 1 0 0,0 0 0 0 0,0 0-1 0 0,0 0 1 0 0,2 1 0 0 0,5 1-176 0 0,0 1 0 0 0,0-1 1 0 0,0 0-1 0 0,0-1 0 0 0,0 0 1 0 0,0 0-1 0 0,14 0 0 0 0,68 2-4549 0 0,-23-4-756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01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12 144 7635 0 0,'0'0'3930'0'0,"-1"17"-3303"0"0,-9 157 1209 0 0,10-173-1826 0 0,0 1 1 0 0,0-1 0 0 0,0 1-1 0 0,1-1 1 0 0,-1 1 0 0 0,1 0-1 0 0,-1-1 1 0 0,1 0 0 0 0,-1 1-1 0 0,1-1 1 0 0,0 1 0 0 0,-1-1-1 0 0,1 0 1 0 0,0 1 0 0 0,0-1-1 0 0,0 0 1 0 0,0 0 0 0 0,0 0-1 0 0,0 0 1 0 0,1 0 0 0 0,-1 0 0 0 0,0 0-1 0 0,2 1 1 0 0,2 0 16 0 0,-1 0-1 0 0,1 0 1 0 0,-1-1 0 0 0,1 1 0 0 0,0-1-1 0 0,0 0 1 0 0,9 0 0 0 0,0 0-43 0 0,1-1 0 0 0,-1-1 0 0 0,1 0-1 0 0,24-6 1 0 0,-27 3-313 0 0,0-1-1 0 0,-1 0 0 0 0,0-1 0 0 0,0 0 1 0 0,-1-1-1 0 0,0 0 0 0 0,17-14 0 0 0,-8 5 76 0 0,-18 17 327 0 0,0-1-1 0 0,0 1 1 0 0,0-1-1 0 0,0 1 1 0 0,-1-1-1 0 0,1 1 0 0 0,0 0 1 0 0,0 0-1 0 0,-1-1 1 0 0,1 1-1 0 0,0 0 1 0 0,-1 0-1 0 0,1 0 1 0 0,-1 0-1 0 0,1 0 0 0 0,-1-1 1 0 0,1 1-1 0 0,-1 0 1 0 0,0 0-1 0 0,1 0 1 0 0,-1 0-1 0 0,0 0 1 0 0,0 2-1 0 0,1-1 137 0 0,1 2-86 0 0,0 1 0 0 0,0 0 1 0 0,0-1-1 0 0,1 1 0 0 0,-1-1 1 0 0,1 1-1 0 0,0-1 0 0 0,1 0 1 0 0,-1 0-1 0 0,1-1 0 0 0,0 1 1 0 0,-1-1-1 0 0,2 0 0 0 0,-1 0 0 0 0,0 0 1 0 0,1 0-1 0 0,-1-1 0 0 0,1 0 1 0 0,-1 0-1 0 0,1 0 0 0 0,0 0 1 0 0,0-1-1 0 0,0 0 0 0 0,0 0 1 0 0,0 0-1 0 0,1 0 0 0 0,-1-1 0 0 0,0 0 1 0 0,0 0-1 0 0,9-2 0 0 0,-2 0-199 0 0,-1 0-1 0 0,0-1 0 0 0,0 0 1 0 0,0 0-1 0 0,0-2 0 0 0,0 1 0 0 0,-1-1 1 0 0,0-1-1 0 0,0 0 0 0 0,0 0 1 0 0,-1-1-1 0 0,16-14 0 0 0,-18 13-196 0 0,-1-1 0 0 0,1 1-1 0 0,-2-1 1 0 0,1-1 0 0 0,-1 1 0 0 0,0-1-1 0 0,-1 0 1 0 0,-1 0 0 0 0,1 0-1 0 0,-1 0 1 0 0,-1-1 0 0 0,0 1 0 0 0,-1-1-1 0 0,0 0 1 0 0,0 1 0 0 0,-1-1 0 0 0,0 0-1 0 0,-1 1 1 0 0,0-1 0 0 0,-5-17 0 0 0,4 22 263 0 0,-1 0 0 0 0,1 1 0 0 0,-1-1 0 0 0,0 1 0 0 0,0 0 0 0 0,-1 0 0 0 0,1 0 1 0 0,-1 0-1 0 0,0 1 0 0 0,-6-5 0 0 0,-27-23 4510 0 0,66 30-9428 0 0,-11 2-341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01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0 113 2657 0 0,'0'0'5381'0'0,"17"11"-3940"0"0,8 4-905 0 0,1-1 0 0 0,0-1 0 0 0,1-1-1 0 0,0-1 1 0 0,0-2 0 0 0,56 12 0 0 0,-53-17-294 0 0,0-1-1 0 0,0-1 1 0 0,1-2-1 0 0,30-4 1 0 0,-53 3-250 0 0,0 0 1 0 0,0-1-1 0 0,0 0 1 0 0,-1-1 0 0 0,1 1-1 0 0,-1-1 1 0 0,1-1-1 0 0,13-8 1 0 0,-18 9-66 0 0,0 0 0 0 0,1 1 0 0 0,-1-2 0 0 0,0 1 1 0 0,0 0-1 0 0,-1-1 0 0 0,1 1 0 0 0,-1-1 0 0 0,0 0 0 0 0,0 0 0 0 0,0 1 0 0 0,0-2 1 0 0,0 1-1 0 0,-1 0 0 0 0,0 0 0 0 0,0 0 0 0 0,1-8 0 0 0,-2 9-12 0 0,0-1 0 0 0,0 1 0 0 0,0-1 0 0 0,0 1 0 0 0,0 0 0 0 0,-1-1 0 0 0,1 1 0 0 0,-1 0 0 0 0,0-1-1 0 0,0 1 1 0 0,0 0 0 0 0,0 0 0 0 0,-1 0 0 0 0,1 0 0 0 0,-1 0 0 0 0,0 0 0 0 0,0 0 0 0 0,-4-4 0 0 0,1 3 22 0 0,0 0 0 0 0,0 0 0 0 0,0 0 0 0 0,-1 0 0 0 0,0 1 0 0 0,1 0 1 0 0,-1 0-1 0 0,0 0 0 0 0,-8-1 0 0 0,-7-2 186 0 0,-1 1 0 0 0,0 2 0 0 0,0 0 0 0 0,-40 0 0 0 0,56 3-47 0 0,0 1-1 0 0,0-1 0 0 0,0 1 1 0 0,-1 0-1 0 0,1 1 1 0 0,0-1-1 0 0,0 1 0 0 0,1 0 1 0 0,-1 1-1 0 0,0-1 1 0 0,1 1-1 0 0,-1 1 0 0 0,1-1 1 0 0,0 1-1 0 0,0-1 0 0 0,0 2 1 0 0,1-1-1 0 0,-1 0 1 0 0,1 1-1 0 0,0 0 0 0 0,0 0 1 0 0,1 0-1 0 0,0 0 1 0 0,-1 1-1 0 0,2-1 0 0 0,-1 1 1 0 0,1 0-1 0 0,0 0 1 0 0,0-1-1 0 0,-2 11 0 0 0,1-3 190 0 0,0 1 0 0 0,0-1 0 0 0,2 1 0 0 0,0 0 0 0 0,0 0 0 0 0,2 19 0 0 0,0-27-210 0 0,-1 1 0 0 0,1-1 0 0 0,1 0 0 0 0,-1 0 0 0 0,1 0 0 0 0,0-1 0 0 0,1 1-1 0 0,-1 0 1 0 0,1-1 0 0 0,0 1 0 0 0,0-1 0 0 0,1 0 0 0 0,0 0 0 0 0,0 0 0 0 0,0-1-1 0 0,5 5 1 0 0,5 1 12 0 0,0 0-1 0 0,1-1 1 0 0,1 0-1 0 0,-1-1 1 0 0,1-1-1 0 0,1-1 1 0 0,-1 0-1 0 0,1-1 1 0 0,27 4-1 0 0,58 3-1698 0 0,-2-10-5399 0 0,-72-2 1228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02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1 366 5987 0 0,'0'0'8689'0'0,"3"11"-7913"0"0,13 32-63 0 0,-16-43-685 0 0,0 0 0 0 0,0 1 0 0 0,1-1 0 0 0,-1 0 0 0 0,0 0 0 0 0,0 0 0 0 0,0 0 0 0 0,0 1 0 0 0,0-1 0 0 0,0 0 0 0 0,0 0 0 0 0,0 0 0 0 0,1 0 1 0 0,-1 0-1 0 0,0 1 0 0 0,0-1 0 0 0,0 0 0 0 0,0 0 0 0 0,0 0 0 0 0,1 0 0 0 0,-1 0 0 0 0,0 0 0 0 0,0 0 0 0 0,0 0 0 0 0,1 0 0 0 0,-1 0 0 0 0,0 0 0 0 0,0 0 0 0 0,0 0 0 0 0,0 0 0 0 0,1 0 1 0 0,-1 0-1 0 0,0 0 0 0 0,0 0 0 0 0,0 0 0 0 0,1 0 0 0 0,-1 0 0 0 0,0 0 0 0 0,0 0 0 0 0,0 0 0 0 0,0 0 0 0 0,1 0 0 0 0,-1 0 0 0 0,0 0 0 0 0,0 0 0 0 0,9-11 348 0 0,6-18-454 0 0,-13 26 155 0 0,48-134-62 0 0,-11 24-41 0 0,-35 105 25 0 0,0 0 1 0 0,0 1-1 0 0,1-1 1 0 0,0 1 0 0 0,0 1-1 0 0,0-1 1 0 0,1 1-1 0 0,0 0 1 0 0,1 0-1 0 0,-1 0 1 0 0,1 1 0 0 0,0 0-1 0 0,0 1 1 0 0,1-1-1 0 0,-1 1 1 0 0,1 1-1 0 0,0-1 1 0 0,0 2-1 0 0,0-1 1 0 0,11-2 0 0 0,15-1-90 0 0,0 2 0 0 0,0 1 0 0 0,59 2 1 0 0,-61 1-173 0 0,-28 0-1266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2 448 0 0,'0'-2'8575'0'0,"0"250"-6222"0"0,1-240-2295 0 0,-1 0 1 0 0,2 0 0 0 0,-1-1-1 0 0,1 1 1 0 0,5 12-1 0 0,-4-13 10 0 0,-1 1 0 0 0,0 0-1 0 0,0 0 1 0 0,0-1 0 0 0,0 15 0 0 0,-4 159 1407 0 0,5 194-512 0 0,8 82-547 0 0,-7-411-349 0 0,3-1 0 0 0,2 0 0 0 0,17 54 0 0 0,13 59 100 0 0,-36-145-116 0 0,1 0-1 0 0,0-1 1 0 0,1 0-1 0 0,1 0 1 0 0,0 0 0 0 0,15 21-1 0 0,-11-19-28 0 0,-1 1 1 0 0,-1 1-1 0 0,9 22 0 0 0,-10-14-3 0 0,-2 1 1 0 0,4 35-1 0 0,-6-38-5 0 0,0 0 0 0 0,2-1 0 0 0,11 38 1 0 0,2-11-9 0 0,-2 0 1 0 0,-3 2 0 0 0,-2-1 0 0 0,5 53 0 0 0,-1 205 31 0 0,-16-251-33 0 0,0-19-7 0 0,1 0 0 0 0,1 0 1 0 0,3 0-1 0 0,1 0 0 0 0,9 37 0 0 0,70 233-59 0 0,-69-236 67 0 0,-3 0 0 0 0,3 102 1 0 0,-13-66-13 0 0,-2-34 10 0 0,3 0-1 0 0,15 88 1 0 0,32 304 51 0 0,-34-256-35 0 0,1 502-63 0 0,-18-490 35 0 0,-1-182 10 0 0,-1-1 0 0 0,-2 0-1 0 0,-1-1 1 0 0,-3 1 0 0 0,-20 58 0 0 0,-87 178 20 0 0,14-42-7 0 0,-11 170 4 0 0,29-84-62 0 0,-46 180 22 0 0,80-295 35 0 0,32-142-10 0 0,2 0 0 0 0,4 1 0 0 0,2 1 0 0 0,-2 75 0 0 0,12 550 26 0 0,3-648-38 0 0,1 1 1 0 0,3-1-1 0 0,1 0 1 0 0,2-1 0 0 0,21 52-1 0 0,13 58-3 0 0,-21-58 13 0 0,-7-37 4 0 0,-4 1 1 0 0,12 111-1 0 0,-20-91-18 0 0,-2 374 59 0 0,-7-416-47 0 0,-13 54 1 0 0,-2 13-10 0 0,-3 136-2 0 0,-4 32 3 0 0,13-195 22 0 0,8-48-8 0 0,1-1 0 0 0,2 1 0 0 0,-1 27-1 0 0,19 100 292 0 0,-52-151-2037 0 0,23 0 254 0 0,11-1 608 0 0,0 1 0 0 0,0-1 0 0 0,0 0 0 0 0,0 0 0 0 0,-1 0 0 0 0,1-1 0 0 0,0 1 0 0 0,0-1 0 0 0,-4 0 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1505 0 0,'0'-69'7667'0'0,"0"90"-6557"0"0,0 23-374 0 0,3-1 1 0 0,1 1-1 0 0,2-1 0 0 0,2 0 1 0 0,2-1-1 0 0,2 0 0 0 0,19 44 1 0 0,-17-64-68 0 0,-3-7-2436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3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11189 0 0,'0'0'6275'0'0,"0"-18"-9909"0"0,0 31-1424 0 0,29-2-1265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1 125 5763 0 0,'0'0'7683'0'0,"189"-8"-6210"0"0,-103 3-465 0 0,10-3-223 0 0,5-4-497 0 0,-5-1-256 0 0,-10-2-16 0 0,-12-1-448 0 0,-11-1-1889 0 0,-26 2-2498 0 0,-11 0-4241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0 133 4274 0 0,'0'0'5907'0'0,"2"16"-4587"0"0,1 7-943 0 0,3 58 5116 0 0,-3-113-5240 0 0,-4-54 0 0 0,-1 29-338 0 0,2 54 75 0 0,1 0 1 0 0,-1 0-1 0 0,1 0 0 0 0,-1 0 1 0 0,1 0-1 0 0,0 0 0 0 0,0 0 1 0 0,0 0-1 0 0,0 0 0 0 0,1 0 1 0 0,-1 1-1 0 0,1-1 0 0 0,0 0 1 0 0,0 1-1 0 0,0 0 0 0 0,0-1 1 0 0,0 1-1 0 0,0 0 0 0 0,1 0 1 0 0,-1 0-1 0 0,1 0 0 0 0,-1 0 1 0 0,1 1-1 0 0,0-1 0 0 0,-1 1 0 0 0,1 0 1 0 0,0 0-1 0 0,0 0 0 0 0,0 0 1 0 0,0 0-1 0 0,4 0 0 0 0,12-2-425 0 0,-1 0 0 0 0,1 2 0 0 0,0 0 0 0 0,19 2-1 0 0,-24-1-207 0 0,5 2-213 0 0,-1 0 0 0 0,0 2 0 0 0,1 0-1 0 0,-1 0 1 0 0,20 10 0 0 0,16 3-3508 0 0,-38-14 1011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99 5667 0 0,'0'0'5648'0'0,"25"-3"-5488"0"0,77-16-195 0 0,-101 19-43 0 0,1 0 1 0 0,-1-1-1 0 0,1 1 1 0 0,-1-1 0 0 0,1 0-1 0 0,-1 0 1 0 0,1 1-1 0 0,-1-1 1 0 0,0 0-1 0 0,0 0 1 0 0,1 0-1 0 0,-1 0 1 0 0,0 0-1 0 0,0-1 1 0 0,0 1-1 0 0,0 0 1 0 0,0 0-1 0 0,0-1 1 0 0,-1 1-1 0 0,1 0 1 0 0,0-1-1 0 0,-1 1 1 0 0,1-1-1 0 0,-1 1 1 0 0,1-1 0 0 0,-1 1-1 0 0,0-1 1 0 0,0 0-1 0 0,1 1 1 0 0,-1-1-1 0 0,0 1 1 0 0,-1-1-1 0 0,1 1 1 0 0,0-1-1 0 0,0 0 1 0 0,-1 1-1 0 0,1-1 1 0 0,0 1-1 0 0,-1-1 1 0 0,0 1-1 0 0,1 0 1 0 0,-1-1-1 0 0,0 1 1 0 0,0-1 0 0 0,0 1-1 0 0,0 0 1 0 0,0 0-1 0 0,0 0 1 0 0,-2-2-1 0 0,0 1 240 0 0,0 0 1 0 0,-1 0-1 0 0,1 1 0 0 0,-1 0 0 0 0,1-1 1 0 0,-1 1-1 0 0,0 0 0 0 0,1 1 0 0 0,-1-1 1 0 0,0 0-1 0 0,0 1 0 0 0,1 0 0 0 0,-1 0 0 0 0,0 0 1 0 0,0 1-1 0 0,0-1 0 0 0,-6 3 0 0 0,4-2 87 0 0,0 1-1 0 0,0 0 0 0 0,0 0 0 0 0,0 1 1 0 0,1-1-1 0 0,-1 1 0 0 0,0 1 0 0 0,1-1 0 0 0,-9 8 1 0 0,5-2 234 0 0,1 0 1 0 0,0 1-1 0 0,0 0 1 0 0,1 0-1 0 0,0 1 1 0 0,-9 21-1 0 0,13-27-399 0 0,1 1-1 0 0,-1 0 0 0 0,2 1 0 0 0,-1-1 1 0 0,1 0-1 0 0,-1 1 0 0 0,2-1 0 0 0,-1 0 1 0 0,1 1-1 0 0,0-1 0 0 0,0 1 0 0 0,1-1 1 0 0,0 1-1 0 0,0-1 0 0 0,2 8 0 0 0,-1-11-73 0 0,0 0 0 0 0,-1-1-1 0 0,1 1 1 0 0,0 0-1 0 0,0-1 1 0 0,1 0 0 0 0,-1 1-1 0 0,0-1 1 0 0,1 0 0 0 0,0 0-1 0 0,-1 0 1 0 0,1-1-1 0 0,0 1 1 0 0,0-1 0 0 0,0 1-1 0 0,0-1 1 0 0,0 0-1 0 0,0 0 1 0 0,0 0 0 0 0,0-1-1 0 0,7 1 1 0 0,9 2 24 0 0,1-1 0 0 0,28-2 0 0 0,-33 0-46 0 0,77-2-1725 0 0,-75 0 331 0 0,0 0-1 0 0,0-1 0 0 0,19-5 1 0 0,15-10-4048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0 5891 0 0,'0'0'5416'0'0,"-25"6"-4830"0"0,-76 21-228 0 0,99-27-325 0 0,1 0 1 0 0,-1 0 0 0 0,0 1-1 0 0,0-1 1 0 0,0 1-1 0 0,0 0 1 0 0,0 0-1 0 0,0-1 1 0 0,1 1-1 0 0,-1 0 1 0 0,0 0-1 0 0,1 1 1 0 0,-1-1 0 0 0,1 0-1 0 0,-1 0 1 0 0,1 1-1 0 0,0-1 1 0 0,-1 1-1 0 0,1 0 1 0 0,0-1-1 0 0,0 1 1 0 0,0 0-1 0 0,0-1 1 0 0,0 1 0 0 0,1 0-1 0 0,-1 0 1 0 0,0 0-1 0 0,1 0 1 0 0,-1 0-1 0 0,1 0 1 0 0,0 0-1 0 0,0-1 1 0 0,0 1 0 0 0,0 0-1 0 0,0 0 1 0 0,0 0-1 0 0,0 0 1 0 0,1 0-1 0 0,-1 0 1 0 0,2 3-1 0 0,-1 4 214 0 0,0-7-223 0 0,0 0 0 0 0,0 0 1 0 0,-1-1-1 0 0,1 1 0 0 0,1 0 0 0 0,-1-1 0 0 0,0 1 0 0 0,0-1 1 0 0,0 1-1 0 0,1-1 0 0 0,-1 1 0 0 0,1-1 0 0 0,-1 0 0 0 0,1 0 1 0 0,0 0-1 0 0,-1 0 0 0 0,1 0 0 0 0,0 0 0 0 0,0 0 0 0 0,0-1 1 0 0,-1 1-1 0 0,1-1 0 0 0,0 1 0 0 0,0-1 0 0 0,0 0 0 0 0,3 1 1 0 0,59 3 447 0 0,-60-4-418 0 0,125 0 675 0 0,-127 1-801 0 0,-1 1 1 0 0,1 0-1 0 0,-1 0 1 0 0,0 0-1 0 0,1 0 1 0 0,-1 1-1 0 0,0-1 1 0 0,0 0 0 0 0,0 0-1 0 0,-1 1 1 0 0,1-1-1 0 0,0 5 1 0 0,1-1 28 0 0,-1-3 28 0 0,0 0-1 0 0,0 0 0 0 0,0 0 0 0 0,1-1 0 0 0,-1 1 0 0 0,1 0 1 0 0,-1-1-1 0 0,1 1 0 0 0,0-1 0 0 0,0 0 0 0 0,0 1 0 0 0,0-1 1 0 0,1 0-1 0 0,-1 0 0 0 0,1 0 0 0 0,-1-1 0 0 0,1 1 1 0 0,-1-1-1 0 0,1 1 0 0 0,0-1 0 0 0,0 0 0 0 0,5 1 0 0 0,28 1-3597 0 0,-17-3-736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9909 0 0,'0'0'3121'0'0,"22"105"-1920"0"0,-7-57 255 0 0,3-1-511 0 0,5 1-705 0 0,-12-4 176 0 0,4-6-304 0 0,-8-9-80 0 0,0-12-16 0 0,-7-3-336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12278 0 0,'0'0'5442'0'0,"205"-38"-5234"0"0,-127 19-208 0 0,-8 0-352 0 0,-10 5-1409 0 0,-23 9-2545 0 0,-7 5-2321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2065 0 0,'0'0'7563'0'0,"0"19"-6010"0"0,0 96 712 0 0,19-131-1766 0 0,-3-6-1522 0 0,-3 5 128 0 0,0 0 1 0 0,1 0-1 0 0,1 2 1 0 0,24-22-1 0 0,-37 36 1042 0 0,0 0 1 0 0,0 0-1 0 0,0-1 0 0 0,0 1 0 0 0,1 1 0 0 0,-1-1 0 0 0,0 0 1 0 0,0 0-1 0 0,0 1 0 0 0,1-1 0 0 0,-1 1 0 0 0,0 0 0 0 0,1 0 0 0 0,-1 0 1 0 0,0 0-1 0 0,1 0 0 0 0,-1 0 0 0 0,0 1 0 0 0,0-1 0 0 0,1 1 1 0 0,-1-1-1 0 0,0 1 0 0 0,0 0 0 0 0,0 0 0 0 0,1 0 0 0 0,-1 0 1 0 0,3 3-1 0 0,4 2 364 0 0,0 1 0 0 0,-1 1 0 0 0,0 0 0 0 0,10 12 1 0 0,-11-11-63 0 0,-5-8-453 0 0,1 1-1 0 0,-1-1 1 0 0,0 1-1 0 0,1-1 1 0 0,-1 0-1 0 0,1 0 1 0 0,-1 0-1 0 0,1 0 1 0 0,-1 0 0 0 0,1-1-1 0 0,0 1 1 0 0,-1-1-1 0 0,1 0 1 0 0,0 0-1 0 0,-1 0 1 0 0,1 0-1 0 0,0 0 1 0 0,-1 0-1 0 0,1-1 1 0 0,0 1-1 0 0,2-2 1 0 0,62-19-1715 0 0,-55 16 1063 0 0,14-5 162 0 0,0 2 1 0 0,1 0-1 0 0,0 2 1 0 0,0 0-1 0 0,0 2 1 0 0,55-1-1 0 0,-80 5 537 0 0,0 0-1 0 0,0 0 1 0 0,0 1-1 0 0,0-1 1 0 0,0 0-1 0 0,-1 1 1 0 0,1-1-1 0 0,0 1 1 0 0,0 0-1 0 0,0 0 1 0 0,0 0-1 0 0,-1 0 1 0 0,1 0-1 0 0,0 0 1 0 0,-1 0-1 0 0,1 0 1 0 0,-1 0-1 0 0,0 1 1 0 0,1-1-1 0 0,-1 1 1 0 0,0-1-1 0 0,0 1 1 0 0,0 0-1 0 0,0-1 1 0 0,0 1-1 0 0,0 0 1 0 0,1 2-1 0 0,0 2 23 0 0,-1 1 1 0 0,1-1-1 0 0,-1 1 0 0 0,-1-1 0 0 0,1 1 0 0 0,-1 8 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0 169 5731 0 0,'0'0'4594'0'0,"179"-63"-4626"0"0,-153 38-1073 0 0,-15 2-1440 0 0,-7 2-1169 0 0</inkml:trace>
  <inkml:trace contextRef="#ctx0" brushRef="#br0" timeOffset="1">78 1 5939 0 0,'0'0'7811'0'0,"-78"109"-5746"0"0,78-77-496 0 0,0 1-609 0 0,30-9-671 0 0,22-3-161 0 0,11-9 0 0 0,0-8-240 0 0,-3-4-1041 0 0,-12 0-1696 0 0,-18-21-5219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5603 0 0,'0'0'4180'0'0,"0"10"-3366"0"0,0 44 512 0 0,0-53-1299 0 0,0-1 0 0 0,0 0-1 0 0,0 1 1 0 0,0-1 0 0 0,1 1 0 0 0,-1-1 0 0 0,0 0 0 0 0,0 1 0 0 0,1-1-1 0 0,-1 0 1 0 0,0 0 0 0 0,1 1 0 0 0,-1-1 0 0 0,0 0 0 0 0,1 0 0 0 0,-1 1 0 0 0,0-1-1 0 0,1 0 1 0 0,-1 0 0 0 0,0 0 0 0 0,1 0 0 0 0,-1 1 0 0 0,1-1 0 0 0,-1 0-1 0 0,0 0 1 0 0,1 0 0 0 0,-1 0 0 0 0,1 0 0 0 0,-1 0 0 0 0,1 0 0 0 0,-1 0-1 0 0,0 0 1 0 0,1 0 0 0 0,-1 0 0 0 0,1-1 0 0 0,-1 1 0 0 0,0 0 0 0 0,1 0 0 0 0,-1 0-1 0 0,0 0 1 0 0,1-1 0 0 0,-1 1 0 0 0,0 0 0 0 0,1 0 0 0 0,-1-1 0 0 0,0 1-1 0 0,1 0 1 0 0,-1 0 0 0 0,0-1 0 0 0,0 1 0 0 0,1 0 0 0 0,-1-1 0 0 0,22-15 841 0 0,-3-3-1372 0 0,2 1 0 0 0,0 1 0 0 0,40-26 1 0 0,-53 39 534 0 0,-1-1 0 0 0,1 1 0 0 0,0 1 0 0 0,0-1 0 0 0,0 1 0 0 0,0 1 0 0 0,1 0 1 0 0,-1 0-1 0 0,1 0 0 0 0,-1 1 0 0 0,1 0 0 0 0,0 1 0 0 0,-1 0 0 0 0,1 1 0 0 0,0-1 0 0 0,8 3 0 0 0,-11-1 178 0 0,0 1 0 0 0,0-1-1 0 0,0 1 1 0 0,0 1-1 0 0,-1-1 1 0 0,1 1-1 0 0,-1 0 1 0 0,0 0 0 0 0,0 0-1 0 0,-1 1 1 0 0,1 0-1 0 0,-1 0 1 0 0,6 8-1 0 0,1 5 180 0 0,0 0-1 0 0,15 36 0 0 0,-25-53-472 0 0,-1-1 0 0 0,1 1 0 0 0,-1-1 0 0 0,1 1 0 0 0,0-1 0 0 0,-1 1 0 0 0,1-1 0 0 0,-1 0 0 0 0,1 1 0 0 0,0-1 0 0 0,0 0 0 0 0,-1 1 0 0 0,1-1 0 0 0,0 0 0 0 0,0 0 0 0 0,-1 0 0 0 0,1 0 0 0 0,0 0 0 0 0,0 0 0 0 0,-1 0 0 0 0,1 0 0 0 0,0 0-1 0 0,0 0 1 0 0,-1 0 0 0 0,1 0 0 0 0,0 0 0 0 0,0-1 0 0 0,-1 1 0 0 0,1 0 0 0 0,0-1 0 0 0,-1 1 0 0 0,1 0 0 0 0,0-1 0 0 0,-1 1 0 0 0,1-1 0 0 0,-1 1 0 0 0,1-1 0 0 0,0 1 0 0 0,-1-1 0 0 0,1 0 0 0 0,-1 1 0 0 0,0-1 0 0 0,1 1 0 0 0,-1-1 0 0 0,1 0 0 0 0,-1 0 0 0 0,0 0-1 0 0,15-19-4590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9812 0 0,'0'0'6419'0'0,"152"71"-5810"0"0,-115-27-97 0 0,-3 5-176 0 0,3 3-256 0 0,-4 3-64 0 0,-7-5 0 0 0,-11-6-32 0 0,0-9-624 0 0,-15-14-705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4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2 122 4466 0 0,'0'0'5696'0'0,"0"6"-4650"0"0,-1 12-546 0 0,1-7 1367 0 0,2-28-1113 0 0,-1 10-793 0 0,0 0 0 0 0,0 1 0 0 0,1-1 0 0 0,0 1 0 0 0,0 0-1 0 0,0-1 1 0 0,1 1 0 0 0,0 0 0 0 0,0 0 0 0 0,1 1 0 0 0,0-1 0 0 0,0 1 0 0 0,0-1-1 0 0,0 1 1 0 0,1 1 0 0 0,0-1 0 0 0,0 1 0 0 0,0-1 0 0 0,1 1 0 0 0,-1 1 0 0 0,1-1-1 0 0,0 1 1 0 0,0 0 0 0 0,0 1 0 0 0,1-1 0 0 0,-1 1 0 0 0,1 0 0 0 0,-1 1-1 0 0,12-2 1 0 0,-13 3 48 0 0,0 0-1 0 0,0 1 0 0 0,-1-1 0 0 0,1 1 0 0 0,0 0 1 0 0,-1 0-1 0 0,1 1 0 0 0,-1-1 0 0 0,0 1 1 0 0,1 0-1 0 0,-1 0 0 0 0,0 1 0 0 0,0-1 0 0 0,0 1 1 0 0,0 0-1 0 0,-1 0 0 0 0,1 0 0 0 0,-1 0 0 0 0,0 1 1 0 0,0 0-1 0 0,5 6 0 0 0,-4-2 10 0 0,0-1 1 0 0,0 1-1 0 0,-1 0 0 0 0,0 0 0 0 0,0 1 1 0 0,-1-1-1 0 0,0 0 0 0 0,-1 1 0 0 0,1-1 1 0 0,-1 18-1 0 0,-1-24-39 0 0,0-18-769 0 0,1 11 692 0 0,0 1 1 0 0,0-1 0 0 0,0 0-1 0 0,1 1 1 0 0,0-1 0 0 0,0 1-1 0 0,0-1 1 0 0,0 1 0 0 0,1 0-1 0 0,-1 0 1 0 0,1 0-1 0 0,0 1 1 0 0,0-1 0 0 0,1 0-1 0 0,-1 1 1 0 0,1 0 0 0 0,0 0-1 0 0,0 0 1 0 0,0 1-1 0 0,0-1 1 0 0,0 1 0 0 0,6-3-1 0 0,-3 2 169 0 0,-1 0-1 0 0,1 0 1 0 0,-1 0-1 0 0,1 1 1 0 0,0 0-1 0 0,0 0 0 0 0,0 1 1 0 0,0 0-1 0 0,0 0 1 0 0,0 1-1 0 0,0 0 1 0 0,0 0-1 0 0,0 0 0 0 0,0 1 1 0 0,8 2-1 0 0,-12-2-9 0 0,0 0 0 0 0,-1 1 0 0 0,1-1 0 0 0,-1 1 0 0 0,1 0 0 0 0,-1 0 0 0 0,1 0 0 0 0,-1 0 0 0 0,0 0 1 0 0,0 0-1 0 0,0 1 0 0 0,0-1 0 0 0,0 1 0 0 0,-1-1 0 0 0,1 1 0 0 0,-1 0 0 0 0,0-1 0 0 0,1 1 0 0 0,-1 0 0 0 0,-1 0 0 0 0,1 0 0 0 0,1 5 0 0 0,0 7-734 0 0,-1 0 0 0 0,0 0 0 0 0,-1 20 0 0 0,-1-15-3286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7155 0 0,'0'0'3426'0'0,"234"0"-2946"0"0,-148-4 112 0 0,-1-1-95 0 0,-10-1-433 0 0,-12 0-64 0 0,-22 0-753 0 0,-19-1-2160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7027 0 0,'0'0'4482'0'0,"-41"13"-3673"0"0,-130 45-366 0 0,99-37-134 0 0,65-19-204 0 0,-1 0 1 0 0,1 0 0 0 0,-1 1 0 0 0,1 0 0 0 0,-13 8 0 0 0,20-11-95 0 0,-1 0-1 0 0,1 0 1 0 0,0 0-1 0 0,-1 0 1 0 0,1 1 0 0 0,-1-1-1 0 0,1 0 1 0 0,-1 0 0 0 0,1 1-1 0 0,-1-1 1 0 0,1 0-1 0 0,0 1 1 0 0,-1-1 0 0 0,1 0-1 0 0,0 1 1 0 0,-1-1-1 0 0,1 1 1 0 0,0-1 0 0 0,0 1-1 0 0,-1-1 1 0 0,1 0 0 0 0,0 1-1 0 0,0-1 1 0 0,0 1-1 0 0,-1-1 1 0 0,1 1 0 0 0,0-1-1 0 0,0 1 1 0 0,0-1 0 0 0,0 1-1 0 0,0-1 1 0 0,0 1-1 0 0,0-1 1 0 0,0 1 0 0 0,0-1-1 0 0,0 1 1 0 0,0-1 0 0 0,1 1-1 0 0,-1-1 1 0 0,0 1-1 0 0,0-1 1 0 0,0 1 0 0 0,1-1-1 0 0,-1 1 1 0 0,0-1-1 0 0,1 0 1 0 0,-1 1 0 0 0,0-1-1 0 0,1 1 1 0 0,-1-1 0 0 0,0 0-1 0 0,1 0 1 0 0,-1 1-1 0 0,1-1 1 0 0,-1 0 0 0 0,0 1-1 0 0,1-1 1 0 0,-1 0 0 0 0,1 0-1 0 0,0 1 1 0 0,32 12 677 0 0,-31-13-642 0 0,83 24 1091 0 0,-29-10-657 0 0,-2 3-1 0 0,0 2 0 0 0,81 40 1 0 0,-128-55-445 0 0,0 0 0 0 0,1 1 0 0 0,-1 1 1 0 0,-1-1-1 0 0,1 1 0 0 0,-1 0 0 0 0,0 0 0 0 0,-1 1 1 0 0,1 0-1 0 0,-1 0 0 0 0,5 9 0 0 0,-8-12-25 0 0,-1-1-1 0 0,0 0 1 0 0,0 1-1 0 0,0-1 0 0 0,0 1 1 0 0,0 0-1 0 0,0-1 0 0 0,-1 1 1 0 0,0-1-1 0 0,0 1 1 0 0,0 0-1 0 0,0-1 0 0 0,-1 1 1 0 0,1 0-1 0 0,-1-1 1 0 0,0 1-1 0 0,0-1 0 0 0,0 1 1 0 0,0-1-1 0 0,-1 1 0 0 0,1-1 1 0 0,-1 0-1 0 0,0 0 1 0 0,0 0-1 0 0,0 0 0 0 0,-1 0 1 0 0,1 0-1 0 0,-1-1 1 0 0,-3 4-1 0 0,-7 5 19 0 0,0-1 1 0 0,-1-1 0 0 0,1-1-1 0 0,-2 0 1 0 0,1 0-1 0 0,-21 6 1 0 0,-102 32 37 0 0,130-44-68 0 0,-22 7-319 0 0,0-1 1 0 0,0-2-1 0 0,-1-1 0 0 0,-46 3 1 0 0,77-8 267 0 0,-1 0 0 0 0,0-1 0 0 0,0 1 0 0 0,0 0 0 0 0,0 0 0 0 0,0 0 0 0 0,0-1 0 0 0,1 1 0 0 0,-1 0-1 0 0,0 0 1 0 0,0 0 0 0 0,0-1 0 0 0,0 1 0 0 0,0 0 0 0 0,0 0 0 0 0,0 0 0 0 0,0-1 0 0 0,0 1 0 0 0,0 0 0 0 0,0 0 0 0 0,0-1 0 0 0,0 1 0 0 0,0 0 0 0 0,0 0 0 0 0,0 0 0 0 0,0-1 0 0 0,-1 1 0 0 0,1 0 0 0 0,0 0 0 0 0,0 0 0 0 0,0-1 0 0 0,0 1 0 0 0,0 0 0 0 0,0 0 0 0 0,-1 0 0 0 0,1-1 0 0 0,0 1 0 0 0,0 0 0 0 0,0 0 0 0 0,0 0 0 0 0,-1 0 0 0 0,1 0 0 0 0,0 0 0 0 0,0 0 0 0 0,0-1 0 0 0,-1 1 0 0 0,1 0 0 0 0,0 0 0 0 0,0 0 0 0 0,0 0 0 0 0,-1 0 0 0 0,1 0 0 0 0,0 0 0 0 0,0 0 0 0 0,-1 0 0 0 0,1 0 0 0 0,0 0 0 0 0,-1 0 0 0 0,20-12-1782 0 0,25-7-1662 0 0,4 4-396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1 3634 0 0,'0'7'4323'0'0,"0"26"-3329"0"0,-1 47-78 0 0,-1-34-865 0 0,2-1-1 0 0,1 1 0 0 0,3-1 1 0 0,13 62-1 0 0,-3-37 108 0 0,-4 1 0 0 0,-2 1 1 0 0,-4-1-1 0 0,-6 90 0 0 0,1-56-122 0 0,3-80-39 0 0,2 0 0 0 0,0 0-1 0 0,2 0 1 0 0,1-1 0 0 0,0 0-1 0 0,21 43 1 0 0,-13-31 177 0 0,19 71 1 0 0,-21-31 32 0 0,5 112 1 0 0,-14-118-107 0 0,3 1 0 0 0,19 78-1 0 0,60 230-50 0 0,-70-288-31 0 0,-4 0 0 0 0,0 114 0 0 0,-11-127-8 0 0,0-3-19 0 0,-2 0 0 0 0,-22 142 0 0 0,-35 52 5 0 0,-69 380 35 0 0,57-253-13 0 0,60-311-16 0 0,5 1 0 0 0,7 115 0 0 0,-1-173 4 0 0,9 127-24 0 0,2 34-17 0 0,-11 15-10 0 0,-3 226-64 0 0,-7-317 124 0 0,-39 191-1 0 0,27-202-9 0 0,5 0-1 0 0,-5 144 1 0 0,23-31 9 0 0,-5 244-16 0 0,-12-303 0 0 0,-1 20 1 0 0,11 172 29 0 0,-5 177 89 0 0,10 9-144 0 0,10 337 98 0 0,9-461 541 0 0,-19-381-627 0 0,1 9 40 0 0,-2 0 0 0 0,-1 0 0 0 0,-2 0-1 0 0,-13 55 1 0 0,9-51 104 0 0,1 1 0 0 0,2 0 1 0 0,2-1-1 0 0,4 61 0 0 0,-1-53 35 0 0,1-37-167 0 0,1 0-1 0 0,0-1 1 0 0,5 19-1 0 0,4 28 3 0 0,-9-36-1 0 0,0 65 31 0 0,-3-81-28 0 0,1 0 1 0 0,-1-1 0 0 0,-1 1 0 0 0,1-1-1 0 0,-1 1 1 0 0,0-1 0 0 0,-1 0-1 0 0,0 0 1 0 0,0 0 0 0 0,-6 10-1 0 0,-102 121 41 0 0,104-131-35 0 0,6-22-248 0 0,2 7-251 0 0,1 0 1 0 0,0 1-1 0 0,0-1 0 0 0,1 0 1 0 0,0 1-1 0 0,0-1 0 0 0,1 1 1 0 0,0 0-1 0 0,0 0 0 0 0,1 1 1 0 0,8-11-1 0 0,19-27-5669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1905 0 0,'0'0'64'0'0,"0"-2"-464"0"0,0-9-849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0 103 448 0 0,'13'-54'833'0'0,"-12"52"-738"0"0,0 0 1 0 0,0 0 0 0 0,0 0 0 0 0,0 0 0 0 0,1 0 0 0 0,-1 0-1 0 0,1 1 1 0 0,-1-1 0 0 0,1 1 0 0 0,0-1 0 0 0,-1 1 0 0 0,1-1-1 0 0,0 1 1 0 0,0 0 0 0 0,0 0 0 0 0,0 0 0 0 0,0 0-1 0 0,0 0 1 0 0,0 1 0 0 0,0-1 0 0 0,0 1 0 0 0,5-1 0 0 0,1-2-14 0 0,50-10 8715 0 0,-41 11-8110 0 0,-14 3-692 0 0,1 0 0 0 0,-1 0 0 0 0,0 1 0 0 0,0-1 0 0 0,0 1 0 0 0,0 0-1 0 0,0 0 1 0 0,-1 0 0 0 0,1 0 0 0 0,0 0 0 0 0,-1 0 0 0 0,0 1 0 0 0,1-1 0 0 0,-1 1-1 0 0,0 0 1 0 0,0 0 0 0 0,-1 0 0 0 0,1-1 0 0 0,0 2 0 0 0,1 5 0 0 0,1-1 9 0 0,0 0 1 0 0,-1 0-1 0 0,0 1 0 0 0,0 0 1 0 0,-1-1-1 0 0,0 1 1 0 0,0 10-1 0 0,-3 40 39 0 0,3 0 1 0 0,2 0-1 0 0,3 0 0 0 0,3 0 0 0 0,24 81 0 0 0,1-32-40 0 0,81 240 13 0 0,-8-66-17 0 0,67 188 12 0 0,-149-381-2 0 0,-4 1-1 0 0,15 133 0 0 0,-7-36-59 0 0,-6-62 58 0 0,-6 2 0 0 0,4 174 0 0 0,-22-274-18 0 0,1 29 2 0 0,-3-1-1 0 0,-2 0 1 0 0,-12 61 0 0 0,-31 58 3 0 0,-77 184 0 0 0,77-233 5 0 0,-28 78 8 0 0,-79 224 29 0 0,38 11-26 0 0,90-304-34 0 0,6 1 0 0 0,-4 179 0 0 0,24-234 40 0 0,-3 7-20 0 0,5-1 0 0 0,3 0 0 0 0,26 130 0 0 0,92 271 33 0 0,102 510-50 0 0,-223-983 22 0 0,21 132 0 0 0,7 226 0 0 0,-32-35 45 0 0,5 361-95 0 0,4-93 60 0 0,6-443 1 0 0,0 50 10 0 0,-11-118-14 0 0,0-42 5 0 0,-7 98 1 0 0,1-134 164 0 0,0-1 1 0 0,-1 0-1 0 0,0 0 0 0 0,-14 27 1 0 0,10-26-118 0 0,2 1 0 0 0,0 0 0 0 0,-6 26 1 0 0,4 13-34 0 0,5-33-31 0 0,0-1 0 0 0,-1 1 0 0 0,0-1 0 0 0,-12 25 0 0 0,-9 19 19 0 0,22-56-17 0 0,0 0 1 0 0,0 0-1 0 0,1 0 1 0 0,0 1-1 0 0,1-1 1 0 0,0 1-1 0 0,0 18 0 0 0,-5 26-2 0 0,-3-20 10 0 0,6-23 2 0 0,1 0-1 0 0,0 0 1 0 0,1 0-1 0 0,0 0 1 0 0,0 14 629 0 0,-7-29-1768 0 0,-12-2-5170 0 0,13 7 3099 0 0,-2 0-179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56 153 2513 0 0,'-7'0'103'0'0,"3"1"-49"0"0,0-1 0 0 0,0 0-1 0 0,0 0 1 0 0,0 0 0 0 0,0-1-1 0 0,-20-12 10039 0 0,68 11-10244 0 0,770-13 333 0 0,-26-1-185 0 0,3 1-5 0 0,323-4 35 0 0,-177 1 1 0 0,-192 6-67 0 0,171-2-69 0 0,-6 16 129 0 0,971-5 16 0 0,-1208-9-60 0 0,328-2-13 0 0,-550 13 44 0 0,488 3 10 0 0,-435 23-559 0 0,-82-3 395 0 0,484 3 147 0 0,-851-20-443 0 0,-35-2 307 0 0,0-1-1 0 0,-1-1 0 0 0,1-1 0 0 0,0 0 1 0 0,28-6-1 0 0,-11 3 10 0 0,129-5 71 0 0,-165 8 78 0 0,-1-7 456 0 0,0 7-615 0 0,1-1-1 0 0,-1 0 0 0 0,0 0 0 0 0,0 0 0 0 0,0 1 0 0 0,0-1 0 0 0,0 0 0 0 0,0 0 0 0 0,0 0 0 0 0,0 1 0 0 0,0-1 0 0 0,0 0 0 0 0,0 0 0 0 0,0 0 0 0 0,0 1 0 0 0,-1-1 0 0 0,1 0 0 0 0,0 0 0 0 0,-1 1 0 0 0,1-1 0 0 0,-1 0 0 0 0,1 1 0 0 0,0-1 0 0 0,-1 0 0 0 0,1 1 0 0 0,-1-1 1 0 0,0 1-1 0 0,1-1 0 0 0,-1 1 0 0 0,0-1 0 0 0,1 1 0 0 0,-2-1 0 0 0,-11-1-2674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35 3410 0 0,'0'-5'2482'0'0,"0"-6"2302"0"0,-3 4-6531 0 0,-9-5-2316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6 1921 0 0,'0'0'387'0'0,"-44"-4"5746"0"0,27 4-6104 0 0,6-1 49 0 0,0 1-1 0 0,1 0 0 0 0,-1 0 1 0 0,1 2-1 0 0,-1-1 1 0 0,1 1-1 0 0,-1 1 0 0 0,1-1 1 0 0,0 2-1 0 0,-11 4 1 0 0,5 1-18 0 0,-14 6 131 0 0,1 1 0 0 0,-44 32 1 0 0,67-44-115 0 0,0 0 0 0 0,1 1 0 0 0,-1 0 1 0 0,1 0-1 0 0,0 0 0 0 0,1 0 1 0 0,-1 1-1 0 0,1 0 0 0 0,0 0 0 0 0,1 0 1 0 0,-1 0-1 0 0,1 1 0 0 0,1-1 0 0 0,-1 1 1 0 0,1 0-1 0 0,0 0 0 0 0,0 0 1 0 0,0 12-1 0 0,1 1 127 0 0,5 36 251 0 0,-3-53-434 0 0,0 0 0 0 0,0 0 0 0 0,0 1 0 0 0,1-1 0 0 0,0 0 0 0 0,-1 0 0 0 0,1 0 0 0 0,0-1 0 0 0,0 1 0 0 0,1 0 0 0 0,-1-1 0 0 0,0 1 0 0 0,1-1 0 0 0,4 3 0 0 0,12 8 32 0 0,1-1 1 0 0,1-1 0 0 0,-1-1 0 0 0,2-1-1 0 0,-1-1 1 0 0,1-1 0 0 0,1 0-1 0 0,26 3 1 0 0,-12-4-19 0 0,0-2 0 0 0,0-1 0 0 0,0-3 1 0 0,51-4-1 0 0,-79 3 17 0 0,0 0 1 0 0,0-1 0 0 0,0 0 0 0 0,0-1-1 0 0,10-4 1 0 0,-16 6-327 0 0,0-1 0 0 0,0 1 0 0 0,0-1 0 0 0,0 0-1 0 0,0 0 1 0 0,-1 0 0 0 0,1 0 0 0 0,-1 0 0 0 0,1 0 0 0 0,-1-1 0 0 0,0 1-1 0 0,0-1 1 0 0,0 0 0 0 0,0 1 0 0 0,0-1 0 0 0,-1 0 0 0 0,2-3 0 0 0,-1-12-5332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84 3586 0 0,'0'0'2027'0'0,"-7"30"-514"0"0,7-28-1431 0 0,-1 17 506 0 0,1 1 0 0 0,1-1 0 0 0,1 0 0 0 0,1 0 0 0 0,6 25-1 0 0,-7-39-567 0 0,0 0 1 0 0,-1-1-1 0 0,2 1 0 0 0,-1-1 0 0 0,0 0 0 0 0,1 0 0 0 0,0 0 0 0 0,0 0 0 0 0,0 0 0 0 0,0 0 0 0 0,1-1 0 0 0,-1 1 0 0 0,1-1 0 0 0,0 0 0 0 0,0 0 0 0 0,0-1 1 0 0,0 1-1 0 0,1-1 0 0 0,-1 0 0 0 0,1 0 0 0 0,-1 0 0 0 0,1-1 0 0 0,0 0 0 0 0,0 0 0 0 0,-1 0 0 0 0,10 1 0 0 0,-6-2-3 0 0,1 1 0 0 0,-1-1 0 0 0,0 0 0 0 0,1-1 0 0 0,-1 0 0 0 0,0 0-1 0 0,0-1 1 0 0,0 0 0 0 0,0 0 0 0 0,0-1 0 0 0,0 0 0 0 0,-1-1 0 0 0,1 1 0 0 0,6-6 0 0 0,-8 5 7 0 0,-1 0 0 0 0,0-1 0 0 0,0 1 0 0 0,-1-1 0 0 0,1 0 0 0 0,-1-1 0 0 0,0 1 0 0 0,0-1 0 0 0,-1 0 0 0 0,0 0 0 0 0,0 0 0 0 0,0 0 0 0 0,-1 0 0 0 0,0-1 0 0 0,0 1 0 0 0,0-1 0 0 0,0-12 0 0 0,-1 14 52 0 0,0 0 0 0 0,-1 0 0 0 0,0 0 0 0 0,0 1 0 0 0,-1-1 0 0 0,1 0 0 0 0,-1 0 0 0 0,0 0 0 0 0,0 1 0 0 0,-1-1 0 0 0,1 0 0 0 0,-1 1 0 0 0,0-1 0 0 0,0 1 0 0 0,-1 0 0 0 0,1 0 0 0 0,-1 0 0 0 0,0 0 0 0 0,-6-7 0 0 0,-1 3 117 0 0,0 0 1 0 0,0 1 0 0 0,-1 0 0 0 0,0 0-1 0 0,0 1 1 0 0,-19-7 0 0 0,21 9-383 0 0,-11-5 494 0 0,-1 1 1 0 0,-23-6-1 0 0,40 13-503 0 0,-1 0 0 0 0,1 0 0 0 0,-1 0 0 0 0,1 0 0 0 0,0 1 0 0 0,-1 0 0 0 0,1 0 0 0 0,-1 0 0 0 0,1 1 0 0 0,-1-1 0 0 0,1 1 0 0 0,-1 0 0 0 0,1 0 0 0 0,0 1 0 0 0,0-1 0 0 0,-8 5 0 0 0,-6 5-3027 0 0,-1 1-259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6051 0 0,'0'0'1296'0'0,"2"17"-287"0"0,30 334 3636 0 0,-30-334-4556 0 0,0 1 1 0 0,9 32 0 0 0,-11-49-84 0 0,0-1 1 0 0,1 1-1 0 0,-1-1 0 0 0,0 1 1 0 0,0-1-1 0 0,0 1 0 0 0,1-1 1 0 0,-1 1-1 0 0,0-1 0 0 0,1 0 1 0 0,-1 1-1 0 0,0-1 0 0 0,1 1 1 0 0,-1-1-1 0 0,0 0 0 0 0,1 1 1 0 0,-1-1-1 0 0,1 0 0 0 0,-1 0 1 0 0,1 1-1 0 0,-1-1 0 0 0,0 0 1 0 0,1 0-1 0 0,-1 0 0 0 0,1 1 1 0 0,-1-1-1 0 0,1 0 0 0 0,-1 0 1 0 0,1 0-1 0 0,0 0 0 0 0,-1 0 1 0 0,1 0-1 0 0,-1 0 0 0 0,1 0 1 0 0,-1 0-1 0 0,1 0 0 0 0,-1 0 1 0 0,1-1-1 0 0,-1 1 0 0 0,1 0 0 0 0,-1 0 1 0 0,1 0-1 0 0,-1-1 0 0 0,0 1 1 0 0,1 0-1 0 0,-1-1 0 0 0,1 1 1 0 0,-1 0-1 0 0,0-1 0 0 0,1 1 1 0 0,0-1-1 0 0,19-17 220 0 0,11-25-59 0 0,-22 30-136 0 0,1 0-1 0 0,21-23 0 0 0,-27 33-53 0 0,-1 0 0 0 0,1 0 0 0 0,0 0 0 0 0,-1 1 1 0 0,1-1-1 0 0,0 1 0 0 0,1 0 0 0 0,-1 0 0 0 0,0 0 0 0 0,1 1 0 0 0,-1 0 0 0 0,0-1 0 0 0,1 2 1 0 0,8-2-1 0 0,-1 2-39 0 0,0-1 1 0 0,0 2-1 0 0,0 0 0 0 0,-1 0 1 0 0,1 1-1 0 0,0 1 1 0 0,-1 0-1 0 0,13 4 1 0 0,-20-5 57 0 0,0 0 0 0 0,0 0 0 0 0,0 0 0 0 0,-1 1 0 0 0,1-1 0 0 0,0 1 0 0 0,-1 0 0 0 0,0 0 0 0 0,0 0 0 0 0,0 0 0 0 0,0 1 0 0 0,-1-1 0 0 0,1 1 0 0 0,-1 0 0 0 0,0-1 0 0 0,0 1 0 0 0,0 0 0 0 0,0 0 0 0 0,-1 1 0 0 0,1-1 0 0 0,-1 0 0 0 0,0 0 0 0 0,-1 1 0 0 0,1 6 0 0 0,0 61-1175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4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 4018 0 0,'0'0'5642'0'0,"9"3"-4345"0"0,3 0-1118 0 0,0-1 0 0 0,1 1-1 0 0,-1-2 1 0 0,0 0 0 0 0,1 0 0 0 0,-1-2-1 0 0,0 1 1 0 0,1-1 0 0 0,-1-1 0 0 0,0 0-1 0 0,13-4 1 0 0,-8-2-641 0 0,-1 1 0 0 0,30-21 0 0 0,-42 26 367 0 0,-1 0 0 0 0,0 0 0 0 0,0-1 0 0 0,0 1 0 0 0,0-1 0 0 0,0 0 0 0 0,-1 0 0 0 0,1 0 0 0 0,-1 0-1 0 0,0 0 1 0 0,0-1 0 0 0,0 1 0 0 0,-1-1 0 0 0,1 1 0 0 0,-1-1 0 0 0,1 0 0 0 0,-1 1 0 0 0,0-1 0 0 0,0-8 0 0 0,-1 12 111 0 0,-1-1 0 0 0,1 0 1 0 0,-1 0-1 0 0,1 1 0 0 0,-1-1 0 0 0,1 0 0 0 0,-1 1 0 0 0,0-1 1 0 0,1 1-1 0 0,-1-1 0 0 0,0 0 0 0 0,1 1 0 0 0,-1 0 0 0 0,0-1 0 0 0,0 1 1 0 0,0-1-1 0 0,1 1 0 0 0,-1 0 0 0 0,0 0 0 0 0,0-1 0 0 0,0 1 0 0 0,0 0 1 0 0,0 0-1 0 0,1 0 0 0 0,-1 0 0 0 0,-2 0 0 0 0,-32-2 289 0 0,29 2-179 0 0,-13-1 154 0 0,6 0 13 0 0,1 1 0 0 0,-1 0 0 0 0,0 1 0 0 0,-19 3 0 0 0,30-3-254 0 0,-1-1 1 0 0,0 1-1 0 0,1 0 0 0 0,-1 0 0 0 0,1 0 1 0 0,-1 0-1 0 0,1 0 0 0 0,0 1 0 0 0,-1-1 1 0 0,1 1-1 0 0,0-1 0 0 0,0 1 0 0 0,0 0 1 0 0,0 0-1 0 0,0 0 0 0 0,1 0 0 0 0,-1 0 1 0 0,0 0-1 0 0,1 1 0 0 0,0-1 0 0 0,-1 0 1 0 0,1 1-1 0 0,0-1 0 0 0,0 1 0 0 0,1-1 1 0 0,-1 1-1 0 0,0 4 0 0 0,-1-2 45 0 0,1 0 0 0 0,0 1 0 0 0,1-1 0 0 0,-1 1 0 0 0,1 0 0 0 0,0-1 0 0 0,1 1 0 0 0,-1-1-1 0 0,1 1 1 0 0,0-1 0 0 0,0 1 0 0 0,1-1 0 0 0,0 0 0 0 0,0 0 0 0 0,0 1 0 0 0,0-1 0 0 0,1-1 0 0 0,0 1 0 0 0,0 0 0 0 0,0-1-1 0 0,6 7 1 0 0,15 9 168 0 0,1-1 0 0 0,1-1 0 0 0,45 22 0 0 0,-3-5-2535 0 0,-26-13-1751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26 2945 0 0,'0'0'1292'0'0,"-3"19"-772"0"0,-1-1-306 0 0,1-6 35 0 0,0 0 0 0 0,0 0 0 0 0,2 1 0 0 0,-1-1 0 0 0,1 1 0 0 0,1-1 0 0 0,0 1-1 0 0,4 18 1 0 0,-4-29-210 0 0,1-1 0 0 0,0 1-1 0 0,0 0 1 0 0,0-1 0 0 0,0 1-1 0 0,0-1 1 0 0,0 1 0 0 0,0-1-1 0 0,1 1 1 0 0,-1-1 0 0 0,0 0 0 0 0,1 1-1 0 0,-1-1 1 0 0,1 0 0 0 0,0 0-1 0 0,-1 0 1 0 0,1 0 0 0 0,0-1-1 0 0,0 1 1 0 0,-1 0 0 0 0,1-1-1 0 0,0 1 1 0 0,0-1 0 0 0,0 0-1 0 0,2 1 1 0 0,53 0 187 0 0,-44-2-25 0 0,-5 1-130 0 0,1-1 0 0 0,-1 0-1 0 0,0-1 1 0 0,0 0 0 0 0,0 0 0 0 0,-1-1 0 0 0,1 0 0 0 0,-1 0-1 0 0,1-1 1 0 0,-1 0 0 0 0,0 0 0 0 0,0-1 0 0 0,-1 0 0 0 0,1 0-1 0 0,-1 0 1 0 0,0-1 0 0 0,-1 0 0 0 0,1 0 0 0 0,-1-1 0 0 0,0 1-1 0 0,-1-1 1 0 0,1 0 0 0 0,-2 0 0 0 0,1-1 0 0 0,-1 1-1 0 0,0-1 1 0 0,0 0 0 0 0,-1 0 0 0 0,0 0 0 0 0,2-15 0 0 0,-5 21-49 0 0,1 0 1 0 0,-1 1 0 0 0,0-1 0 0 0,0 0 0 0 0,0 0-1 0 0,1 1 1 0 0,-1-1 0 0 0,-1 0 0 0 0,1 1 0 0 0,0-1 0 0 0,0 1-1 0 0,-1 0 1 0 0,1-1 0 0 0,-1 1 0 0 0,1 0 0 0 0,-1 0-1 0 0,1 0 1 0 0,-1 0 0 0 0,0 0 0 0 0,1 0 0 0 0,-1 0-1 0 0,0 0 1 0 0,0 1 0 0 0,0-1 0 0 0,0 1 0 0 0,1 0-1 0 0,-1-1 1 0 0,0 1 0 0 0,-4 0 0 0 0,-64-4 106 0 0,64 4-110 0 0,-72 0 333 0 0,77 0-362 0 0,1-12-3952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19 314 3298 0 0,'0'0'6925'0'0,"0"-31"-4676"0"0,2-11-2098 0 0,-1 28-94 0 0,0 0 0 0 0,-1-1 0 0 0,-1 1 0 0 0,0 0 0 0 0,-1 0 0 0 0,-5-21 0 0 0,4 24 54 0 0,0 0-1 0 0,1 0 1 0 0,1 0 0 0 0,-1 0 0 0 0,2-17-1 0 0,0 26-128 0 0,1 1 1 0 0,0-1-1 0 0,-1 1 0 0 0,1-1 0 0 0,0 1 0 0 0,0 0 0 0 0,0 0 1 0 0,0-1-1 0 0,0 1 0 0 0,0 0 0 0 0,0 0 0 0 0,1 0 1 0 0,-1 0-1 0 0,0 0 0 0 0,1 0 0 0 0,-1 1 0 0 0,0-1 0 0 0,1 0 1 0 0,-1 1-1 0 0,1-1 0 0 0,-1 1 0 0 0,1-1 0 0 0,-1 1 0 0 0,3-1 1 0 0,41-8-681 0 0,-43 8 574 0 0,76-1-8114 0 0,-67 2 4121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7123 0 0,'0'0'4592'0'0,"0"15"-3819"0"0,-1-1-586 0 0,-1 0 22 0 0,1-1 0 0 0,0 1-1 0 0,2 0 1 0 0,-1-1 0 0 0,2 1 0 0 0,-1-1-1 0 0,6 17 1 0 0,31 56 388 0 0,-27-64-1041 0 0,0 1 0 0 0,-1 1 1 0 0,-2 0-1 0 0,12 49 0 0 0,-20-56-5591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8948 0 0,'0'0'6835'0'0,"55"-11"-6579"0"0,-25-1-224 0 0,4-1 48 0 0,-5-4-384 0 0,-3-3-2209 0 0,-7-1-2049 0 0,-12 4-2193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2641 0 0,'0'0'1267'0'0,"-10"3"25"0"0,-27 9 84 0 0,35-11-1140 0 0,0 0 0 0 0,0 0 0 0 0,0 1 0 0 0,0-1-1 0 0,1 0 1 0 0,-1 1 0 0 0,0-1 0 0 0,1 1 0 0 0,-1-1 0 0 0,1 1-1 0 0,0 0 1 0 0,0 0 0 0 0,-1 0 0 0 0,1 0 0 0 0,0-1-1 0 0,1 1 1 0 0,-1 0 0 0 0,-1 3 0 0 0,-5 35 305 0 0,6-34-403 0 0,-1 12 3 0 0,1-14-165 0 0,0 0 0 0 0,0 0 0 0 0,1 0 0 0 0,0 0 0 0 0,0-1 0 0 0,0 1-1 0 0,0 0 1 0 0,1 0 0 0 0,0 5 0 0 0,0-7 16 0 0,1 0 1 0 0,-1 1-1 0 0,1-1 0 0 0,-1 0 0 0 0,1-1 1 0 0,0 1-1 0 0,0 0 0 0 0,0 0 0 0 0,0-1 0 0 0,0 1 1 0 0,0-1-1 0 0,0 1 0 0 0,0-1 0 0 0,1 0 0 0 0,-1 0 1 0 0,0 0-1 0 0,5 1 0 0 0,12 4 42 0 0,-7-2 83 0 0,1 1-1 0 0,-1 0 1 0 0,15 9-1 0 0,-24-13-106 0 0,-1 0 0 0 0,0 1 0 0 0,0-1-1 0 0,0 1 1 0 0,1 0 0 0 0,-1 0 0 0 0,-1 0 0 0 0,1 0-1 0 0,0 0 1 0 0,0 0 0 0 0,-1 0 0 0 0,1 0 0 0 0,-1 1-1 0 0,0-1 1 0 0,0 1 0 0 0,0-1 0 0 0,0 1 0 0 0,0-1-1 0 0,0 1 1 0 0,-1 0 0 0 0,1-1 0 0 0,-1 4 0 0 0,0-3 3 0 0,0 1 0 0 0,0-1 1 0 0,-1 0-1 0 0,1 1 1 0 0,-1-1-1 0 0,0 0 1 0 0,0 1-1 0 0,0-1 0 0 0,0 0 1 0 0,-1 0-1 0 0,1 0 1 0 0,-1 0-1 0 0,0 0 0 0 0,0 0 1 0 0,0 0-1 0 0,0-1 1 0 0,-5 5-1 0 0,1-2 37 0 0,0 0 0 0 0,0-1 0 0 0,0 0 0 0 0,-1-1-1 0 0,0 1 1 0 0,0-1 0 0 0,-10 3 0 0 0,16-6-22 0 0,1 0-98 0 0,0 1 0 0 0,-1-1 0 0 0,1 0 0 0 0,0 1 0 0 0,-1-1 0 0 0,1 0 1 0 0,-1 0-1 0 0,1 0 0 0 0,-1 1 0 0 0,1-1 0 0 0,-1 0 0 0 0,1 0 0 0 0,0 0 0 0 0,-1 0 0 0 0,1 0 0 0 0,-1 0 0 0 0,1 0 0 0 0,-1 0 0 0 0,1 0 0 0 0,-1 0 0 0 0,1 0 0 0 0,-1 0 0 0 0,1 0 0 0 0,-1 0 0 0 0,1 0 0 0 0,-1-1 0 0 0,1 1 0 0 0,-1 0 0 0 0,1 0 0 0 0,0 0 0 0 0,-1-1 0 0 0,1 1 0 0 0,-1 0 0 0 0,1-1 0 0 0,0 1 0 0 0,-1 0 0 0 0,1-1 0 0 0,0 1 0 0 0,0 0 0 0 0,-1-1 0 0 0,1 1 0 0 0,0-1 0 0 0,0 1 0 0 0,-1 0 0 0 0,1-1 0 0 0,0 1 1 0 0,0-1-1 0 0,0 1 0 0 0,0-1 0 0 0,-1 0 0 0 0,-2-18-6291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15 745 3954 0 0,'0'0'958'0'0,"-15"7"4556"0"0,16-10-4929 0 0,-1 0 0 0 0,1 0 0 0 0,0 0-1 0 0,0 0 1 0 0,0 0 0 0 0,0 0 0 0 0,0 1 0 0 0,1-1-1 0 0,2-4 1 0 0,40-52-195 0 0,-18 25-89 0 0,25-40-236 0 0,-4-2 0 0 0,-2-2 0 0 0,-5-2 0 0 0,47-132 1 0 0,-49 116 798 0 0,-38 95-883 0 0,1 0 1 0 0,0 1-1 0 0,-1-1 0 0 0,1 0 0 0 0,0 1 1 0 0,0-1-1 0 0,0 0 0 0 0,-1 1 1 0 0,1-1-1 0 0,0 1 0 0 0,0-1 1 0 0,0 1-1 0 0,0 0 0 0 0,0-1 0 0 0,0 1 1 0 0,0 0-1 0 0,0 0 0 0 0,0 0 1 0 0,0 0-1 0 0,0-1 0 0 0,0 1 0 0 0,0 1 1 0 0,0-1-1 0 0,0 0 0 0 0,0 0 1 0 0,0 0-1 0 0,0 0 0 0 0,0 1 1 0 0,0-1-1 0 0,0 1 0 0 0,0-1 0 0 0,0 0 1 0 0,0 1-1 0 0,0 0 0 0 0,0-1 1 0 0,-1 1-1 0 0,3 1 0 0 0,32 24-377 0 0,-13-2 400 0 0,0 1-1 0 0,-2 1 1 0 0,-1 1 0 0 0,-1 0 0 0 0,-1 2-1 0 0,-1 0 1 0 0,-2 1 0 0 0,-1 0 0 0 0,-2 1-1 0 0,0 0 1 0 0,-2 1 0 0 0,-2 0 0 0 0,-1 1 0 0 0,-1-1-1 0 0,-2 1 1 0 0,-1 46 0 0 0,-3 34-8312 0 0,-6-142 1233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9764 0 0,'0'0'2466'0'0,"193"-73"-1602"0"0,-100 64 144 0 0,-4 5-335 0 0,-3 4-241 0 0,-8 0-336 0 0,-19 8-80 0 0,-18 13-128 0 0,-18 0-2449 0 0,-23-8-2353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6051 0 0,'0'0'2644'0'0,"0"6"-2724"0"0,0 322 5244 0 0,0 165-3475 0 0,0-493-1708 0 0,0 0 0 0 0,0 0 0 0 0,0 0 0 0 0,0-1 0 0 0,0 1 0 0 0,0 0 0 0 0,1 0 0 0 0,-1 0 0 0 0,0 0 0 0 0,0-1 0 0 0,0 1 0 0 0,0 0 0 0 0,0 0 0 0 0,0 0 0 0 0,0 0 0 0 0,1 0 0 0 0,-1 0 0 0 0,0 0 0 0 0,0-1-1 0 0,0 1 1 0 0,0 0 0 0 0,0 0 0 0 0,1 0 0 0 0,-1 0 0 0 0,0 0 0 0 0,0 0 0 0 0,0 0 0 0 0,0 0 0 0 0,1 0 0 0 0,-1 0 0 0 0,0 0 0 0 0,0 0 0 0 0,0 0 0 0 0,0 0 0 0 0,1 0 0 0 0,-1 0 0 0 0,0 0 0 0 0,0 0 0 0 0,0 0 0 0 0,0 0 0 0 0,1 0-1 0 0,-1 0 1 0 0,0 0 0 0 0,0 1 0 0 0,0-1 0 0 0,0 0 0 0 0,1 0 0 0 0,-1 0 0 0 0,0 0 0 0 0,0 0 0 0 0,0 0 0 0 0,0 0 0 0 0,0 1 0 0 0,0-1 0 0 0,0 0 0 0 0,0 0 0 0 0,1 0 0 0 0,-1 0 0 0 0,0 1 0 0 0,0-1 0 0 0,0 0 0 0 0,0 0-1 0 0,0 0 1 0 0,0 0 0 0 0,0 1 0 0 0,0-1 0 0 0,0 0 0 0 0,0 0 0 0 0,0 0 0 0 0,10-12-1388 0 0,1-20-2392 0 0,-6-11-3337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2 1249 0 0,'0'0'12064'0'0,"12"0"-12040"0"0,182-2-150 0 0,268 7-266 0 0,-430-3 334 0 0,1 1 0 0 0,-1 2-1 0 0,0 1 1 0 0,0 2 0 0 0,-1 0-1 0 0,45 20 1 0 0,-66-24 112 0 0,0 1 0 0 0,0 1 1 0 0,-1-1-1 0 0,0 1 0 0 0,0 1 0 0 0,0 0 0 0 0,-1 0 0 0 0,0 1 1 0 0,0-1-1 0 0,-1 2 0 0 0,0-1 0 0 0,-1 1 0 0 0,1 0 0 0 0,-2 1 1 0 0,1-1-1 0 0,-1 1 0 0 0,-1 0 0 0 0,0 0 0 0 0,0 1 0 0 0,-1-1 1 0 0,-1 1-1 0 0,3 17 0 0 0,-1 11 290 0 0,-2 46 0 0 0,-2-71-161 0 0,-1 0 1 0 0,-1 0-1 0 0,0 0 0 0 0,-1-1 1 0 0,0 1-1 0 0,-9 22 0 0 0,8-27-81 0 0,-12 27 306 0 0,-2-1 0 0 0,-37 58 0 0 0,47-83-383 0 0,0 0 1 0 0,0 0 0 0 0,-1 0 0 0 0,-1-1-1 0 0,0-1 1 0 0,0 0 0 0 0,0 0-1 0 0,-1-1 1 0 0,0 0 0 0 0,-1-1 0 0 0,1 0-1 0 0,-19 6 1 0 0,-15 1 57 0 0,-1-1 0 0 0,-1-3 0 0 0,-57 4 0 0 0,-146 0 176 0 0,198-12-255 0 0,-73 2-51 0 0,-166 10-85 0 0,286-12 74 0 0,3-1 26 0 0,0-1 1 0 0,0 1-1 0 0,1 0 0 0 0,-1 0 1 0 0,0 1-1 0 0,0-1 0 0 0,0 0 1 0 0,0 1-1 0 0,1-1 0 0 0,-1 1 1 0 0,0-1-1 0 0,0 1 0 0 0,1 0 1 0 0,-1 0-1 0 0,0 0 0 0 0,1 0 0 0 0,-1 0 1 0 0,1 0-1 0 0,0 0 0 0 0,-1 0 1 0 0,-1 2-1 0 0,4-2-35 0 0,-1-1-1 0 0,1 1 1 0 0,-1-1-1 0 0,1 1 1 0 0,-1-1-1 0 0,1 0 1 0 0,-1 1-1 0 0,1-1 1 0 0,0 0-1 0 0,-1 1 1 0 0,1-1-1 0 0,0 0 0 0 0,-1 0 1 0 0,1 0-1 0 0,-1 0 1 0 0,1 1-1 0 0,0-1 1 0 0,-1 0-1 0 0,1 0 1 0 0,0 0-1 0 0,-1 0 1 0 0,1 0-1 0 0,0 0 1 0 0,-1-1-1 0 0,1 1 1 0 0,0 0-1 0 0,0 0 1 0 0,6-1-364 0 0,6 1-531 0 0,0-1 1 0 0,1 0-1 0 0,-1-1 1 0 0,0 0-1 0 0,0-1 1 0 0,13-5-1 0 0,34-20-6887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12 3970 0 0,'0'0'4661'0'0,"0"19"-3608"0"0,0 17-713 0 0,2 9 776 0 0,-2 0-1 0 0,-3 0 1 0 0,-10 64 0 0 0,4-63-612 0 0,2 0 0 0 0,-2 72 0 0 0,7 62 389 0 0,2-158-204 0 0,-7-466-641 0 0,-12 174-909 0 0,21 269 838 0 0,-1 0 0 0 0,1 0 0 0 0,0 0 0 0 0,-1 0 0 0 0,1 0 0 0 0,0 1 0 0 0,0-1 0 0 0,-1 1 0 0 0,1-1 0 0 0,0 1 1 0 0,0 0-1 0 0,0-1 0 0 0,0 1 0 0 0,0 0 0 0 0,0 0 0 0 0,-1 1 0 0 0,1-1 0 0 0,0 0 0 0 0,3 1 0 0 0,3 0-39 0 0,25 0 122 0 0,1 1 0 0 0,-1 2-1 0 0,0 2 1 0 0,-1 0-1 0 0,1 3 1 0 0,-1 0 0 0 0,-1 2-1 0 0,57 29 1 0 0,-81-36-37 0 0,0 0 0 0 0,-1 0 0 0 0,1 1 0 0 0,-1 0 0 0 0,0 1 0 0 0,10 11 0 0 0,-14-15-19 0 0,0 0-1 0 0,-1 1 1 0 0,1-1-1 0 0,-1 0 1 0 0,0 1 0 0 0,0-1-1 0 0,1 1 1 0 0,-1-1 0 0 0,-1 1-1 0 0,1 0 1 0 0,0-1-1 0 0,-1 1 1 0 0,1 0 0 0 0,-1 0-1 0 0,0-1 1 0 0,0 1-1 0 0,0 0 1 0 0,0 0 0 0 0,-1 0-1 0 0,1-1 1 0 0,-1 1 0 0 0,0 0-1 0 0,-1 4 1 0 0,1-6-3 0 0,0 1 0 0 0,-1 0 0 0 0,1 0 0 0 0,0 0 0 0 0,-1-1 0 0 0,1 1 0 0 0,-1-1 0 0 0,0 1 0 0 0,0-1 0 0 0,1 0 0 0 0,-1 0 0 0 0,0 0 0 0 0,0 0 0 0 0,0 0 0 0 0,0 0 0 0 0,-4 1 0 0 0,-38 8-94 0 0,31-8-13 0 0,-56 10-1553 0 0,68-12 1644 0 0,1 0 0 0 0,0 1 0 0 0,0-1 1 0 0,0 0-1 0 0,0 1 0 0 0,-1-1 0 0 0,1 0 0 0 0,0 1 0 0 0,0-1 0 0 0,0 0 1 0 0,0 1-1 0 0,0-1 0 0 0,0 0 0 0 0,0 1 0 0 0,0-1 0 0 0,0 0 0 0 0,0 1 1 0 0,0-1-1 0 0,0 0 0 0 0,1 1 0 0 0,-1-1 0 0 0,0 0 0 0 0,0 1 0 0 0,0-1 1 0 0,0 0-1 0 0,0 1 0 0 0,1-1 0 0 0,-1 0 0 0 0,0 0 0 0 0,0 1 0 0 0,1-1 1 0 0,-1 0-1 0 0,0 0 0 0 0,0 1 0 0 0,1-1 0 0 0,-1 0 0 0 0,0 0 0 0 0,1 0 1 0 0,-1 0-1 0 0,0 1 0 0 0,1-1 0 0 0,-1 0 0 0 0,0 0 0 0 0,1 0 0 0 0,-1 0 1 0 0,0 0-1 0 0,1 0 0 0 0,-1 0 0 0 0,0 0 0 0 0,1 0 0 0 0,63 25-43 0 0,-35-15 421 0 0,0 1 0 0 0,-1 2 0 0 0,-1 0 0 0 0,26 18 1 0 0,-46-26-298 0 0,0 0 1 0 0,-1 0 0 0 0,0 0 0 0 0,0 1 0 0 0,0 0 0 0 0,-1 0 0 0 0,0 1-1 0 0,0-1 1 0 0,0 1 0 0 0,-1 0 0 0 0,0 0 0 0 0,-1 1 0 0 0,1-1 0 0 0,-1 1 0 0 0,-1 0-1 0 0,0-1 1 0 0,0 1 0 0 0,0 0 0 0 0,-1 1 0 0 0,0 8 0 0 0,0-10-51 0 0,-1 0 0 0 0,0 0 1 0 0,-1 1-1 0 0,1-1 0 0 0,-1 0 1 0 0,-1 0-1 0 0,0 0 1 0 0,0 0-1 0 0,0 0 0 0 0,-1 0 1 0 0,1-1-1 0 0,-2 1 0 0 0,1-1 1 0 0,-1 0-1 0 0,0 0 0 0 0,0 0 1 0 0,-1 0-1 0 0,0-1 0 0 0,0 1 1 0 0,0-1-1 0 0,0-1 1 0 0,-13 9-1 0 0,-11 8 17 0 0,-1-1 0 0 0,-1-2 0 0 0,-1-2 1 0 0,0 0-1 0 0,-1-2 0 0 0,-68 18 0 0 0,99-31-44 0 0,1-1 1 0 0,-1 1-1 0 0,1-1 1 0 0,0 0-1 0 0,-1 1 1 0 0,1-1-1 0 0,-1 0 1 0 0,1 0-1 0 0,-1 0 1 0 0,1 0-1 0 0,-1 0 1 0 0,1-1-1 0 0,-1 1 1 0 0,1 0-1 0 0,-1-1 1 0 0,-1 0-1 0 0,3 1-16 0 0,0-1-1 0 0,-1 1 1 0 0,1-1 0 0 0,0 1-1 0 0,0-1 1 0 0,0 1-1 0 0,0-1 1 0 0,0 1-1 0 0,0-1 1 0 0,-1 1 0 0 0,1-1-1 0 0,0 1 1 0 0,1-1-1 0 0,-1 1 1 0 0,0-1-1 0 0,0 1 1 0 0,0-1 0 0 0,0 1-1 0 0,0-1 1 0 0,0 1-1 0 0,0-1 1 0 0,1 1-1 0 0,-1 0 1 0 0,0-1 0 0 0,0 1-1 0 0,1-1 1 0 0,-1 1-1 0 0,0 0 1 0 0,1-1-1 0 0,34-34-2705 0 0,12 2-1589 0 0,5-2-1774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4:46.8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138 51 3794 0 0,'0'0'3609'0'0,"0"-50"-2416"0"0,1 131-591 0 0,1 39 1562 0 0,-15 135 0 0 0,2-125-2149 0 0,10-94-6 0 0,-2-1 0 0 0,-1 1 0 0 0,-1-1 0 0 0,-2 1 0 0 0,-2-2 0 0 0,-13 36 0 0 0,10-39-11 0 0,2 2 1 0 0,1-1 0 0 0,1 1-1 0 0,2 0 1 0 0,1 1 0 0 0,2 0-1 0 0,2 52 1 0 0,-10 59 49 0 0,18 242 16 0 0,-14-334 200 0 0,17-49-435 0 0,99 8 182 0 0,204-3 1 0 0,-239-10-8 0 0,-2 1 40 0 0,134-17 0 0 0,-77 1-64 0 0,196 4 1 0 0,-83 6-14 0 0,-211 2 45 0 0,1-1-1 0 0,44-12 1 0 0,8-2-71 0 0,-80 19 40 0 0,-3 0 3 0 0,-1-34 2033 0 0,2 14-2026 0 0,0-1 1 0 0,2 1-1 0 0,1 0 0 0 0,0 1 0 0 0,12-28 1 0 0,1-6 50 0 0,14-55 670 0 0,30-183 0 0 0,-53 227-690 0 0,4-20 106 0 0,2-119 0 0 0,-13 114 20 0 0,0 43-79 0 0,-1 0 1 0 0,-7-55 0 0 0,-13 35-13 0 0,15 54-48 0 0,0 1-1 0 0,1-1 0 0 0,0 1 0 0 0,1-1 1 0 0,-2-22-1 0 0,3-4-18 0 0,0 22 3 0 0,0 1-1 0 0,1-1 0 0 0,4-19 1 0 0,5 20 14 0 0,-9 15-4 0 0,1-1 0 0 0,0 0 0 0 0,-1 1 0 0 0,1-1 1 0 0,0 0-1 0 0,-1 1 0 0 0,1-1 0 0 0,-1 0 0 0 0,1 0 0 0 0,-1 0 0 0 0,0 0 0 0 0,1 1 0 0 0,-1-1 1 0 0,0 0-1 0 0,1 0 0 0 0,-1 0 0 0 0,0 0 0 0 0,0 0 0 0 0,0-1 0 0 0,0 2 11 0 0,-31-2-134 0 0,-44-7 185 0 0,-4-1-96 0 0,-660-29-35 0 0,713 37 66 0 0,-56-5-460 0 0,-1 3 0 0 0,-126 11 0 0 0,195-6 309 0 0,0 2 1 0 0,0 0-1 0 0,0 1 0 0 0,1 0 1 0 0,-1 1-1 0 0,1 0 0 0 0,-21 13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5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22 118 5378 0 0,'0'0'4483'0'0,"4"12"-3993"0"0,10 39-44 0 0,-14-50-431 0 0,0-1 1 0 0,0 1-1 0 0,0-1 0 0 0,0 1 0 0 0,0 0 1 0 0,0-1-1 0 0,-1 1 0 0 0,1-1 1 0 0,0 1-1 0 0,0-1 0 0 0,0 1 1 0 0,-1-1-1 0 0,1 1 0 0 0,0-1 1 0 0,-1 1-1 0 0,1-1 0 0 0,0 1 0 0 0,-1-1 1 0 0,1 1-1 0 0,-1-1 0 0 0,1 1 1 0 0,0-1-1 0 0,-1 0 0 0 0,1 1 1 0 0,-1-1-1 0 0,1 0 0 0 0,-1 0 0 0 0,1 1 1 0 0,-1-1-1 0 0,0 0 0 0 0,1 0 1 0 0,-1 0-1 0 0,1 0 0 0 0,-1 0 1 0 0,1 1-1 0 0,-1-1 0 0 0,0 0 1 0 0,1 0-1 0 0,-1-1 0 0 0,1 1 0 0 0,-1 0 1 0 0,0 0-1 0 0,0 0 0 0 0,0 0-2 0 0,0-1-1 0 0,0 1 0 0 0,0 0 0 0 0,0 0 0 0 0,0-1 0 0 0,0 1 0 0 0,0 0 1 0 0,0-1-1 0 0,0 1 0 0 0,0-1 0 0 0,1 1 0 0 0,-1-1 0 0 0,0 1 1 0 0,0-1-1 0 0,0 0 0 0 0,1 0 0 0 0,-1 1 0 0 0,0-1 0 0 0,1 0 0 0 0,-1 0 1 0 0,1 0-1 0 0,-1 0 0 0 0,1 1 0 0 0,-1-1 0 0 0,1 0 0 0 0,0 0 1 0 0,-1-2-1 0 0,0-2-130 0 0,1 0 1 0 0,0 0 0 0 0,1 0-1 0 0,-1 0 1 0 0,1 1-1 0 0,0-1 1 0 0,0 0-1 0 0,0 0 1 0 0,1 1 0 0 0,0-1-1 0 0,-1 0 1 0 0,2 1-1 0 0,-1 0 1 0 0,0-1 0 0 0,4-3-1 0 0,0 1 68 0 0,-1 1 0 0 0,1 0 0 0 0,1 0 1 0 0,-1 1-1 0 0,1-1 0 0 0,0 1 0 0 0,0 1 0 0 0,10-5 0 0 0,-1 1 268 0 0,0 1 0 0 0,0 1 0 0 0,1 1 0 0 0,-1 0 0 0 0,1 2 0 0 0,0 0 0 0 0,1 0 0 0 0,21 1 0 0 0,-34 1-100 0 0,0 1 0 0 0,0 0 0 0 0,0 1-1 0 0,0-1 1 0 0,-1 1 0 0 0,1 0 0 0 0,0 0 0 0 0,0 0-1 0 0,-1 1 1 0 0,1 0 0 0 0,-1 0 0 0 0,6 3-1 0 0,-7-2-52 0 0,1 0-1 0 0,-1 0 1 0 0,0 0-1 0 0,-1 1 1 0 0,1 0-1 0 0,0-1 0 0 0,-1 1 1 0 0,0 0-1 0 0,0 0 1 0 0,0 0-1 0 0,0 0 1 0 0,-1 1-1 0 0,2 6 0 0 0,2 3-118 0 0,0 0 0 0 0,1 0-1 0 0,1-1 1 0 0,13 20 0 0 0,2 3-5552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705 89 8516 0 0,'0'0'1905'0'0,"8"-33"6304"0"0,-9 31-8200 0 0,1 0 1 0 0,-1-1-1 0 0,0 1 0 0 0,0 0 1 0 0,0 0-1 0 0,-1 0 1 0 0,1 0-1 0 0,0 0 0 0 0,-1 0 1 0 0,1 0-1 0 0,-1 1 1 0 0,0-1-1 0 0,1 0 0 0 0,-1 1 1 0 0,0-1-1 0 0,0 1 0 0 0,0 0 1 0 0,0 0-1 0 0,0-1 1 0 0,-1 1-1 0 0,1 1 0 0 0,0-1 1 0 0,0 0-1 0 0,-1 1 1 0 0,1-1-1 0 0,-4 0 0 0 0,-69-11-214 0 0,45 10 147 0 0,0 2 0 0 0,0 0-1 0 0,1 2 1 0 0,-1 2 0 0 0,0 0 0 0 0,1 2 0 0 0,0 1 0 0 0,-29 12-1 0 0,39-12 40 0 0,-1 2-1 0 0,2 0 0 0 0,-1 1 0 0 0,1 1 0 0 0,1 1 0 0 0,0 0 0 0 0,1 1 1 0 0,0 1-1 0 0,1 0 0 0 0,0 2 0 0 0,2-1 0 0 0,-17 24 0 0 0,22-26 46 0 0,0 1 0 0 0,1 0 0 0 0,0 1 0 0 0,1-1 0 0 0,1 1 0 0 0,0 0 0 0 0,1 0 0 0 0,0 1 1 0 0,1 0-1 0 0,1-1 0 0 0,1 1 0 0 0,0 0 0 0 0,1 0 0 0 0,1-1 0 0 0,0 1 0 0 0,2 0 0 0 0,-1 0 0 0 0,2-1 0 0 0,0 0 0 0 0,1 0 0 0 0,0 0 0 0 0,1 0 0 0 0,1-1 0 0 0,0 0 0 0 0,1 0 0 0 0,0-1 0 0 0,2 0 0 0 0,18 21 0 0 0,-5-11 19 0 0,2-2-1 0 0,0-1 1 0 0,2-1 0 0 0,0-1-1 0 0,1-1 1 0 0,0-1 0 0 0,1-2-1 0 0,1-1 1 0 0,45 14 0 0 0,-30-15-24 0 0,0-2 1 0 0,0-2-1 0 0,0-2 1 0 0,1-2 0 0 0,0-2-1 0 0,51-4 1 0 0,-89 1-137 0 0,-1 1 0 0 0,1-1 0 0 0,0-1 0 0 0,0 1 0 0 0,-1-2 1 0 0,11-3-1 0 0,-16 5-238 0 0,1 0 0 0 0,0-1 0 0 0,-1 1 0 0 0,1-1 0 0 0,-1 0 0 0 0,1 0 0 0 0,-1 0 0 0 0,0 0 0 0 0,0 0 0 0 0,0 0 0 0 0,0-1 0 0 0,0 1 0 0 0,0-1 0 0 0,-1 1 1 0 0,1-1-1 0 0,-1 0 0 0 0,0 1 0 0 0,2-6 0 0 0,-1-18-8569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164 197 5250 0 0,'-25'0'5330'0'0,"17"-1"-5194"0"0,0 0 0 0 0,1 1 0 0 0,-1 0 0 0 0,0 1-1 0 0,0-1 1 0 0,0 2 0 0 0,0-1 0 0 0,-11 5 0 0 0,10-3 215 0 0,0 1 1 0 0,0-1 0 0 0,0 0-1 0 0,-12 1 1 0 0,46-6-233 0 0,0 1 1 0 0,32 4-1 0 0,7-1-64 0 0,247-4 525 0 0,326 4 17 0 0,-637-4-483 0 0,0 1 0 0 0,0-1 0 0 0,0 0-1 0 0,0 1 1 0 0,-1-1 0 0 0,1 1 0 0 0,0-1 0 0 0,-1 0 0 0 0,1 1 0 0 0,-1-1 0 0 0,0 1 0 0 0,1-1-1 0 0,-1 1 1 0 0,0-1 0 0 0,-1-1 0 0 0,-21-17-257 0 0,-1 1-1 0 0,0 1 1 0 0,-45-24 0 0 0,35 22-183 0 0,-2-1 210 0 0,-1 1 1 0 0,-45-16-1 0 0,117 35-497 0 0,20 16 575 0 0,-1 1 0 0 0,0 3 0 0 0,-1 2 0 0 0,61 34 0 0 0,-100-48 29 0 0,-3-1-6 0 0,0-1 1 0 0,0 2 0 0 0,0-1-1 0 0,-1 1 1 0 0,12 11-1 0 0,-20-14-13 0 0,0 0-1 0 0,-1 0 0 0 0,1 0 1 0 0,-1 0-1 0 0,0 1 1 0 0,0-1-1 0 0,-1 0 1 0 0,1 1-1 0 0,-1-1 1 0 0,0 0-1 0 0,0 1 1 0 0,-1-1-1 0 0,1 0 0 0 0,-1 1 1 0 0,0-1-1 0 0,0 0 1 0 0,0 0-1 0 0,-1 0 1 0 0,-3 8-1 0 0,-11 1 24 0 0,0-1 0 0 0,-1 0 0 0 0,0-1 0 0 0,-1-2 0 0 0,0 1 0 0 0,-36 11 0 0 0,12-3 38 0 0,-131 57 113 0 0,164-72-404 0 0,8-11-1064 0 0,2 3 696 0 0,2-19-3741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1 139 3634 0 0,'0'1'8773'0'0,"21"6"-8548"0"0,101 11 526 0 0,143 4 0 0 0,126-18 203 0 0,-279-4-880 0 0,-75 0 12 0 0,66-9 1 0 0,-103 9-75 0 0,0 0 1 0 0,0 0-1 0 0,0 0 1 0 0,0 0-1 0 0,1 0 1 0 0,-1 0-1 0 0,0 0 0 0 0,0 0 1 0 0,0 0-1 0 0,1 0 1 0 0,-1 0-1 0 0,0 0 0 0 0,0 0 1 0 0,0 0-1 0 0,1 0 1 0 0,-1 0-1 0 0,0 0 1 0 0,0 0-1 0 0,0 0 0 0 0,0-1 1 0 0,1 1-1 0 0,-1 0 1 0 0,0 0-1 0 0,0 0 1 0 0,0 0-1 0 0,0 0 0 0 0,0 0 1 0 0,1 0-1 0 0,-1-1 1 0 0,0 1-1 0 0,0 0 0 0 0,0 0 1 0 0,0 0-1 0 0,0 0 1 0 0,0-1-1 0 0,0 1 1 0 0,0 0-1 0 0,0 0 0 0 0,0 0 1 0 0,1 0-1 0 0,-1-1 1 0 0,0 1-1 0 0,0 0 0 0 0,0 0 1 0 0,0 0-1 0 0,0-1 1 0 0,0 1-1 0 0,0 0 1 0 0,0 0-1 0 0,-1 0 0 0 0,1 0 1 0 0,0-1-1 0 0,0 1 1 0 0,0 0-1 0 0,0 0 1 0 0,0 0-1 0 0,0 0 0 0 0,0-1 1 0 0,0 1-1 0 0,0 0 1 0 0,0 0-1 0 0,-1 0 0 0 0,1 0 1 0 0,-1-5 806 0 0,14 3-627 0 0,-10 2-191 0 0,31 1 84 0 0,0-2-1 0 0,1-1 1 0 0,61-13-1 0 0,-95 15 76 0 0,-2-1-151 0 0,-1-1 0 0 0,1 1 0 0 0,-1 0 1 0 0,0 1-1 0 0,1-1 0 0 0,-1 0 0 0 0,0 0 0 0 0,0 1 0 0 0,0-1 0 0 0,0 1 0 0 0,0 0 1 0 0,1-1-1 0 0,-5 1 0 0 0,-1-1 18 0 0,-135-32-70 0 0,-200-74 0 0 0,410 121-1184 0 0,-14 8 1206 0 0,-2 2-1 0 0,0 2 0 0 0,-2 3 1 0 0,-1 2-1 0 0,-1 1 0 0 0,-2 3 0 0 0,60 58 1 0 0,-97-85 37 0 0,0 0 0 0 0,0 0 0 0 0,1-1 0 0 0,0 0 0 0 0,15 6 0 0 0,-25-12-18 0 0,0-1 1 0 0,0 1-1 0 0,0-1 0 0 0,0 1 1 0 0,1-1-1 0 0,-1 1 1 0 0,0-1-1 0 0,0 1 0 0 0,0-1 1 0 0,0 1-1 0 0,-1-1 0 0 0,1 1 1 0 0,0-1-1 0 0,0 1 1 0 0,0-1-1 0 0,0 1 0 0 0,0-1 1 0 0,-1 1-1 0 0,1-1 1 0 0,0 1-1 0 0,0-1 0 0 0,-1 1 1 0 0,1-1-1 0 0,0 0 0 0 0,-1 1 1 0 0,1-1-1 0 0,-1 0 1 0 0,1 1-1 0 0,0-1 0 0 0,-1 0 1 0 0,1 1-1 0 0,-1-1 1 0 0,1 0-1 0 0,-1 0 0 0 0,1 0 1 0 0,-1 1-1 0 0,0-1 0 0 0,-31 13-328 0 0,-45 11 0 0 0,-13 5 310 0 0,62-18-3 0 0,-42 22-1 0 0,62-28 6 0 0,1-1-1 0 0,0 1 0 0 0,0 0 0 0 0,0 1 0 0 0,1-1 1 0 0,-1 1-1 0 0,1 0 0 0 0,1 1 0 0 0,-1 0 1 0 0,-6 11-1 0 0,5 3-877 0 0,10-37-4534 0 0,3-17 268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67 2321 0 0,'-1'8'353'0'0,"0"1"0"0"0,1 0 0 0 0,1 0 0 0 0,-1 0-1 0 0,1-1 1 0 0,1 1 0 0 0,0 0 0 0 0,0-1 0 0 0,1 1 0 0 0,0-1 0 0 0,0 0 0 0 0,1 0-1 0 0,0 0 1 0 0,6 9 0 0 0,3 5 611 0 0,0 1 0 0 0,11 31 0 0 0,-14-32-297 0 0,0 1 0 0 0,24 36 0 0 0,-22-47-466 0 0,-9-20 470 0 0,-4 4-605 0 0,1 1 0 0 0,-1-1 0 0 0,0 1 0 0 0,0 0 0 0 0,-1-1-1 0 0,1 1 1 0 0,-1 0 0 0 0,-3-5 0 0 0,-38-48 42 0 0,22 33-37 0 0,2-2-1 0 0,0 0 1 0 0,2-1-1 0 0,1-1 0 0 0,-15-35 1 0 0,28 56 54 0 0,2 0 0 0 0,-1 0 0 0 0,0 1 0 0 0,1-1 0 0 0,0 0 0 0 0,1 0 0 0 0,-1-10 0 0 0,1 14-118 0 0,1 0 0 0 0,-1 0 1 0 0,0 0-1 0 0,1 0 0 0 0,-1 0 0 0 0,1 0 0 0 0,0 0 0 0 0,0 0 0 0 0,-1 0 0 0 0,1 0 0 0 0,0 0 0 0 0,1 1 0 0 0,-1-1 0 0 0,0 0 0 0 0,0 1 0 0 0,1-1 1 0 0,-1 1-1 0 0,1 0 0 0 0,-1-1 0 0 0,1 1 0 0 0,0 0 0 0 0,-1 0 0 0 0,1 0 0 0 0,0 0 0 0 0,3-1 0 0 0,16-5-84 0 0,1 1-1 0 0,0 1 0 0 0,0 1 1 0 0,46-3-1 0 0,-18 6-109 0 0,62 5-1 0 0,-51 8-882 0 0,-58-11 698 0 0,0 0 1 0 0,0 0-1 0 0,0 0 0 0 0,-1 1 0 0 0,1-1 1 0 0,0 1-1 0 0,0 0 0 0 0,-1 0 1 0 0,1 0-1 0 0,-1 0 0 0 0,0 0 0 0 0,0 0 1 0 0,1 1-1 0 0,-1-1 0 0 0,-1 1 1 0 0,1-1-1 0 0,2 5 0 0 0,-2 10-4822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181 128 5635 0 0,'0'0'1878'0'0,"12"-13"-1598"0"0,32-43-181 0 0,-42 55-103 0 0,-1-1 0 0 0,0 0 1 0 0,1 0-1 0 0,-1 0 0 0 0,0 0 1 0 0,0 0-1 0 0,0 0 0 0 0,0 0 0 0 0,-1 0 1 0 0,1 0-1 0 0,-1-1 0 0 0,1 1 1 0 0,-1 0-1 0 0,0 0 0 0 0,1-5 1 0 0,-2 6-12 0 0,1 0-1 0 0,-1 0 1 0 0,1 0 0 0 0,0 0 0 0 0,-1 0 0 0 0,0 0 0 0 0,1 0 0 0 0,-1 0-1 0 0,0 1 1 0 0,1-1 0 0 0,-1 0 0 0 0,0 0 0 0 0,0 1 0 0 0,1-1 0 0 0,-1 0-1 0 0,0 1 1 0 0,0-1 0 0 0,0 1 0 0 0,0-1 0 0 0,0 1 0 0 0,0 0 0 0 0,0-1-1 0 0,-1 1 1 0 0,-7-2-124 0 0,0 1 1 0 0,0 0-1 0 0,0 1 0 0 0,0 0 0 0 0,-15 2 0 0 0,10-2 50 0 0,6 0 105 0 0,1 1-1 0 0,0-1 1 0 0,-1 1-1 0 0,1 1 1 0 0,0-1-1 0 0,0 1 1 0 0,0 0-1 0 0,0 1 1 0 0,1 0-1 0 0,-1 0 1 0 0,1 0-1 0 0,-1 1 1 0 0,1 0-1 0 0,0 0 1 0 0,-6 6-1 0 0,9-7 185 0 0,0 0 0 0 0,-1 1 0 0 0,2 0 0 0 0,-1 0 0 0 0,0 0 0 0 0,1 0 0 0 0,0 0 0 0 0,0 0 0 0 0,0 1 0 0 0,0-1 0 0 0,1 1 0 0 0,-1-1 0 0 0,1 1 0 0 0,0-1 0 0 0,1 1 0 0 0,-1 0 0 0 0,1 0 0 0 0,0-1 0 0 0,0 1 0 0 0,1 0 0 0 0,-1-1 0 0 0,1 1 0 0 0,0 0 0 0 0,2 5 0 0 0,0-4-125 0 0,-1-1 1 0 0,1 0-1 0 0,1 0 1 0 0,-1 0 0 0 0,1-1-1 0 0,0 1 1 0 0,0-1-1 0 0,0 0 1 0 0,0 0-1 0 0,1-1 1 0 0,-1 1 0 0 0,1-1-1 0 0,0 0 1 0 0,0 0-1 0 0,1 0 1 0 0,-1-1-1 0 0,0 0 1 0 0,7 2 0 0 0,16 6-19 0 0,-1-2 1 0 0,37 6-1 0 0,-30-9-209 0 0,62 3-1 0 0,-11-13-3215 0 0,-41-10-1672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309 328 4130 0 0,'0'0'5960'0'0,"18"17"-5432"0"0,2 5-453 0 0,-7-8-27 0 0,1 0 0 0 0,0 0 0 0 0,18 11 0 0 0,-31-24 83 0 0,-4-1 90 0 0,-6-3-279 0 0,0 0-1 0 0,1 0 0 0 0,-1 0 1 0 0,1-1-1 0 0,0-1 1 0 0,0 1-1 0 0,0-1 0 0 0,-8-7 1 0 0,-11-7-458 0 0,-12-4 321 0 0,0-3 0 0 0,2-1 1 0 0,1-2-1 0 0,1-1 0 0 0,-48-54 0 0 0,78 77 775 0 0,0 0 0 0 0,0-1-1 0 0,0 1 1 0 0,1-1-1 0 0,-5-12 1 0 0,9 19-448 0 0,-1-1-1 0 0,0 0 1 0 0,0 0 0 0 0,1 0 0 0 0,-1 0 0 0 0,1 0 0 0 0,-1 0 0 0 0,1 0 0 0 0,0 0 0 0 0,0 0 0 0 0,0 0-1 0 0,0 0 1 0 0,0 0 0 0 0,1 0 0 0 0,-1 0 0 0 0,0 0 0 0 0,1 1 0 0 0,-1-1 0 0 0,1 0 0 0 0,0 0 0 0 0,0 0-1 0 0,0 0 1 0 0,0 1 0 0 0,0-1 0 0 0,0 0 0 0 0,0 1 0 0 0,0-1 0 0 0,1 1 0 0 0,-1-1 0 0 0,3-1 0 0 0,7-3-58 0 0,0 1 0 0 0,0 1 0 0 0,0-1 0 0 0,0 2 0 0 0,0 0 1 0 0,1 0-1 0 0,-1 1 0 0 0,15-1 0 0 0,99-2-93 0 0,-112 5 24 0 0,0 0-43 0 0,1 0 0 0 0,0 1 0 0 0,0 1 0 0 0,-1 0 0 0 0,1 0 0 0 0,-1 2 0 0 0,24 8 0 0 0,-33-10-93 0 0,1 0 0 0 0,-1 1-1 0 0,0-1 1 0 0,0 1 0 0 0,0 0 0 0 0,0 0-1 0 0,0 1 1 0 0,0-1 0 0 0,-1 1-1 0 0,0 0 1 0 0,0 0 0 0 0,0 0 0 0 0,0 0-1 0 0,-1 1 1 0 0,0-1 0 0 0,1 1 0 0 0,-2-1-1 0 0,1 1 1 0 0,0 0 0 0 0,-1 0 0 0 0,0 0-1 0 0,0-1 1 0 0,0 1 0 0 0,-1 8 0 0 0,1-7-91 0 0,-1 1 0 0 0,0-1 1 0 0,0 1-1 0 0,-1-1 1 0 0,1 1-1 0 0,-2-1 0 0 0,1 0 1 0 0,-1 1-1 0 0,1-1 0 0 0,-2 0 1 0 0,-3 9-1 0 0,4-12-23 0 0,0 0-1 0 0,-1 0 1 0 0,1-1-1 0 0,-1 1 1 0 0,0 0-1 0 0,0-1 1 0 0,0 0-1 0 0,0 1 1 0 0,0-1 0 0 0,0 0-1 0 0,0-1 1 0 0,-1 1-1 0 0,1 0 1 0 0,-1-1-1 0 0,1 0 1 0 0,-1 0-1 0 0,0 0 1 0 0,1 0-1 0 0,-1-1 1 0 0,0 1-1 0 0,-3-1 1 0 0,-19 0-3242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5138 0 0,'0'0'5427'0'0,"127"126"-4259"0"0,-109-89-287 0 0,1-1-241 0 0,-1-3-32 0 0,-3-5-304 0 0,0-5-207 0 0,-8-6-17 0 0,5-7-160 0 0,-5-10-961 0 0,0 0-2112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90 195 12150 0 0,'0'0'1536'0'0,"97"82"-1648"0"0,-86-82-1024 0 0</inkml:trace>
  <inkml:trace contextRef="#ctx0" brushRef="#br0" timeOffset="1">42 37 11237 0 0,'0'0'7299'0'0,"-41"-37"-9299"0"0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5250 0 0,'0'0'6358'0'0,"-5"14"-5302"0"0,1-3-812 0 0,0-1 38 0 0,0 0-1 0 0,1 0 1 0 0,0 1-1 0 0,1 0 1 0 0,0-1-1 0 0,-1 22 1 0 0,4-31-286 0 0,-1 0 0 0 0,1 0 1 0 0,-1 0-1 0 0,1-1 0 0 0,0 1 0 0 0,-1 0 0 0 0,1-1 1 0 0,0 1-1 0 0,-1 0 0 0 0,1-1 0 0 0,0 1 1 0 0,0-1-1 0 0,0 1 0 0 0,-1-1 0 0 0,1 0 1 0 0,0 1-1 0 0,0-1 0 0 0,0 0 0 0 0,0 1 0 0 0,0-1 1 0 0,0 0-1 0 0,0 0 0 0 0,-1 0 0 0 0,1 0 1 0 0,0 0-1 0 0,0 0 0 0 0,1 0 0 0 0,37 1 63 0 0,-32-2-55 0 0,-4 1-47 0 0,65-4-1185 0 0,-63 3 676 0 0,-1 0-1 0 0,0 0 1 0 0,0 0 0 0 0,1-1 0 0 0,-1 1 0 0 0,0-1 0 0 0,0 0 0 0 0,0 0-1 0 0,0-1 1 0 0,-1 1 0 0 0,1-1 0 0 0,-1 0 0 0 0,6-5 0 0 0,2-7-5283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0 5859 0 0,'0'0'5509'0'0,"-3"11"-5021"0"0,-24 71 1190 0 0,27-82-1670 0 0,0 0 0 0 0,0 0-1 0 0,0 1 1 0 0,0-1-1 0 0,0 0 1 0 0,0 0 0 0 0,0 0-1 0 0,0 1 1 0 0,0-1 0 0 0,0 0-1 0 0,0 0 1 0 0,0 0 0 0 0,0 0-1 0 0,0 1 1 0 0,0-1 0 0 0,1 0-1 0 0,-1 0 1 0 0,0 0 0 0 0,0 0-1 0 0,0 1 1 0 0,0-1 0 0 0,0 0-1 0 0,0 0 1 0 0,0 0 0 0 0,0 0-1 0 0,1 0 1 0 0,-1 0 0 0 0,0 1-1 0 0,0-1 1 0 0,0 0 0 0 0,0 0-1 0 0,1 0 1 0 0,-1 0 0 0 0,0 0-1 0 0,0 0 1 0 0,0 0 0 0 0,0 0-1 0 0,1 0 1 0 0,-1 0 0 0 0,0 0-1 0 0,0 0 1 0 0,0 0 0 0 0,0 0-1 0 0,1 0 1 0 0,-1 0 0 0 0,0 0-1 0 0,16-2 261 0 0,19-9 19 0 0,-29 9-257 0 0,0 1-81 0 0,-1 1-1 0 0,0-1 1 0 0,1 1 0 0 0,-1 1 0 0 0,0-1 0 0 0,1 1 0 0 0,-1-1 0 0 0,0 2 0 0 0,1-1 0 0 0,-1 0 0 0 0,0 1-1 0 0,0 0 1 0 0,0 0 0 0 0,-1 1 0 0 0,10 5 0 0 0,37 14 151 0 0,-13-16-408 0 0,-14-9-4680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5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5987 0 0,'0'0'4647'0'0,"12"-4"-3878"0"0,35-6-134 0 0,-45 10-578 0 0,-1 0 0 0 0,0 1 1 0 0,1-1-1 0 0,-1 1 1 0 0,0-1-1 0 0,0 1 0 0 0,1-1 1 0 0,-1 1-1 0 0,0 0 1 0 0,0 0-1 0 0,0 0 1 0 0,0-1-1 0 0,0 1 0 0 0,0 0 1 0 0,0 1-1 0 0,0-1 1 0 0,0 0-1 0 0,0 0 1 0 0,-1 0-1 0 0,1 0 0 0 0,0 1 1 0 0,-1-1-1 0 0,1 0 1 0 0,-1 0-1 0 0,1 1 1 0 0,-1-1-1 0 0,0 1 0 0 0,1-1 1 0 0,-1 0-1 0 0,0 1 1 0 0,0-1-1 0 0,0 1 1 0 0,0 1-1 0 0,1 4 306 0 0,3 20-26 0 0,0 1 0 0 0,-2 0-1 0 0,-1 1 1 0 0,-2-1 0 0 0,0 0-1 0 0,-2 0 1 0 0,-1 0 0 0 0,-1-1-1 0 0,-10 29 1 0 0,10-37-484 0 0,-1-1 1 0 0,2 1-1 0 0,1 0 0 0 0,0 0 0 0 0,1 0 1 0 0,1 0-1 0 0,4 39 0 0 0,4-46-2256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8548 0 0,'0'0'4706'0'0,"175"72"-4658"0"0,-141-33 16 0 0,-8-5 16 0 0,0-4-16 0 0,-12-5-32 0 0,1-6-64 0 0,-15-11-848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10005 0 0,'0'0'8499'0'0,"216"-54"-8499"0"0,-179 37-336 0 0,-11 2-1633 0 0</inkml:trace>
  <inkml:trace contextRef="#ctx0" brushRef="#br0" timeOffset="1">391 22 7684 0 0,'0'0'6226'0'0,"78"78"-6146"0"0,-71-72-352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45 14583 0 0,'0'0'3585'0'0,"-34"-44"-9011"0"0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1665 0 0,'80'70'1440'0'0,"-77"-67"-1227"0"0,0 0 0 0 0,0 0 1 0 0,0 0-1 0 0,-1 0 0 0 0,1 0 0 0 0,-1 1 0 0 0,0-1 0 0 0,2 5 0 0 0,1-1 385 0 0,15-5 13 0 0,-16-1-386 0 0,0-1 1 0 0,1 0-1 0 0,-1 0 0 0 0,0 0 1 0 0,1 0-1 0 0,-1-1 0 0 0,0 0 1 0 0,1 0-1 0 0,-1 0 0 0 0,0 0 0 0 0,0-1 1 0 0,0 1-1 0 0,0-1 0 0 0,7-5 1 0 0,-9 5-316 0 0,0 0 0 0 0,-1-1 0 0 0,1 1 0 0 0,0-1 0 0 0,-1 0 0 0 0,0 1 0 0 0,1-1 0 0 0,-1 0 0 0 0,0 0 0 0 0,0 0 0 0 0,-1 0 0 0 0,1 0 0 0 0,-1 0 0 0 0,1 0 0 0 0,-1 0 0 0 0,0 0 0 0 0,0 0 0 0 0,-1 0 0 0 0,1 0 0 0 0,0 0 0 0 0,-1 0 0 0 0,-1-4 0 0 0,1 5 27 0 0,1 0 0 0 0,-1 0-1 0 0,0 0 1 0 0,0 0 0 0 0,0 0-1 0 0,0 0 1 0 0,0 1 0 0 0,0-1 0 0 0,0 0-1 0 0,-1 1 1 0 0,1-1 0 0 0,0 1 0 0 0,-1-1-1 0 0,0 1 1 0 0,1 0 0 0 0,-1 0-1 0 0,0 0 1 0 0,1 0 0 0 0,-1 0 0 0 0,-4-2-1 0 0,-18-13 8914 0 0,74 16-8102 0 0,12 0 118 0 0,-21 0-5489 0 0,-35 1 4288 0 0,0 1 0 0 0,-1-1 0 0 0,1 1 0 0 0,-1 1 0 0 0,1-1 1 0 0,-1 1-1 0 0,9 6 0 0 0,18 8 3302 0 0,-26-15-2372 0 0,-1 0 0 0 0,0-1 1 0 0,1 1-1 0 0,0-1 0 0 0,-1 0 1 0 0,9 0-1 0 0,-12-26-4207 0 0,-2 11-2018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2 916 5458 0 0,'-1'-8'7841'0'0,"0"8"-7723"0"0,29-20-17 0 0,0 2 0 0 0,57-26 0 0 0,-21 11-89 0 0,1017-612-2771 0 0,-933 535 281 0 0,-146 108 2278 0 0,17-16-410 0 0,-18 17 485 0 0,-1 1 0 0 0,1-1 1 0 0,-1 1-1 0 0,1-1 0 0 0,-1 1 1 0 0,1-1-1 0 0,-1 1 1 0 0,1-1-1 0 0,-1 0 0 0 0,0 1 1 0 0,1-1-1 0 0,-1 1 0 0 0,0-1 1 0 0,0 0-1 0 0,0 1 0 0 0,1-1 1 0 0,-1 0-1 0 0,0 1 0 0 0,0-1 1 0 0,0 0-1 0 0,0 1 1 0 0,0-1-1 0 0,0 0 0 0 0,0 1 1 0 0,0-1-1 0 0,-1-1 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1267 5827 0 0,'0'0'3953'0'0,"96"-99"-3328"0"0,-3 38 431 0 0,37-21 113 0 0,30-16-225 0 0,22-17-336 0 0,11-11-335 0 0,4-2-289 0 0,-3-2 32 0 0,-20 10-481 0 0,-25 15-255 0 0,-30 19-288 0 0,-34 23-561 0 0,-33 25-1312 0 0,-33 22 239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1025 3041 0 0,'0'0'8564'0'0,"178"-88"-6627"0"0,-33 15-512 0 0,41-24-737 0 0,37-20-352 0 0,11-11-192 0 0,-8 2-80 0 0,-25 9-288 0 0,-30 16-736 0 0,-45 19-705 0 0,-44 23-1840 0 0,-48 22-1314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0 799 5234 0 0,'0'0'2978'0'0,"0"13"-1041"0"0,30-26-193 0 0,29-23 465 0 0,23-16-672 0 0,37-24-784 0 0,26-18-417 0 0,22-17-176 0 0,-7 0-112 0 0,-8 6-32 0 0,-25 14-352 0 0,-38 18-2530 0 0,-48 23-4321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 3746 0 0,'-20'0'8484'0'0,"761"-2"-8100"0"0,779 4 790 0 0,-1049 22-1182 0 0,-95-2 10 0 0,-228-17 0 0 0,1314 59-52 0 0,-161-29-18 0 0,-592-25 27 0 0,229-3 79 0 0,-364-6-39 0 0,1015-24 31 0 0,-41 10-72 0 0,-982 15 73 0 0,351 13-10 0 0,160-15-576 0 0,-1044-2 564 0 0,-1-1-1 0 0,61-15 1 0 0,4-1 0 0 0,-55 14-264 0 0,46 1 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3169 0 0,'0'0'10963'0'0,"26"0"-10995"0"0,256-19 56 0 0,170 22-195 0 0,534-8 192 0 0,-549-18-53 0 0,149-3 3 0 0,-426 24 19 0 0,820-25-1 0 0,753 0-140 0 0,-1203 29 110 0 0,998 12-82 0 0,-522 23 39 0 0,-78 0-38 0 0,924-1-83 0 0,-1311-21 72 0 0,206 1 95 0 0,497-12-31 0 0,-1209-3-685 0 0,1 2-1 0 0,37 9 1 0 0,-67-12 450 0 0,18 3 395 0 0,1-2-1 0 0,0-1 1 0 0,48-6 0 0 0,-23 1-99 0 0,-35 4 434 0 0,31-2-2563 0 0,-40 2 205 0 0,-27 0-59 0 0,-17 1-1888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6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5122 0 0,'0'0'7924'0'0,"188"-32"-6820"0"0,-130 27-15 0 0,-4 1-433 0 0,-4 4-79 0 0,-6 0-449 0 0,-12 0-160 0 0,-10 2-112 0 0,-8 5-641 0 0,-3 1-1168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0 773 4482 0 0,'0'-2'6243'0'0,"38"-23"-4034"0"0,32-19-208 0 0,34-23-977 0 0,34-21-832 0 0,21-15 0 0 0,16-8-208 0 0,0 2-272 0 0,-15 14-864 0 0,-23 18-2578 0 0,-29 26-1440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1 983 4658 0 0,'0'0'9492'0'0,"134"-86"-7555"0"0,-15 9-544 0 0,29-22-849 0 0,23-16-432 0 0,8-13-144 0 0,-16 2-192 0 0,-18 10-1281 0 0,-30 16-607 0 0,-29 20-1426 0 0,-31 24-1440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1 859 2145 0 0,'0'0'8823'0'0,"21"-12"-7159"0"0,181-109 2636 0 0,85-93-3293 0 0,-213 157-924 0 0,-46 36-154 0 0,249-197-385 0 0,-102 70-3806 0 0,-129 104-186 0 0,-30 21-2512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0 599 5779 0 0,'0'0'7587'0'0,"208"-105"-5362"0"0,-92 38-1088 0 0,17-10-497 0 0,-3-3-528 0 0,-7 0-80 0 0,-30 7-1377 0 0,-30 10-3409 0 0,-33 10-6451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10 809 6707 0 0,'-9'-8'7161'0'0,"573"-323"-4592"0"0,-517 301-2645 0 0,280-177-800 0 0,-122 60-3244 0 0,-142 94-359 0 0,-37 21-2407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1038 7700 0 0,'0'0'8019'0'0,"78"-112"-7058"0"0,7 33-721 0 0,34-20-240 0 0,26-20 16 0 0,22-7 16 0 0,4 4-128 0 0,-7 9-176 0 0,-12 12-1009 0 0,-25 21-1968 0 0,-42 24-1826 0 0,-37 26-1504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1029 6291 0 0,'0'0'5554'0'0,"275"-147"-3905"0"0,-131 76-80 0 0,24-17-465 0 0,25-15-447 0 0,15-14 79 0 0,-4-3-496 0 0,-18 2-192 0 0,-34 11-304 0 0,-40 17-2353 0 0,-49 23-3650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49 627 2961 0 0,'0'0'555'0'0,"-8"1"-2"0"0,-32 7 2008 0 0,44-8-2097 0 0,0 0 0 0 0,-1-1 0 0 0,1 0 0 0 0,0 0 0 0 0,0 0 0 0 0,0 0 0 0 0,5-3 0 0 0,51-32 876 0 0,-28 15-566 0 0,249-152 376 0 0,-99 56-1770 0 0,296-138 0 0 0,-470 252 298 0 0,52-18-4946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1009 5122 0 0,'0'0'3733'0'0,"13"-8"-2333"0"0,181-105 2327 0 0,621-391-1422 0 0,-373 166-4735 0 0,-379 292-4016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1069 3185 0 0,'0'0'1657'0'0,"-7"17"-488"0"0,-17 52-254 0 0,23-67-668 0 0,0 0 0 0 0,0 0 0 0 0,1 0 1 0 0,-1 0-1 0 0,0 1 0 0 0,1-1 0 0 0,0 0 0 0 0,0 0 0 0 0,-1 0 1 0 0,1 0-1 0 0,0 0 0 0 0,1 1 0 0 0,-1-1 0 0 0,0 0 0 0 0,1 0 1 0 0,0 3-1 0 0,0-4-175 0 0,-1-1 0 0 0,1 1 0 0 0,0 0-1 0 0,-1-1 1 0 0,1 1 0 0 0,0-1 0 0 0,0 1 0 0 0,-1-1 0 0 0,1 0 0 0 0,0 1 0 0 0,0-1 0 0 0,0 0 0 0 0,-1 1 0 0 0,1-1 0 0 0,0 0 0 0 0,0 0 0 0 0,0 0 0 0 0,0 0 0 0 0,0 0 0 0 0,0 0-1 0 0,-1 0 1 0 0,1 0 0 0 0,0 0 0 0 0,0 0 0 0 0,0-1 0 0 0,1 1 0 0 0,8-4 143 0 0,1 0-1 0 0,-1 0 0 0 0,0-1 1 0 0,14-9-1 0 0,-13 7 299 0 0,546-258 3392 0 0,-430 207-3520 0 0,143-65 403 0 0,609-298-341 0 0,-866 415-507 0 0,21-11-477 0 0,0-2 1 0 0,-1-1-1 0 0,0-1 1 0 0,-2-2 0 0 0,43-40-1 0 0,-68 57-37 0 0,0-1 0 0 0,-1 0-1 0 0,0 0 1 0 0,0-1 0 0 0,-1 1-1 0 0,1-1 1 0 0,2-9 0 0 0,-4 8-1122 0 0,-1 1-1 0 0,0-1 1 0 0,-1 1 0 0 0,1-16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6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4946 0 0,'0'0'6358'0'0,"25"3"-5592"0"0,78 10-534 0 0,-100-13-219 0 0,1 0 0 0 0,-1 1-1 0 0,0-1 1 0 0,0 1 0 0 0,0-1 0 0 0,0 1 0 0 0,0 0 0 0 0,0 1 0 0 0,0-1 0 0 0,0 0 0 0 0,-1 1 0 0 0,1-1 0 0 0,0 1 0 0 0,-1 0 0 0 0,1 0 0 0 0,-1 0 0 0 0,0 0 0 0 0,1 1-1 0 0,-1-1 1 0 0,0 0 0 0 0,2 5 0 0 0,5 6 55 0 0,119 116 1547 0 0,32 36 158 0 0,-144-145-1677 0 0,-1 0 1 0 0,-1 1-1 0 0,0 0 0 0 0,-2 1 1 0 0,0 0-1 0 0,15 45 1 0 0,-23-53-70 0 0,-1 0 0 0 0,0-1-1 0 0,-1 1 1 0 0,0 0 0 0 0,-1 23 0 0 0,-1-29 18 0 0,-1-1 0 0 0,1 1-1 0 0,-2-1 1 0 0,1 0 0 0 0,-1 1 0 0 0,0-1 0 0 0,0 0 0 0 0,-1 0 0 0 0,0 0 0 0 0,0 0 0 0 0,-1-1-1 0 0,-5 9 1 0 0,-9 5 106 0 0,0 0 0 0 0,-1-2-1 0 0,-1 0 1 0 0,0-1 0 0 0,-2-1-1 0 0,-41 24 1 0 0,-154 64-63 0 0,144-72-3 0 0,46-17 12 0 0,26-14-156 0 0,0 0 1 0 0,1 1 0 0 0,-1-1 0 0 0,0 0-1 0 0,0 0 1 0 0,1 1 0 0 0,-1-1-1 0 0,1 0 1 0 0,-1 1 0 0 0,1-1 0 0 0,0 1-1 0 0,0-1 1 0 0,-1 1 0 0 0,1-1-1 0 0,0 0 1 0 0,0 4 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650 0 7043 0 0,'0'0'4442'0'0,"0"13"-4591"0"0,0-8 135 0 0,-1 0 0 0 0,0 1 0 0 0,0-1 0 0 0,0 0 0 0 0,-1 0 0 0 0,0-1 0 0 0,0 1 1 0 0,0 0-1 0 0,0-1 0 0 0,-1 1 0 0 0,-6 7 0 0 0,-43 48 640 0 0,36-42-469 0 0,-64 61 534 0 0,-95 72 0 0 0,-56 55 483 0 0,224-199-1180 0 0,0 0 1 0 0,0 0-1 0 0,1 0 1 0 0,1 1-1 0 0,-1 0 0 0 0,1 0 1 0 0,0 0-1 0 0,1 1 1 0 0,0-1-1 0 0,-4 14 0 0 0,2 30-7002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1159 0 4994 0 0,'0'0'3151'0'0,"-27"19"-2161"0"0,-178 122 552 0 0,-209 163 986 0 0,327-231-2155 0 0,4 4 0 0 0,-111 133 0 0 0,168-178-272 0 0,1 2 1 0 0,-26 47-1 0 0,43-68-413 0 0,1 1 0 0 0,1 0 0 0 0,1 0 1 0 0,0 1-1 0 0,1-1 0 0 0,0 1 0 0 0,1 0 0 0 0,1 0 0 0 0,-1 21 0 0 0,22-33-6315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1676 1 6099 0 0,'0'0'1464'0'0,"-26"21"-346"0"0,0 1-811 0 0,-134 123 1614 0 0,-500 453 4055 0 0,-40-59-5122 0 0,680-525-872 0 0,12-9-1 0 0,0 1 1 0 0,0 0-1 0 0,0 0 0 0 0,1 0 0 0 0,0 1 0 0 0,0 0 1 0 0,0 1-1 0 0,1-1 0 0 0,-9 15 0 0 0,15-22 6 0 0,0 0 0 0 0,0 1 0 0 0,0-1 0 0 0,-1 0 0 0 0,1 0 0 0 0,0 1 0 0 0,0-1 0 0 0,0 0 0 0 0,0 0 0 0 0,-1 1 0 0 0,1-1 0 0 0,0 0 0 0 0,0 1 0 0 0,0-1 0 0 0,0 0 0 0 0,0 1 0 0 0,0-1 0 0 0,0 0 0 0 0,0 1 0 0 0,0-1 0 0 0,0 0 0 0 0,0 1-1 0 0,0-1 1 0 0,0 0 0 0 0,0 0 0 0 0,0 1 0 0 0,0-1 0 0 0,1 0 0 0 0,-1 1 0 0 0,0-1 0 0 0,0 0 0 0 0,0 0 0 0 0,0 1 0 0 0,1-1 0 0 0,-1 0 0 0 0,0 0 0 0 0,0 1 0 0 0,0-1 0 0 0,1 0 0 0 0,-1 0 0 0 0,0 0 0 0 0,0 1 0 0 0,1-1 0 0 0,-1 0 0 0 0,0 0 0 0 0,1 0 0 0 0,-1 0 0 0 0,0 0-1 0 0,1 1 1 0 0,-1-1 0 0 0,0 0 0 0 0,1 0 0 0 0,-1 0 0 0 0,0 0 0 0 0,0 0 0 0 0,1 0 0 0 0,-1 0 0 0 0,0 0 0 0 0,1 0 0 0 0,-1-1 0 0 0,1 1 0 0 0,13 1-258 0 0,0 0-1 0 0,-1-2 1 0 0,1 0 0 0 0,0 0-1 0 0,0-1 1 0 0,-1-1 0 0 0,23-7-1 0 0,100-41-2759 0 0,-109 40 1942 0 0,109-49-5359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1268 0 4034 0 0,'0'0'3172'0'0,"-19"24"-2622"0"0,-7 8-302 0 0,-100 118 1147 0 0,-406 335 4115 0 0,170-168-3867 0 0,327-285-1587 0 0,2-2-19 0 0,-34 40-1 0 0,59-61-42 0 0,0 1 0 0 0,1 0 0 0 0,0 0 0 0 0,1 1 0 0 0,0 0 0 0 0,1 0 0 0 0,0 0-1 0 0,-6 24 1 0 0,10-33-25 0 0,0 0-1 0 0,1 0 0 0 0,-1 0 1 0 0,1 0-1 0 0,-1 0 1 0 0,1 0-1 0 0,0 0 0 0 0,0 0 1 0 0,0 0-1 0 0,0 0 1 0 0,0 0-1 0 0,0 0 0 0 0,0 0 1 0 0,1 0-1 0 0,-1 0 0 0 0,1 0 1 0 0,0 0-1 0 0,-1 0 1 0 0,1 0-1 0 0,0 0 0 0 0,0 0 1 0 0,0-1-1 0 0,0 1 0 0 0,1 0 1 0 0,1 2-1 0 0,0-2-93 0 0,0-1 1 0 0,1 0-1 0 0,-1 0 0 0 0,0 0 0 0 0,0-1 0 0 0,0 1 1 0 0,1-1-1 0 0,-1 1 0 0 0,0-1 0 0 0,1 0 0 0 0,-1-1 1 0 0,0 1-1 0 0,5-1 0 0 0,0 0-475 0 0,-1-1 0 0 0,0 1-1 0 0,0-1 1 0 0,0 0 0 0 0,13-6-1 0 0,36-30-5868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714 1 4802 0 0,'0'0'1011'0'0,"-2"22"956"0"0,-3-15-1738 0 0,-1-1 0 0 0,0 0 1 0 0,0 0-1 0 0,0 0 0 0 0,-1 0 1 0 0,0-1-1 0 0,0 0 0 0 0,0-1 1 0 0,-8 4-1 0 0,-12 9 314 0 0,-212 132 990 0 0,135-89-1509 0 0,-148 115 1 0 0,234-158-646 0 0,32-27-3678 0 0,28-27-210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852 0 6403 0 0,'0'0'3938'0'0,"-142"105"-2738"0"0,83-49-367 0 0,-12 11-113 0 0,-10 9-32 0 0,-5 2-79 0 0,-7 1-97 0 0,4-7-176 0 0,7-12-256 0 0,19-11-64 0 0,15-14 16 0 0,18-16-464 0 0,23-14-721 0 0,36-29-8819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1119 1 4034 0 0,'0'0'6152'0'0,"-33"11"-5757"0"0,8-3-362 0 0,-4 0 56 0 0,1 2 1 0 0,0 1-1 0 0,0 1 0 0 0,1 1 1 0 0,1 2-1 0 0,-31 22 1 0 0,-70 58 838 0 0,-524 353 1540 0 0,634-437-2724 0 0,14-9-6 0 0,0 0-1 0 0,0 0 1 0 0,-1 0-1 0 0,1-1 1 0 0,0 1-1 0 0,-1-1 0 0 0,1 0 1 0 0,-1 0-1 0 0,-6 1 1 0 0,7-24-7187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1645 14 5491 0 0,'0'0'4460'0'0,"-22"-3"-4292"0"0,4 0-109 0 0,9 1 7 0 0,-1 0 0 0 0,1 1 0 0 0,-1 0 1 0 0,1 0-1 0 0,-1 1 0 0 0,0 0 0 0 0,1 1 0 0 0,-1 0 0 0 0,0 1 0 0 0,1 0 0 0 0,0 0 1 0 0,-1 1-1 0 0,-9 4 0 0 0,-386 224 4310 0 0,221-118-3446 0 0,-141 74-165 0 0,-128 76-188 0 0,379-214-561 0 0,72-48-22 0 0,1 0-1 0 0,-1-1 1 0 0,1 1-1 0 0,0 0 1 0 0,-1 0 0 0 0,1 0-1 0 0,0 0 1 0 0,0 1-1 0 0,0-1 1 0 0,0 0 0 0 0,0 0-1 0 0,0 1 1 0 0,0-1-1 0 0,1 1 1 0 0,-1-1 0 0 0,0 1-1 0 0,0 2 1 0 0,3-4-39 0 0,-1 1 0 0 0,1 0 0 0 0,0 0 0 0 0,0-1 0 0 0,0 1 0 0 0,0-1 0 0 0,0 0 0 0 0,0 1 0 0 0,0-1 0 0 0,0 0 0 0 0,0 0 0 0 0,0 0-1 0 0,0-1 1 0 0,0 1 0 0 0,0 0 0 0 0,0-1 0 0 0,3 0 0 0 0,56-10-1314 0 0,-1-3-1 0 0,111-41 0 0 0,28-23-3880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525 5 2977 0 0,'0'-4'4544'0'0,"-2"13"-4388"0"0,-1 0 1 0 0,0 0-1 0 0,0 0 1 0 0,-1 0-1 0 0,0 0 1 0 0,0-1 0 0 0,-1 0-1 0 0,0 0 1 0 0,-1 0-1 0 0,-13 14 1 0 0,1 2 258 0 0,-218 258 1299 0 0,124-157-1337 0 0,94-102-2026 0 0,0 0 0 0 0,2 2-1 0 0,-21 41 1 0 0,26-46-1230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1169 4 2097 0 0,'0'0'4490'0'0,"0"0"-4465"0"0,0 0 0 0 0,0-1 0 0 0,-1 1 0 0 0,1 0 0 0 0,0 0 0 0 0,0 0 0 0 0,0-1 0 0 0,0 1-1 0 0,0 0 1 0 0,0 0 0 0 0,-1 0 0 0 0,1-1 0 0 0,0 1 0 0 0,0 0 0 0 0,0 0 0 0 0,-1 0 0 0 0,1 0 0 0 0,0 0 0 0 0,0 0 0 0 0,0-1 0 0 0,-1 1 0 0 0,1 0 0 0 0,0 0-1 0 0,0 0 1 0 0,0 0 0 0 0,-1 0 0 0 0,1 0 0 0 0,0 0 0 0 0,0 0 0 0 0,-1 0 0 0 0,1 0 0 0 0,0 0 0 0 0,0 0 0 0 0,-1 0 0 0 0,1 0 0 0 0,0 0 0 0 0,0 0 0 0 0,0 0 0 0 0,-1 1-1 0 0,1-1 1 0 0,0 0 0 0 0,0 0 0 0 0,0 0 0 0 0,-1 0 0 0 0,1 0 0 0 0,0 0 0 0 0,0 1 0 0 0,-1-1 0 0 0,-8 6 225 0 0,0 0-1 0 0,0 1 1 0 0,1 0 0 0 0,-1 1 0 0 0,1 0-1 0 0,-9 12 1 0 0,-6 5 208 0 0,-533 508 3829 0 0,332-323-3126 0 0,197-185-1057 0 0,-120 124 273 0 0,132-131-377 0 0,0 1 0 0 0,0 1 1 0 0,2 1-1 0 0,1 0 0 0 0,0 0 1 0 0,-11 34-1 0 0,21-52-93 0 0,1 0 0 0 0,0 0 1 0 0,0 0-1 0 0,0 1 0 0 0,1-1 0 0 0,-1 0 1 0 0,1 0-1 0 0,0 1 0 0 0,0-1 0 0 0,0 0 1 0 0,0 1-1 0 0,1 3 0 0 0,-1-6-38 0 0,1 0 1 0 0,-1 0-1 0 0,1-1 1 0 0,-1 1-1 0 0,0 0 1 0 0,1 0-1 0 0,0 0 1 0 0,-1-1-1 0 0,1 1 1 0 0,0 0-1 0 0,-1-1 1 0 0,1 1-1 0 0,0 0 1 0 0,-1-1-1 0 0,1 1 1 0 0,0-1-1 0 0,0 1 1 0 0,0-1 0 0 0,0 0-1 0 0,0 1 1 0 0,0-1-1 0 0,-1 0 1 0 0,1 1-1 0 0,0-1 1 0 0,0 0-1 0 0,2 0 1 0 0,4-1-339 0 0,-1 0 0 0 0,1 0 0 0 0,0 0 0 0 0,-1-1 0 0 0,0 0 0 0 0,1 0 0 0 0,-1-1 0 0 0,0 0 1 0 0,0 0-1 0 0,7-5 0 0 0,45-30-5286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2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2865 0 0,'0'2'7076'0'0,"1"20"-7317"0"0,3-7 465 0 0,0-1-1 0 0,1 0 1 0 0,0 0-1 0 0,1 0 0 0 0,9 15 1 0 0,14 33 618 0 0,-17-29-546 0 0,-1 0 0 0 0,-1 1 0 0 0,-2 1 0 0 0,-2-1 0 0 0,4 67 1 0 0,-2-39-145 0 0,-8-61-111 0 0,0-1 1 0 0,1 2 1004 0 0,-1-2-1005 0 0,0 0 1 0 0,0 0 0 0 0,0 0 0 0 0,0 0 0 0 0,0 0 0 0 0,0 0-1 0 0,0 0 1 0 0,1 0 0 0 0,1-1 1129 0 0,-2 1-1129 0 0,0 0-1 0 0,0 0 1 0 0,1 0 0 0 0,11-13 723 0 0,14-22-1198 0 0,-22 30 638 0 0,199-241-91 0 0,11-17-164 0 0,-181 207-1065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1114 7 4146 0 0,'0'0'1614'0'0,"0"-6"686"0"0,0 10-2268 0 0,-1 0 0 0 0,1 0 1 0 0,-1 0-1 0 0,0 0 0 0 0,-1 0 1 0 0,1 0-1 0 0,-1 0 0 0 0,0-1 0 0 0,0 1 1 0 0,0-1-1 0 0,0 1 0 0 0,-3 3 1 0 0,-40 43 1062 0 0,29-33-639 0 0,-393 378 3225 0 0,-105 119-1354 0 0,504-502-2267 0 0,-11 12 90 0 0,-23 37 0 0 0,39-54-150 0 0,1 1-1 0 0,-1 0 1 0 0,2 0-1 0 0,-1 1 1 0 0,1-1-1 0 0,0 1 1 0 0,1-1-1 0 0,0 1 1 0 0,-1 13-1 0 0,3-21-39 0 0,0 1 1 0 0,0-1-1 0 0,1 0 0 0 0,-1 1 0 0 0,0-1 1 0 0,0 0-1 0 0,1 0 0 0 0,-1 1 0 0 0,1-1 0 0 0,-1 0 1 0 0,1 0-1 0 0,0 0 0 0 0,-1 0 0 0 0,1 0 1 0 0,0 0-1 0 0,0 0 0 0 0,0 0 0 0 0,0 0 1 0 0,0 0-1 0 0,0 0 0 0 0,0 0 0 0 0,0 0 0 0 0,0-1 1 0 0,0 1-1 0 0,0-1 0 0 0,0 1 0 0 0,1-1 1 0 0,-1 1-1 0 0,0-1 0 0 0,0 1 0 0 0,1-1 0 0 0,-1 0 1 0 0,0 0-1 0 0,1 0 0 0 0,-1 0 0 0 0,0 0 1 0 0,1 0-1 0 0,-1 0 0 0 0,2 0 0 0 0,8-1-244 0 0,0 0-1 0 0,0 0 1 0 0,18-6-1 0 0,-5-1-814 0 0,-1-1 0 0 0,0-1 1 0 0,0-1-1 0 0,-1-1 0 0 0,27-19 1 0 0,29-25-5975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1112 0 2929 0 0,'0'0'4461'0'0,"-32"25"-3116"0"0,-221 164 1480 0 0,158-119-1861 0 0,-245 185 2299 0 0,252-182-2391 0 0,-133 142 0 0 0,215-208-910 0 0,-45 55 163 0 0,48-57-202 0 0,0 0-1 0 0,0-1 0 0 0,0 1 0 0 0,1 0 0 0 0,0 0 1 0 0,0 1-1 0 0,0-1 0 0 0,1 0 0 0 0,-1 1 1 0 0,1-1-1 0 0,0 8 0 0 0,1-13 48 0 0,0 0 1 0 0,0 0 0 0 0,0 0-1 0 0,0 0 1 0 0,0 0-1 0 0,0 1 1 0 0,0-1-1 0 0,0 0 1 0 0,0 0-1 0 0,0 0 1 0 0,0 0-1 0 0,0 1 1 0 0,0-1-1 0 0,0 0 1 0 0,0 0-1 0 0,0 0 1 0 0,0 0 0 0 0,0 0-1 0 0,0 1 1 0 0,0-1-1 0 0,0 0 1 0 0,0 0-1 0 0,0 0 1 0 0,0 0-1 0 0,1 0 1 0 0,-1 0-1 0 0,0 0 1 0 0,0 1-1 0 0,0-1 1 0 0,0 0-1 0 0,0 0 1 0 0,0 0 0 0 0,1 0-1 0 0,-1 0 1 0 0,0 0-1 0 0,0 0 1 0 0,0 0-1 0 0,0 0 1 0 0,0 0-1 0 0,1 0 1 0 0,-1 0-1 0 0,0 0 1 0 0,0 0-1 0 0,0 0 1 0 0,0 0-1 0 0,0 0 1 0 0,1 0 0 0 0,-1 0-1 0 0,0 0 1 0 0,0 0-1 0 0,0 0 1 0 0,0 0-1 0 0,1 0 1 0 0,-1 0-1 0 0,0 0 1 0 0,0 0-1 0 0,0 0 1 0 0,0 0-1 0 0,0 0 1 0 0,0-1-1 0 0,1 1 1 0 0,-1 0-1 0 0,0 0 1 0 0,0 0 0 0 0,0 0-1 0 0,33-13-2734 0 0,17-28-1032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980 0 4722 0 0,'0'0'1299'0'0,"-4"2"-375"0"0,-33 18-6 0 0,1 2 0 0 0,2 1 1 0 0,0 2-1 0 0,-31 29 0 0 0,12-11-267 0 0,-113 93 159 0 0,-283 298-1 0 0,446-430-851 0 0,-16 16-178 0 0,2 1-1 0 0,-21 34 1 0 0,35-51-128 0 0,-1 1 0 0 0,2 1 1 0 0,-1-1-1 0 0,1 0 0 0 0,-1 1 0 0 0,2-1 1 0 0,-1 1-1 0 0,0-1 0 0 0,1 1 0 0 0,0 0 1 0 0,1 0-1 0 0,-1 0 0 0 0,1-1 0 0 0,0 1 0 0 0,0 0 1 0 0,1 0-1 0 0,2 10 0 0 0,3-8-2765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1267 2 3265 0 0,'0'0'6668'0'0,"-3"-1"-6252"0"0,0 1-425 0 0,0-1 0 0 0,1 1 0 0 0,-1 0 0 0 0,0 0 0 0 0,0 0 0 0 0,0 1 0 0 0,0-1 0 0 0,1 1 0 0 0,-1-1 0 0 0,0 1 0 0 0,1 0 0 0 0,-1 0 1 0 0,0 0-1 0 0,1 0 0 0 0,-1 1 0 0 0,1-1 0 0 0,-1 1 0 0 0,1-1 0 0 0,0 1 0 0 0,-4 4 0 0 0,-10 5 93 0 0,-447 300 1766 0 0,320-202-1461 0 0,-142 138 0 0 0,241-205-148 0 0,3 1 0 0 0,1 3 1 0 0,-47 69-1 0 0,75-97-338 0 0,1 1-1 0 0,1 0 1 0 0,1 1-1 0 0,0-1 1 0 0,2 2-1 0 0,0-1 1 0 0,1 1-1 0 0,1 0 1 0 0,1 0 0 0 0,1 1-1 0 0,1-1 1 0 0,2 42-1 0 0,0-62-7 0 0,0 0-1 0 0,0 0 0 0 0,0 0 1 0 0,0-1-1 0 0,1 1 1 0 0,-1 0-1 0 0,0 0 1 0 0,1 0-1 0 0,-1 0 0 0 0,1 0 1 0 0,-1 0-1 0 0,1-1 1 0 0,-1 1-1 0 0,1 0 1 0 0,-1 0-1 0 0,1-1 1 0 0,0 1-1 0 0,0 0 0 0 0,-1-1 1 0 0,1 1-1 0 0,0-1 1 0 0,0 1-1 0 0,0-1 1 0 0,-1 1-1 0 0,1-1 1 0 0,0 1-1 0 0,0-1 0 0 0,0 0 1 0 0,0 0-1 0 0,0 1 1 0 0,1-1-1 0 0,1 0-221 0 0,0 0 0 0 0,-1 0 0 0 0,1 0 0 0 0,0 0 0 0 0,0 0 0 0 0,-1-1 0 0 0,1 1 0 0 0,-1-1 0 0 0,1 0 0 0 0,0 0 0 0 0,2-1 0 0 0,21-18-4382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1875 0 3954 0 0,'0'0'1299'0'0,"-15"22"190"0"0,-6 8-929 0 0,-1 0 0 0 0,-2-2 1 0 0,-1-1-1 0 0,-51 44 0 0 0,-632 439 2503 0 0,101-78-2308 0 0,578-410-697 0 0,-150 125 243 0 0,156-126-276 0 0,1 1 0 0 0,2 2 0 0 0,0 0 0 0 0,1 1 0 0 0,-18 32 0 0 0,33-49-128 0 0,0-1-1 0 0,0 1 0 0 0,1 0 1 0 0,0 1-1 0 0,1-1 0 0 0,-1 0 1 0 0,2 1-1 0 0,-1 0 0 0 0,1-1 1 0 0,0 18-1 0 0,1-23-7 0 0,0 0 1 0 0,1 0-1 0 0,-1 0 1 0 0,1 0-1 0 0,0 0 1 0 0,0 0-1 0 0,0 0 1 0 0,0 0-1 0 0,1 0 1 0 0,-1 0-1 0 0,1 0 1 0 0,-1-1-1 0 0,1 1 1 0 0,0 0-1 0 0,0-1 1 0 0,0 0-1 0 0,1 1 1 0 0,-1-1-1 0 0,0 0 1 0 0,1 0-1 0 0,-1-1 1 0 0,1 1-1 0 0,0 0 1 0 0,0-1-1 0 0,0 1 1 0 0,0-1-1 0 0,0 0 1 0 0,0 0-1 0 0,3 0 1 0 0,46 5-1982 0 0,7-5-173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1539 1 4738 0 0,'0'0'2436'0'0,"-16"7"-2321"0"0,13-6-106 0 0,-13 6 80 0 0,-1 1 0 0 0,1 0 0 0 0,1 1 0 0 0,0 1 0 0 0,0 0 0 0 0,-22 21 0 0 0,-214 249 2470 0 0,14-14-529 0 0,-228 159 377 0 0,198-188-1669 0 0,245-217-905 0 0,-6 4 387 0 0,-42 49 1 0 0,65-66-441 0 0,-1-1 0 0 0,2 1 0 0 0,-1 0 0 0 0,1 0 0 0 0,0 0 0 0 0,0 0 0 0 0,1 1 0 0 0,0 0 0 0 0,0-1 0 0 0,1 1 0 0 0,0 0 0 0 0,1 1 0 0 0,-2 10 0 0 0,6-6-3427 0 0,9-11-1073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1985 0 0,'0'0'544'0'0,"-4"0"-224"0"0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0 1153 0 0,'0'0'5615'0'0,"-2"2"-5764"0"0,-38 19 504 0 0,1 3 1 0 0,-60 47-1 0 0,76-52-134 0 0,1 1 0 0 0,1 1-1 0 0,0 1 1 0 0,2 0 0 0 0,-20 31-1 0 0,35-47-301 0 0,0 0 0 0 0,1 1 0 0 0,0-1 0 0 0,0 1 0 0 0,1 0 0 0 0,0 0-1 0 0,0 0 1 0 0,0 0 0 0 0,1 0 0 0 0,0 0 0 0 0,0 14 0 0 0,16-18-4321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8 5426 0 0,'0'0'4675'0'0,"-11"-8"-4627"0"0,26 31-481 0 0,19 8 818 0 0,6 9 415 0 0,1 6-464 0 0,4 1-256 0 0,-8-1-32 0 0,-7-4 16 0 0,-12-13-464 0 0,-10-10-2897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380 0 5795 0 0,'0'0'2833'0'0,"-219"146"-2129"0"0,155-93-448 0 0,12-7-80 0 0,19-6-160 0 0,22-13 0 0 0,11-14-416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3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0 4018 0 0,'0'0'3529'0'0,"-2"0"-3168"0"0,-1 0-1 0 0,0 0 1 0 0,1 1-1 0 0,-1-1 0 0 0,0 1 1 0 0,1-1-1 0 0,-1 1 1 0 0,0 0-1 0 0,1 0 1 0 0,-4 1-1 0 0,4 10-143 0 0,-1 0-1 0 0,0 0 1 0 0,-1 0 0 0 0,0-1 0 0 0,-1 0 0 0 0,0 1-1 0 0,-1-2 1 0 0,0 1 0 0 0,-9 12 0 0 0,-11 21 197 0 0,18-29-452 0 0,1 0 0 0 0,0 1-1 0 0,1-1 1 0 0,0 2-1 0 0,2-1 1 0 0,0 0 0 0 0,0 1-1 0 0,2 0 1 0 0,-1 33-1 0 0,3 13-2450 0 0,0-36-2756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7427 0 0,'0'0'2514'0'0,"208"52"-2194"0"0,-130-20-336 0 0,4 6 64 0 0,-12 1-64 0 0,-10-5-689 0 0,-12-13-2176 0 0,-15-10-2049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1 8020 0 0,'0'0'2433'0'0,"-149"111"-945"0"0,60-46-335 0 0,-4-6-705 0 0,19-8-352 0 0,18-14 0 0 0,30-18-464 0 0,67-54-9428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 9092 0 0,'0'0'3426'0'0,"223"-21"-3186"0"0,-134 21-272 0 0,1 0-128 0 0,-12 4-753 0 0,-23 13-1728 0 0,-10 0-1233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573 1 10981 0 0,'0'0'1537'0'0,"-238"122"31"0"0,134-65-1023 0 0,7 3-465 0 0,19-11-32 0 0,34-18-448 0 0,32-25-2098 0 0</inkml:trace>
  <inkml:trace contextRef="#ctx0" brushRef="#br0" timeOffset="1">79 282 8164 0 0,'0'0'4082'0'0,"208"26"-1617"0"0,-71-18-1457 0 0,4-8-880 0 0,-22 0-464 0 0,-30 0-2865 0 0,-48-13-3651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1 8068 0 0,'0'0'3793'0'0,"-183"118"-2928"0"0,117-84-433 0 0,14-1-304 0 0,11-10-80 0 0,18-6-16 0 0,20-9-96 0 0,29-47-7844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12198 0 0,'0'0'4322'0'0,"230"78"-4627"0"0,-174-65-1311 0 0,-8 6-1474 0 0,-7 4-992 0 0,-11 6-2240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406 35 2721 0 0,'0'0'2305'0'0,"3"-20"-1122"0"0,-3 7-1043 0 0,-4 12 1005 0 0,-157 133 2054 0 0,109-93-2781 0 0,2 2 0 0 0,-75 79 0 0 0,123-117-614 0 0,-10 13 314 0 0,10-3-3450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6003 0 0,'0'0'1681'0'0,"245"105"-1553"0"0,-178-86-80 0 0,-7-9-689 0 0,-16-10-3713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246 1 8148 0 0,'0'0'1969'0'0,"-156"103"-1425"0"0,122-67-224 0 0,1-1-144 0 0,18-9-64 0 0,8-8-144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1 589 8772 0 0,'0'0'384'0'0,"238"50"144"0"0,-116-12 145 0 0,5 4-625 0 0,-8-6 16 0 0,-23-15-1249 0 0,-18-11-4113 0 0</inkml:trace>
  <inkml:trace contextRef="#ctx0" brushRef="#br0" timeOffset="1">1747 0 14182 0 0,'0'0'1633'0'0,"-182"100"-1377"0"0,119-51 97 0 0,0 1-305 0 0,15-8-96 0 0,14-11-625 0 0,23-20-1440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4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39 3314 0 0,'0'0'4983'0'0,"-4"-1"-4697"0"0,-1 1-200 0 0,0 1 0 0 0,0-1 1 0 0,0 1-1 0 0,0 0 0 0 0,0 0 1 0 0,0 0-1 0 0,0 1 0 0 0,0-1 1 0 0,1 1-1 0 0,-1 0 1 0 0,0 1-1 0 0,1-1 0 0 0,0 1 1 0 0,-1 0-1 0 0,1 0 0 0 0,0 0 1 0 0,1 1-1 0 0,-1-1 0 0 0,1 1 1 0 0,-1 0-1 0 0,1 0 1 0 0,-5 8-1 0 0,2-3 54 0 0,0 0 1 0 0,0 1 0 0 0,1-1-1 0 0,0 1 1 0 0,1 1-1 0 0,0-1 1 0 0,0 0-1 0 0,1 1 1 0 0,1 0-1 0 0,-2 13 1 0 0,3-19-93 0 0,1 1-1 0 0,0-1 1 0 0,0 0 0 0 0,0 1 0 0 0,1-1-1 0 0,0 0 1 0 0,0 0 0 0 0,0 1 0 0 0,3 6-1 0 0,-3-10-41 0 0,1 1 0 0 0,0-1-1 0 0,0 1 1 0 0,0-1-1 0 0,0 0 1 0 0,0 0 0 0 0,0 0-1 0 0,0 0 1 0 0,1 0 0 0 0,-1 0-1 0 0,1-1 1 0 0,-1 1-1 0 0,1-1 1 0 0,0 0 0 0 0,-1 0-1 0 0,1 0 1 0 0,0 0 0 0 0,4 1-1 0 0,10 2 43 0 0,-1-1-1 0 0,1-1 1 0 0,0 0 0 0 0,0-1-1 0 0,0-1 1 0 0,0-1-1 0 0,0 0 1 0 0,-1-1 0 0 0,1-1-1 0 0,0 0 1 0 0,-1-2-1 0 0,0 0 1 0 0,0 0 0 0 0,0-2-1 0 0,0 0 1 0 0,-1 0-1 0 0,-1-2 1 0 0,28-19 0 0 0,-37 24-29 0 0,0-1-1 0 0,0 0 1 0 0,-1 0 0 0 0,1-1 0 0 0,-1 1 0 0 0,0-1 0 0 0,-1 0 0 0 0,0 0 0 0 0,1 0 0 0 0,-2 0 0 0 0,5-13 0 0 0,-6 16-15 0 0,0 0 0 0 0,-1 0 1 0 0,1 0-1 0 0,-1 0 0 0 0,1-1 0 0 0,-1 1 0 0 0,0 0 0 0 0,0 0 1 0 0,-1 0-1 0 0,1 0 0 0 0,-1 0 0 0 0,1-1 0 0 0,-1 1 0 0 0,0 0 1 0 0,0 0-1 0 0,-1 0 0 0 0,1 1 0 0 0,0-1 0 0 0,-1 0 0 0 0,0 0 1 0 0,0 1-1 0 0,1-1 0 0 0,-1 1 0 0 0,-1-1 0 0 0,1 1 0 0 0,0 0 1 0 0,-4-2-1 0 0,-11-8 35 0 0,-1 1 1 0 0,-1 0 0 0 0,1 2 0 0 0,-2 0-1 0 0,1 1 1 0 0,-1 1 0 0 0,-1 1-1 0 0,-26-5 1 0 0,35 11-863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10885 0 0,'0'0'4162'0'0,"272"53"-3954"0"0,-179-37-208 0 0,-12-7-912 0 0,-18-3-3410 0 0,-22-4-2674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 0 5491 0 0,'0'0'4386'0'0,"-133"105"-3138"0"0,92-67-832 0 0,4-1-160 0 0,11-12-144 0 0,7-6-64 0 0,12-14-112 0 0,7-20-5170 0 0</inkml:trace>
  <inkml:trace contextRef="#ctx0" brushRef="#br0" timeOffset="1">12 50 10261 0 0,'0'0'4354'0'0,"200"34"-4258"0"0,-140-26-80 0 0,-8-8-849 0 0,-11 0-2368 0 0,-8 0-2034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583 0 4322 0 0,'0'0'3260'0'0,"-13"13"-1664"0"0,-111 64-386 0 0,-289 196-732 0 0,403-266-611 0 0,8-6 38 0 0,1-1 0 0 0,-1 1 0 0 0,1 0 0 0 0,0 0 0 0 0,-1 0 0 0 0,1 0 0 0 0,0 0 0 0 0,-1 0 0 0 0,1 0 0 0 0,0 1 0 0 0,0-1 0 0 0,0 0 0 0 0,0 1 0 0 0,0-1 0 0 0,0 1 0 0 0,1-1 0 0 0,-1 1 0 0 0,0-1 0 0 0,0 3 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6051 0 0,'0'0'1649'0'0,"283"67"-1217"0"0,-157-21 1072 0 0,0 6-1279 0 0,-14-5-225 0 0,-16-5 48 0 0,-25-11-64 0 0,-23-20-1249 0 0,-18-11-2753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1 7732 0 0,'0'0'5058'0'0,"-111"141"-4162"0"0,70-89-400 0 0,4-4-143 0 0,3-8-209 0 0,8-10-96 0 0,11-18-448 0 0,8-12-1905 0 0,7-12-2274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10597 0 0,'0'0'3858'0'0,"193"37"-4179"0"0,-93-12 450 0 0,1 5-97 0 0,-12 5-48 0 0,-15-1-449 0 0,-29-5-2192 0 0,-23-10-1969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 0 5587 0 0,'0'0'2977'0'0,"-193"140"-2129"0"0,126-91-544 0 0,7-1-272 0 0,8-10 32 0 0,23-9-64 0 0,17-14-32 0 0</inkml:trace>
  <inkml:trace contextRef="#ctx0" brushRef="#br0" timeOffset="1">108 58 11525 0 0,'0'0'1633'0'0,"193"68"-1473"0"0,-129-45-112 0 0,-12-2-496 0 0,-8-2-1153 0 0,-14-3-1360 0 0,-15-9-961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186 1 11669 0 0,'0'0'993'0'0,"-119"107"-1473"0"0,86-63 480 0 0,7 0-64 0 0,19-4 64 0 0,7-12-129 0 0,0-12-1135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7619 0 0,'0'0'4899'0'0,"208"97"-4659"0"0,-126-81-128 0 0,4-15-272 0 0,-8-1-2225 0 0,-11-30-3314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394 1 4754 0 0,'0'0'3554'0'0,"-74"120"-1841"0"0,26-66-769 0 0,3-1-336 0 0,-7-3 1 0 0,8-8-369 0 0,3-8-192 0 0,11-11 16 0 0,4-17-48 0 0,7-6-1153 0 0,5-32-2432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4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5667 0 0,'0'0'2075'0'0,"-3"4"-2104"0"0,-3 4 224 0 0,0 0 1 0 0,1 1-1 0 0,-1-1 0 0 0,2 1 1 0 0,-1 0-1 0 0,1 1 0 0 0,0-1 1 0 0,1 1-1 0 0,0 0 0 0 0,1-1 1 0 0,0 1-1 0 0,1 0 0 0 0,0 0 1 0 0,0 1-1 0 0,1-1 0 0 0,0 0 1 0 0,3 19-1 0 0,-2-28-191 0 0,1 0-1 0 0,-1 1 1 0 0,0-1-1 0 0,0 0 0 0 0,0 0 1 0 0,1 1-1 0 0,-1-1 1 0 0,1 0-1 0 0,-1-1 1 0 0,1 1-1 0 0,-1 0 1 0 0,1 0-1 0 0,0-1 0 0 0,-1 1 1 0 0,1 0-1 0 0,0-1 1 0 0,-1 0-1 0 0,1 1 1 0 0,0-1-1 0 0,-1 0 1 0 0,1 0-1 0 0,0 0 1 0 0,3 0-1 0 0,47-3 186 0 0,-50 3-181 0 0,10-2 20 0 0,-1-1-1 0 0,1 0 0 0 0,-1 0 1 0 0,0-1-1 0 0,0-1 0 0 0,0 0 1 0 0,19-12-1 0 0,70-55-509 0 0,-80 56 516 0 0,-19 15-42 0 0,-1 20-1302 0 0,-1 10 1293 0 0,0-21-182 0 0,0 0-1 0 0,1 0 0 0 0,0 0 1 0 0,0 0-1 0 0,1 0 1 0 0,2 13-1 0 0,-1-20 29 0 0,-1 1 0 0 0,0-1 0 0 0,1 1 0 0 0,-1-1 0 0 0,0 0 1 0 0,1 0-1 0 0,0 1 0 0 0,-1-1 0 0 0,1 0 0 0 0,0-1 0 0 0,-1 1 0 0 0,1 0 0 0 0,0 0 0 0 0,0-1 0 0 0,0 1 0 0 0,0-1 1 0 0,0 0-1 0 0,0 1 0 0 0,0-1 0 0 0,3 0 0 0 0,2 1-1008 0 0,15 3-2601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8708 0 0,'0'0'2289'0'0,"208"88"-2161"0"0,-126-65 0 0 0,0-6-1024 0 0,-8-5-1858 0 0,-7-5-2480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554 1 5458 0 0,'0'0'3298'0'0,"-216"130"-1681"0"0,134-80-481 0 0,4 1-415 0 0,8-5-193 0 0,14-6 64 0 0,15-9-384 0 0,30-12-160 0 0,11-17-192 0 0,19-2-960 0 0,44-37-1634 0 0,11-18-4545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6627 0 0,'0'0'1921'0'0,"189"35"-1329"0"0,-107-18-496 0 0,-26-6-80 0 0,-34-7-1552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21 4690 0 0,'0'0'3154'0'0,"-130"117"-2370"0"0,108-91-640 0 0,11-5-112 0 0,11-5-48 0 0,0-7-160 0 0,0-7-256 0 0</inkml:trace>
  <inkml:trace contextRef="#ctx0" brushRef="#br0" timeOffset="1">56 0 11205 0 0,'0'0'3874'0'0,"242"119"-3506"0"0,-175-97-208 0 0,-4-8-368 0 0,-15-8-800 0 0,-14-6-1394 0 0,-19 0-2368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5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487 1 8500 0 0,'0'0'3650'0'0,"-178"122"-2402"0"0,100-70-480 0 0,4-8-463 0 0,10-8-241 0 0,16-11 64 0 0,18-12-48 0 0,15-11 112 0 0,15-17-1585 0 0,19-18-3377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10933 0 0,'0'0'1425'0'0,"283"115"287"0"0,-153-66-783 0 0,7 1-753 0 0,-14-8-16 0 0,-15-11-96 0 0,-26-18-1024 0 0,-30-13-2482 0 0,-26-10-3345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383 0 7491 0 0,'0'0'3986'0'0,"-178"125"-2241"0"0,114-81-752 0 0,9-10-273 0 0,10-7-512 0 0,19-10-128 0 0,11-15-144 0 0,15-15-800 0 0,34-18-1778 0 0,10-5-2976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1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0 6531 0 0,'-104'83'656'0'0,"182"-80"465"0"0,11 3 480 0 0,11 2 191 0 0,-3-1-1103 0 0,-8 3-657 0 0,-26-4-176 0 0,-29-6-2562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8.8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131 144 4082 0 0,'0'0'1481'0'0,"3"-14"-943"0"0,30-86 1901 0 0,-23 78 792 0 0,-10 33-1023 0 0,-2 21-2509 0 0,-1 24 617 0 0,-2 1 0 0 0,-3-1 0 0 0,-2 0 0 0 0,-31 93 0 0 0,-33 133 483 0 0,62-224-664 0 0,3 2-1 0 0,-3 109 1 0 0,12-168-134 0 0,0 1 1 0 0,0 0 0 0 0,1-1-1 0 0,-1 1 1 0 0,1-1 0 0 0,-1 1-1 0 0,1-1 1 0 0,0 0-1 0 0,-1 1 1 0 0,1-1 0 0 0,0 0-1 0 0,0 1 1 0 0,0-1-1 0 0,0 0 1 0 0,0 0 0 0 0,0 0-1 0 0,1 0 1 0 0,-1 0-1 0 0,0 0 1 0 0,1 0 0 0 0,-1 0-1 0 0,0 0 1 0 0,1-1-1 0 0,-1 1 1 0 0,1 0 0 0 0,-1-1-1 0 0,1 1 1 0 0,-1-1-1 0 0,1 0 1 0 0,-1 0 0 0 0,1 1-1 0 0,0-1 1 0 0,-1 0 0 0 0,3-1-1 0 0,7 2 39 0 0,0-1 0 0 0,0-1 0 0 0,21-3 0 0 0,-17 0-16 0 0,1 0-1 0 0,-1-1 1 0 0,0-1 0 0 0,-1 0 0 0 0,1-1-1 0 0,19-13 1 0 0,78-61-310 0 0,-94 67 219 0 0,37-29 35 0 0,-3-3 0 0 0,-1-2 0 0 0,-3-3 0 0 0,43-57 0 0 0,-79 97 47 0 0,-9 22-470 0 0,2 14 338 0 0,10 19 98 0 0,1-1 0 0 0,2-1 0 0 0,39 66 1 0 0,-44-87 17 0 0,1-1 0 0 0,1 0 0 0 0,0-1 0 0 0,2 0 0 0 0,0-1 0 0 0,1-1 1 0 0,1-1-1 0 0,29 20 0 0 0,-37-30 12 0 0,-1 0 0 0 0,1 0 1 0 0,0-1-1 0 0,1 0 0 0 0,-1-1 0 0 0,1-1 1 0 0,0 0-1 0 0,0 0 0 0 0,0-1 0 0 0,0-1 1 0 0,0 0-1 0 0,1 0 0 0 0,22-3 0 0 0,-19-1 20 0 0,0 0 0 0 0,0-1-1 0 0,0-1 1 0 0,-1 0-1 0 0,0-1 1 0 0,0-1-1 0 0,0-1 1 0 0,-1 0-1 0 0,19-14 1 0 0,-7 2-5 0 0,0-2 0 0 0,-2-1 0 0 0,-1-1 1 0 0,-1 0-1 0 0,0-2 0 0 0,-2-1 1 0 0,-2 0-1 0 0,0-2 0 0 0,22-48 1 0 0,-26 42-2 0 0,-1-1 0 0 0,-2 0 1 0 0,-2 0-1 0 0,10-75 0 0 0,-8-150 1420 0 0,-11 251-1383 0 0,0 0-1 0 0,0 0 1 0 0,-1 0 0 0 0,0 0-1 0 0,-1 1 1 0 0,0-1 0 0 0,0 1 0 0 0,-1-1-1 0 0,0 1 1 0 0,-1 0 0 0 0,0 0 0 0 0,-1 0-1 0 0,0 0 1 0 0,-10-14 0 0 0,35 17-4699 0 0,48-6-384 0 0,-35 1 1721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9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 0 5362 0 0,'1'22'2129'0'0,"7"421"5483"0"0,-13-390-7433 0 0,-1 0 1 0 0,-3-1 0 0 0,-3 0-1 0 0,-1 0 1 0 0,-3-1-1 0 0,-2-1 1 0 0,-2-1-1 0 0,-3-1 1 0 0,-46 75-1 0 0,61-112-159 0 0,9-16-29 0 0,15-20-303 0 0,7 3-54 0 0,0 2 0 0 0,2 1 1 0 0,1 1-1 0 0,0 1 0 0 0,1 1 0 0 0,0 2 0 0 0,1 0 1 0 0,34-10-1 0 0,-43 18 410 0 0,0 0 0 0 0,0 1 0 0 0,0 1 0 0 0,1 0 0 0 0,0 2 0 0 0,0 0 0 0 0,0 2 0 0 0,37 3 0 0 0,-50-3 7 0 0,-1 1-1 0 0,1 0 0 0 0,-1 1 1 0 0,0 0-1 0 0,0 0 1 0 0,0 0-1 0 0,0 1 0 0 0,0-1 1 0 0,0 1-1 0 0,-1 1 0 0 0,1-1 1 0 0,-1 1-1 0 0,0 0 1 0 0,0 0-1 0 0,-1 1 0 0 0,1-1 1 0 0,-1 1-1 0 0,0 0 0 0 0,0 0 1 0 0,0 1-1 0 0,-1-1 1 0 0,0 1-1 0 0,0 0 0 0 0,0 0 1 0 0,-1 0-1 0 0,0 0 0 0 0,0 0 1 0 0,0 0-1 0 0,-1 0 1 0 0,1 10-1 0 0,1 28 123 0 0,-3 47 0 0 0,0-42-676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5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26 224 3298 0 0,'0'0'2867'0'0,"-4"6"-2386"0"0,2 0-213 0 0,-1-1 1 0 0,1 1-1 0 0,0 0 1 0 0,0 0-1 0 0,1 0 1 0 0,-1 9-1 0 0,-2 35 5846 0 0,2-129-4834 0 0,0 29-1265 0 0,7-76 0 0 0,-4 123-26 0 0,-1-1 0 0 0,1 1 0 0 0,-1 0 0 0 0,1 0 0 0 0,0 0 0 0 0,0 0 0 0 0,0 0 1 0 0,1 0-1 0 0,-1 0 0 0 0,1 1 0 0 0,-1-1 0 0 0,1 0 0 0 0,0 1 0 0 0,0-1 0 0 0,0 1 0 0 0,1 0 0 0 0,-1-1 1 0 0,0 1-1 0 0,1 0 0 0 0,0 0 0 0 0,-1 1 0 0 0,1-1 0 0 0,0 1 0 0 0,0-1 0 0 0,0 1 0 0 0,0 0 1 0 0,4-1-1 0 0,6-1-88 0 0,0 1 0 0 0,1 1 0 0 0,-1 0 0 0 0,1 1 0 0 0,16 1 0 0 0,3 0 104 0 0,-4 1-550 0 0,0 1 0 0 0,55 13-1 0 0,3 0-5093 0 0,-63-14 2101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19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323 235 5811 0 0,'0'0'509'0'0,"9"-19"-34"0"0,4-4-351 0 0,5-9 190 0 0,-2-1-1 0 0,15-41 1 0 0,-26 40 2121 0 0,-5 33-2258 0 0,-1 0 0 0 0,1 1 0 0 0,0-1 0 0 0,0 0 1 0 0,-1 0-1 0 0,1 0 0 0 0,0 0 0 0 0,-1 0 0 0 0,1 0 0 0 0,-1 1 0 0 0,1-1 1 0 0,-1 0-1 0 0,1 0 0 0 0,-1 1 0 0 0,0-1 0 0 0,1 0 0 0 0,-1 1 0 0 0,0-1 1 0 0,0 1-1 0 0,-1-2 0 0 0,-2 1 12 0 0,1 1 1 0 0,-1-1 0 0 0,0 1-1 0 0,0-1 1 0 0,1 1-1 0 0,-1 1 1 0 0,0-1-1 0 0,0 0 1 0 0,1 1 0 0 0,-1 0-1 0 0,0 0 1 0 0,1 0-1 0 0,-1 0 1 0 0,-4 2-1 0 0,-21 11-43 0 0,2 0-1 0 0,-1 2 1 0 0,2 0-1 0 0,0 2 0 0 0,2 1 1 0 0,0 1-1 0 0,0 1 1 0 0,2 1-1 0 0,-22 29 0 0 0,37-44-84 0 0,0 1 0 0 0,1 0 0 0 0,-1 1-1 0 0,2-1 1 0 0,-1 1 0 0 0,1 1 0 0 0,1-1-1 0 0,0 0 1 0 0,0 1 0 0 0,1 0-1 0 0,0 0 1 0 0,1 0 0 0 0,0 0 0 0 0,0 1-1 0 0,1-1 1 0 0,0 11 0 0 0,1-18-51 0 0,1-1 1 0 0,-1 0-1 0 0,1 0 1 0 0,-1 0-1 0 0,1 0 0 0 0,-1 0 1 0 0,1 0-1 0 0,0 0 1 0 0,0 0-1 0 0,0 0 1 0 0,0 0-1 0 0,1 0 1 0 0,-1 0-1 0 0,0-1 0 0 0,1 1 1 0 0,-1 0-1 0 0,1-1 1 0 0,0 1-1 0 0,-1-1 1 0 0,1 0-1 0 0,0 0 0 0 0,0 1 1 0 0,0-1-1 0 0,0 0 1 0 0,0-1-1 0 0,0 1 1 0 0,0 0-1 0 0,0-1 1 0 0,5 2-1 0 0,6 0 30 0 0,0 0 0 0 0,1-1 0 0 0,25-1 0 0 0,-20-1 28 0 0,11 0-169 0 0,0-1-1 0 0,0-2 1 0 0,-1-1-1 0 0,1-1 0 0 0,-1-1 1 0 0,0-2-1 0 0,-1-1 1 0 0,0-2-1 0 0,-1 0 0 0 0,0-2 1 0 0,35-23-1 0 0,-62 37 75 0 0,0 0 0 0 0,0 0 0 0 0,1-1-1 0 0,-1 1 1 0 0,0 0 0 0 0,1 0 0 0 0,-1 0 0 0 0,0 0 0 0 0,0 0-1 0 0,1 0 1 0 0,-1 0 0 0 0,0 0 0 0 0,0 0 0 0 0,1 0-1 0 0,-1 0 1 0 0,0 0 0 0 0,1 1 0 0 0,-1-1 0 0 0,0 0-1 0 0,0 0 1 0 0,1 0 0 0 0,-1 0 0 0 0,0 0 0 0 0,0 0 0 0 0,1 1-1 0 0,-1-1 1 0 0,0 0 0 0 0,0 0 0 0 0,0 0 0 0 0,1 1-1 0 0,-1-1 1 0 0,0 0 0 0 0,0 0 0 0 0,0 0 0 0 0,0 1-1 0 0,0-1 1 0 0,1 0 0 0 0,-1 0 0 0 0,0 1 0 0 0,0-1 0 0 0,0 0-1 0 0,0 1 1 0 0,0-1 0 0 0,0 0 0 0 0,0 0 0 0 0,0 1-1 0 0,0-1 1 0 0,0 0 0 0 0,0 0 0 0 0,0 1 0 0 0,0-1 0 0 0,0 0-1 0 0,0 1 1 0 0,0 20-623 0 0,0-17 412 0 0,-19 168-143 0 0,19-170 378 0 0,0 0 0 0 0,1 0 1 0 0,-1 0-1 0 0,0 0 0 0 0,0 0 1 0 0,1 0-1 0 0,-1 0 0 0 0,1 0 0 0 0,0 0 1 0 0,0 0-1 0 0,-1 0 0 0 0,1-1 0 0 0,0 1 1 0 0,1 0-1 0 0,-1-1 0 0 0,0 1 0 0 0,0-1 1 0 0,1 1-1 0 0,-1-1 0 0 0,1 1 0 0 0,-1-1 1 0 0,1 0-1 0 0,0 0 0 0 0,-1 0 0 0 0,1 0 1 0 0,0 0-1 0 0,0 0 0 0 0,-1 0 0 0 0,1-1 1 0 0,0 1-1 0 0,0-1 0 0 0,0 1 1 0 0,0-1-1 0 0,0 0 0 0 0,0 0 0 0 0,2 0 1 0 0,6 1-233 0 0,0-2 0 0 0,0 1 0 0 0,0-1 0 0 0,-1-1 1 0 0,1 1-1 0 0,13-6 0 0 0,-11 3-503 0 0,-1 0 0 0 0,0-1 0 0 0,-1-1 0 0 0,11-7 0 0 0,48-34-4811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20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14375 0 0,'0'0'4113'0'0,"7"57"-4321"0"0,-7-3 368 0 0,0 18 353 0 0,0 18-305 0 0,0 10-192 0 0,0-1-32 0 0,0-5 16 0 0,0-18-112 0 0,0-15-913 0 0,0-21-960 0 0,15-19-448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20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0 184 12630 0 0,'0'0'3521'0'0,"190"-32"-2384"0"0,-60 15-945 0 0,26-6-128 0 0,0-4-128 0 0,-15 0-320 0 0,-29-1-2481 0 0,-38-1-5139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20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1 8724 0 0,'0'0'2065'0'0,"-48"101"-112"0"0,26-55-1153 0 0,-1-12-432 0 0,12-12-240 0 0,4-21-304 0 0,7-43-7267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21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 90 21402 0 0,'0'0'1488'0'0,"-223"-84"-3713"0"0,209 79 96 0 0,43 5-7651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21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0 949 7123 0 0,'0'0'9399'0'0,"35"-24"-9153"0"0,110-78-148 0 0,-136 95-78 0 0,0 0 0 0 0,0-1-1 0 0,-1 0 1 0 0,0 0-1 0 0,-1-1 1 0 0,1 0-1 0 0,-2 0 1 0 0,1-1-1 0 0,-2 0 1 0 0,1 0 0 0 0,-1 0-1 0 0,6-18 1 0 0,-7 9 32 0 0,-1 0 0 0 0,0 0 0 0 0,-1 0 0 0 0,-1-1 0 0 0,-2-20 0 0 0,1 13-18 0 0,0 2-19 0 0,0-42 27 0 0,-12-104-1 0 0,9 154-38 0 0,-1-6-13 0 0,0-1 0 0 0,2 0-1 0 0,0 1 1 0 0,2-1 0 0 0,3-35 0 0 0,-2 56-3 0 0,0 0-1 0 0,0 0 1 0 0,0-1 0 0 0,0 1 0 0 0,1 0 0 0 0,-1 0 0 0 0,1 0 0 0 0,0 0 0 0 0,0 1 0 0 0,0-1 0 0 0,0 0 0 0 0,0 1-1 0 0,0 0 1 0 0,1-1 0 0 0,-1 1 0 0 0,1 0 0 0 0,0 0 0 0 0,0 0 0 0 0,-1 1 0 0 0,1-1 0 0 0,0 1 0 0 0,1-1 0 0 0,-1 1-1 0 0,0 0 1 0 0,6-1 0 0 0,7-1-114 0 0,1 0 0 0 0,-1 2 0 0 0,33 0 0 0 0,-38 1 39 0 0,32 0-461 0 0,-1 2 0 0 0,68 13 0 0 0,-90-11-281 0 0,0 1 0 0 0,0 1-1 0 0,-1 1 1 0 0,0 0 0 0 0,0 2 0 0 0,-1 0-1 0 0,25 17 1 0 0,-14-2-3209 0 0</inkml:trace>
  <inkml:trace contextRef="#ctx0" brushRef="#br0" timeOffset="1">334 549 9764 0 0,'0'0'6900'0'0,"209"0"-6100"0"0,-120 0-272 0 0,4-2-496 0 0,-4-7-976 0 0,-19-6-1938 0 0,-21-1-4049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2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1 266 4754 0 0,'0'1'8134'0'0,"2"22"-8334"0"0,12 54 434 0 0,14 91 1216 0 0,-20 139-380 0 0,-8-253-385 0 0,-11-584 508 0 0,12 515-1195 0 0,1 0 0 0 0,0 1 0 0 0,1-1 0 0 0,1 1 0 0 0,0-1 0 0 0,1 1 0 0 0,1 0 0 0 0,0 1 0 0 0,1-1 0 0 0,0 1 1 0 0,1 1-1 0 0,0-1 0 0 0,1 1 0 0 0,0 1 0 0 0,1 0 0 0 0,21-19 0 0 0,-16 17-8 0 0,0 1 0 0 0,1 0 1 0 0,0 1-1 0 0,1 0 0 0 0,0 2 0 0 0,1 0 0 0 0,0 1 1 0 0,0 0-1 0 0,0 2 0 0 0,1 0 0 0 0,0 1 1 0 0,29-3-1 0 0,-25 6-33 0 0,0 2 0 0 0,-1 0 0 0 0,1 2 0 0 0,0 0 0 0 0,-1 2 0 0 0,1 0 0 0 0,-1 1 0 0 0,0 2 0 0 0,24 9 0 0 0,-13-1-127 0 0,-1 2-1 0 0,-1 1 1 0 0,0 1 0 0 0,-2 2 0 0 0,28 24 0 0 0,-6 1-1307 0 0,2 1-3324 0 0,-44-42 1229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2.9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51 292 5619 0 0,'0'0'4370'0'0,"32"5"-3122"0"0,103 14-613 0 0,-128-19-580 0 0,1 1-1 0 0,-1-1 1 0 0,0 0 0 0 0,1 0-1 0 0,-1-1 1 0 0,1 0 0 0 0,-1 0-1 0 0,0-1 1 0 0,0 0 0 0 0,0 0-1 0 0,0-1 1 0 0,0 0-1 0 0,0 0 1 0 0,-1-1 0 0 0,1 1-1 0 0,-1-1 1 0 0,0-1 0 0 0,0 1-1 0 0,-1-1 1 0 0,1 0 0 0 0,-1 0-1 0 0,0-1 1 0 0,-1 0 0 0 0,8-10-1 0 0,-12 16-54 0 0,5-6-9 0 0,-1 0 1 0 0,0-1-1 0 0,0 1 0 0 0,0-1 0 0 0,-1 0 1 0 0,0 0-1 0 0,-1 0 0 0 0,1 0 0 0 0,-1 0 1 0 0,0-1-1 0 0,-1 1 0 0 0,0 0 0 0 0,0-1 1 0 0,-1-12-1 0 0,0 15-11 0 0,-1 1 0 0 0,1-1 0 0 0,-1 1 0 0 0,0-1 0 0 0,0 1 0 0 0,-1-1 0 0 0,1 1 0 0 0,-1 0 0 0 0,0-1 0 0 0,0 1-1 0 0,-1 0 1 0 0,1 0 0 0 0,-1 1 0 0 0,0-1 0 0 0,0 0 0 0 0,0 1 0 0 0,0 0 0 0 0,-1 0 0 0 0,1 0 0 0 0,-1 0 0 0 0,0 0 0 0 0,0 1 0 0 0,0 0 0 0 0,-4-3 0 0 0,-2 1 28 0 0,0 0 1 0 0,0 0-1 0 0,-1 1 0 0 0,1 1 1 0 0,-1-1-1 0 0,1 2 0 0 0,-1-1 1 0 0,0 1-1 0 0,0 1 1 0 0,1 0-1 0 0,-1 1 0 0 0,0 0 1 0 0,1 0-1 0 0,-1 1 1 0 0,0 1-1 0 0,1 0 0 0 0,0 0 1 0 0,0 1-1 0 0,0 0 0 0 0,0 1 1 0 0,1 0-1 0 0,-1 0 1 0 0,1 1-1 0 0,1 0 0 0 0,-1 1 1 0 0,1 0-1 0 0,0 0 1 0 0,0 1-1 0 0,1 0 0 0 0,0 0 1 0 0,1 1-1 0 0,0 0 0 0 0,0 0 1 0 0,-5 11-1 0 0,6-6 244 0 0,-1 0 0 0 0,2 1-1 0 0,0-1 1 0 0,0 1-1 0 0,1 0 1 0 0,1 0 0 0 0,0 18-1 0 0,2-25-111 0 0,-1 0 0 0 0,2 0 0 0 0,-1 0 0 0 0,2 0 0 0 0,-1 0 0 0 0,1 0 0 0 0,0 0 0 0 0,0 0 0 0 0,1-1 0 0 0,0 1 0 0 0,0-1 0 0 0,1 1 0 0 0,0-1 0 0 0,0-1 0 0 0,8 10 0 0 0,1-4-58 0 0,0-1 1 0 0,1 0-1 0 0,1-1 1 0 0,0-1-1 0 0,0 0 1 0 0,1-1-1 0 0,0 0 1 0 0,0-1-1 0 0,1-1 0 0 0,0-1 1 0 0,0 0-1 0 0,34 4 1 0 0,11-2-32 0 0,0-2 0 0 0,83-4-1 0 0,-120-2-365 0 0,-1 0 0 0 0,0-2 0 0 0,26-6 0 0 0,-43 8-254 0 0,1-2 0 0 0,-1 1 0 0 0,1-1 0 0 0,-1 0 0 0 0,0-1-1 0 0,0 1 1 0 0,0-1 0 0 0,0-1 0 0 0,-1 1 0 0 0,0-1 0 0 0,0-1 0 0 0,0 1-1 0 0,6-8 1 0 0,11-30-7875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3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26 313 2513 0 0,'0'0'2132'0'0,"17"24"-27"0"0,-1 0-1470 0 0,14 18 1543 0 0,47 90 0 0 0,-56-89-1076 0 0,-2 1 0 0 0,-3 1 0 0 0,12 50 0 0 0,-18-52-889 0 0,-3 1 1 0 0,-1 0-1 0 0,-1 66 0 0 0,-4-91 146 0 0,-3-40 491 0 0,-83-608-895 0 0,75 565-89 0 0,1 12 68 0 0,-4-97-1 0 0,12 144 69 0 0,1 0 1 0 0,0 0 0 0 0,1 0-1 0 0,-1 0 1 0 0,1 0 0 0 0,0 0-1 0 0,0 0 1 0 0,3-6 0 0 0,-2 9-3 0 0,-1-1 0 0 0,1 1 0 0 0,0 0 0 0 0,0 0 0 0 0,0 0 1 0 0,0 0-1 0 0,0 0 0 0 0,0 0 0 0 0,1 0 0 0 0,-1 1 0 0 0,1-1 1 0 0,-1 1-1 0 0,1-1 0 0 0,-1 1 0 0 0,1 0 0 0 0,3-1 1 0 0,27-6-44 0 0,1 2 1 0 0,-1 1 0 0 0,1 1 0 0 0,-1 2 0 0 0,65 5 0 0 0,-27-2 9 0 0,1-1 28 0 0,108 15 1 0 0,-155-11 9 0 0,-1 1 0 0 0,0 0 0 0 0,0 2 0 0 0,0 1 1 0 0,0 1-1 0 0,-2 0 0 0 0,1 2 0 0 0,21 14 0 0 0,-40-22-5 0 0,0-1-1 0 0,0 1 0 0 0,-1-1 1 0 0,1 1-1 0 0,-1 0 0 0 0,0 1 0 0 0,0-1 1 0 0,0 0-1 0 0,0 1 0 0 0,-1 0 0 0 0,0-1 1 0 0,1 1-1 0 0,-1 0 0 0 0,0 0 1 0 0,-1 0-1 0 0,1 1 0 0 0,-1-1 0 0 0,0 0 1 0 0,0 1-1 0 0,0-1 0 0 0,-1 1 0 0 0,1-1 1 0 0,-1 0-1 0 0,0 1 0 0 0,0-1 0 0 0,-1 1 1 0 0,1-1-1 0 0,-1 1 0 0 0,0-1 1 0 0,0 0-1 0 0,-1 1 0 0 0,1-1 0 0 0,-1 0 1 0 0,0 0-1 0 0,0 0 0 0 0,0 0 0 0 0,-1 0 1 0 0,1-1-1 0 0,-1 1 0 0 0,0-1 1 0 0,0 0-1 0 0,0 1 0 0 0,-7 4 0 0 0,-7 5 8 0 0,0 0 1 0 0,-1-1-1 0 0,0-1 0 0 0,-33 16 0 0 0,-93 31 45 0 0,51-25-726 0 0,-1-4-1 0 0,-2-4 1 0 0,0-5-1 0 0,-1-3 1 0 0,-171 6-1 0 0,266-23 533 0 0,0 0-1 0 0,0 0 1 0 0,0 0-1 0 0,0 0 1 0 0,1 0-1 0 0,-1 0 0 0 0,0-1 1 0 0,0 1-1 0 0,0 0 1 0 0,0-1-1 0 0,0 0 1 0 0,1 1-1 0 0,-1-1 1 0 0,-2-2-1 0 0,4 3 36 0 0,-1-1 1 0 0,1 0-1 0 0,0 0 0 0 0,0 1 0 0 0,0-1 1 0 0,0 0-1 0 0,0 0 0 0 0,0 1 0 0 0,0-1 0 0 0,0 0 1 0 0,0 0-1 0 0,0 0 0 0 0,0 1 0 0 0,0-1 1 0 0,1 0-1 0 0,-1 1 0 0 0,0-1 0 0 0,0 0 1 0 0,1 0-1 0 0,-1 1 0 0 0,1-1 0 0 0,-1 1 1 0 0,1-1-1 0 0,-1 0 0 0 0,1 1 0 0 0,-1-1 1 0 0,1 1-1 0 0,-1-1 0 0 0,1 1 0 0 0,0-1 0 0 0,0 0 1 0 0,52-35-5241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3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7091 0 0,'0'0'5283'0'0,"-7"123"-3795"0"0,3-64-47 0 0,1 4 208 0 0,3 8-449 0 0,0 1-239 0 0,0-1-577 0 0,0-4-224 0 0,0-6-160 0 0,7-6 16 0 0,0-9-272 0 0,1-4-1105 0 0,-8-7-1024 0 0,0-7-1681 0 0,0-7-1632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6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4066 0 0,'6'8'6728'0'0,"16"33"-6677"0"0,-19-24 259 0 0,0 0 1 0 0,-2 0-1 0 0,0 0 0 0 0,-3 32 0 0 0,1-4-2 0 0,-7-22 110 0 0,3-21 514 0 0,3-14-86 0 0,4 2-853 0 0,0 1-1 0 0,0 0 0 0 0,1 0 1 0 0,1 0-1 0 0,-1 0 1 0 0,1 0-1 0 0,1 1 1 0 0,8-13-1 0 0,10-21-327 0 0,-20 35 281 0 0,0 0 0 0 0,1 0 0 0 0,0 0 0 0 0,0 1 0 0 0,0-1 0 0 0,1 1 0 0 0,0 0 0 0 0,1 1 0 0 0,-1-1 0 0 0,1 1 0 0 0,0 0 0 0 0,0 0 0 0 0,0 1 0 0 0,1 0 0 0 0,12-6 0 0 0,-14 8 41 0 0,1 0 0 0 0,-1 1-1 0 0,0 0 1 0 0,1 0 0 0 0,-1 1-1 0 0,0-1 1 0 0,1 1 0 0 0,-1 0-1 0 0,0 1 1 0 0,1-1-1 0 0,-1 1 1 0 0,0 0 0 0 0,1 0-1 0 0,-1 1 1 0 0,0 0 0 0 0,0 0-1 0 0,0 0 1 0 0,0 0 0 0 0,-1 1-1 0 0,1 0 1 0 0,-1 0-1 0 0,1 0 1 0 0,5 6 0 0 0,-5-5 29 0 0,-2 0 1 0 0,1 0-1 0 0,0 1 0 0 0,-1-1 1 0 0,0 1-1 0 0,0 0 1 0 0,0 0-1 0 0,0 0 1 0 0,-1 0-1 0 0,0 1 0 0 0,0-1 1 0 0,0 1-1 0 0,-1-1 1 0 0,0 1-1 0 0,0 0 1 0 0,0-1-1 0 0,-1 1 0 0 0,0 6 1 0 0,0-12-8 0 0,1 1 0 0 0,-1-1 0 0 0,1 0 0 0 0,-1 1 0 0 0,0-1 0 0 0,1 0 0 0 0,-1 0 0 0 0,1 1 0 0 0,-1-1 0 0 0,1 0 0 0 0,-1 0 0 0 0,1 0 0 0 0,-1 1 0 0 0,0-1 0 0 0,1 0 1 0 0,-1 0-1 0 0,1 0 0 0 0,-1 0 0 0 0,1 0 0 0 0,-1 0 0 0 0,1 0 0 0 0,-1 0 0 0 0,1 0 0 0 0,-1 0 0 0 0,1 0 0 0 0,-1-1 0 0 0,1 1 0 0 0,-1 0 0 0 0,1 0 0 0 0,-1 0 0 0 0,1-1 0 0 0,-1 1 0 0 0,1 0 0 0 0,0-1 0 0 0,19-8 305 0 0,-8-3-365 0 0,0 0 0 0 0,19-25 0 0 0,-19 23 38 0 0,0-1 0 0 0,25-21 1 0 0,-33 32-1 0 0,1 1 0 0 0,-1 0-1 0 0,1 0 1 0 0,-1 0 0 0 0,1 1 0 0 0,0-1 0 0 0,0 1 0 0 0,0 0 0 0 0,0 1 0 0 0,1-1 0 0 0,-1 1 0 0 0,0 0 0 0 0,1 1 0 0 0,5-1 0 0 0,-5 1 5 0 0,0 0 0 0 0,0 0 0 0 0,-1 1 0 0 0,1 0 0 0 0,0 0 0 0 0,0 0 0 0 0,-1 1 0 0 0,1 0 0 0 0,-1 0 0 0 0,1 0 0 0 0,-1 1 0 0 0,0-1 0 0 0,0 1 0 0 0,0 1 0 0 0,0-1 0 0 0,0 1 0 0 0,-1 0 0 0 0,0 0 0 0 0,0 0 0 0 0,0 0 0 0 0,0 1 0 0 0,-1-1 0 0 0,1 1 0 0 0,-1 0 0 0 0,0 0 0 0 0,-1 1 0 0 0,1-1 0 0 0,-1 1 0 0 0,0-1 0 0 0,2 12 0 0 0,-1-7 15 0 0,-1 0 0 0 0,0 0 0 0 0,-1 0 0 0 0,0 1 1 0 0,0-1-1 0 0,-1 1 0 0 0,-1-1 0 0 0,1 1 0 0 0,-4 10 1 0 0,4-20-109 0 0,-1 1 0 0 0,0-1 0 0 0,0 0 0 0 0,0 1 0 0 0,0-1 0 0 0,0 0 0 0 0,0 0 0 0 0,0 0 0 0 0,0 0 0 0 0,0 0 0 0 0,0 0 0 0 0,-1 0 0 0 0,1 0 1 0 0,0 0-1 0 0,-1-1 0 0 0,1 1 0 0 0,-1 0 0 0 0,1-1 0 0 0,-1 1 0 0 0,1-1 0 0 0,-2 1 0 0 0,-21 1-5439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4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1 514 10821 0 0,'0'0'4386'0'0,"0"140"-3362"0"0,0-100-735 0 0,0-13-225 0 0,0-16-401 0 0,18-41-4065 0 0,4-28-2401 0 0</inkml:trace>
  <inkml:trace contextRef="#ctx0" brushRef="#br0" timeOffset="1">45 14 15767 0 0,'0'0'4674'0'0,"0"-14"-5026"0"0,15 14-1329 0 0,15 0-1840 0 0,11 0-2994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4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503 1 6035 0 0,'0'0'4802'0'0,"-34"2"-3476"0"0,-112 13 187 0 0,129-13-1246 0 0,1 1 0 0 0,0 1 0 0 0,0 0 0 0 0,1 2 0 0 0,-1 0 0 0 0,1 0 0 0 0,1 1 0 0 0,-1 1 0 0 0,1 1 0 0 0,-24 18 0 0 0,28-20-56 0 0,-3 3-61 0 0,-1 0 1 0 0,1 2 0 0 0,1 0 0 0 0,0 0-1 0 0,-17 23 1 0 0,26-31-133 0 0,0 0 1 0 0,0 0-1 0 0,0 1 1 0 0,1-1-1 0 0,0 1 1 0 0,0-1-1 0 0,0 1 1 0 0,0 0-1 0 0,1-1 1 0 0,0 1-1 0 0,0 0 1 0 0,0 0-1 0 0,0 0 1 0 0,1 0-1 0 0,0 0 0 0 0,0 0 1 0 0,0 0-1 0 0,1 0 1 0 0,0 0-1 0 0,0 0 1 0 0,0 0-1 0 0,0 0 1 0 0,1 0-1 0 0,2 4 1 0 0,-2-5-15 0 0,0-1 0 0 0,1 0 1 0 0,0 0-1 0 0,-1 0 0 0 0,1 0 0 0 0,1 0 1 0 0,-1 0-1 0 0,0-1 0 0 0,0 0 1 0 0,1 1-1 0 0,-1-1 0 0 0,1-1 0 0 0,7 4 1 0 0,58 13 33 0 0,26-6-1015 0 0,0-5 0 0 0,162-7 0 0 0,-235-1 413 0 0,77-5-3160 0 0,-20-10-734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4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183 0 10501 0 0,'0'0'4631'0'0,"-23"18"-3099"0"0,-11 4-1130 0 0,11-8-140 0 0,1 2 1 0 0,1 0-1 0 0,-21 22 0 0 0,40-37-246 0 0,1 0 1 0 0,0 0-1 0 0,0 0 0 0 0,-1 0 1 0 0,1 0-1 0 0,0 0 1 0 0,0 0-1 0 0,0 0 0 0 0,0 1 1 0 0,0-1-1 0 0,1 0 0 0 0,-1 1 1 0 0,0-1-1 0 0,1 1 1 0 0,-1-1-1 0 0,1 1 0 0 0,-1-1 1 0 0,1 1-1 0 0,-1-1 0 0 0,1 1 1 0 0,0-1-1 0 0,0 1 1 0 0,0-1-1 0 0,0 4 0 0 0,1-3-7 0 0,0-1-1 0 0,0 1 1 0 0,1-1-1 0 0,-1 0 0 0 0,0 1 1 0 0,0-1-1 0 0,1 0 1 0 0,-1 0-1 0 0,1 0 1 0 0,-1 0-1 0 0,1 0 1 0 0,0 0-1 0 0,-1 0 1 0 0,1 0-1 0 0,0-1 0 0 0,-1 1 1 0 0,4 0-1 0 0,11 3 27 0 0,0-2 0 0 0,0 1 0 0 0,24-1-1 0 0,-37-2-14 0 0,244 1-124 0 0,-241-1 91 0 0,0 0 0 0 0,0 1 0 0 0,0 0 0 0 0,0 0 0 0 0,-1 1 0 0 0,1 0 0 0 0,0 0 0 0 0,-1 0 0 0 0,1 0 0 0 0,-1 1 0 0 0,0 0 0 0 0,0 0 0 0 0,0 1 0 0 0,0-1 0 0 0,-1 1 0 0 0,1 0-1 0 0,-1 0 1 0 0,5 7 0 0 0,5 8 56 0 0,0 0 0 0 0,-1 1 0 0 0,13 29-1 0 0,1 1 107 0 0,-25-47-173 0 0,-1-1 1 0 0,1 1-1 0 0,0 0 0 0 0,0-1 0 0 0,0 0 0 0 0,0 1 1 0 0,0-1-1 0 0,1 0 0 0 0,-1 0 0 0 0,1 0 0 0 0,-1 0 1 0 0,1 0-1 0 0,-1-1 0 0 0,1 1 0 0 0,0-1 0 0 0,0 0 1 0 0,0 0-1 0 0,0 0 0 0 0,0 0 0 0 0,0 0 0 0 0,0-1 1 0 0,0 1-1 0 0,1-1 0 0 0,-1 0 0 0 0,0 0 0 0 0,0 0 1 0 0,0 0-1 0 0,0-1 0 0 0,0 1 0 0 0,5-2 0 0 0,-2-1-491 0 0,0 1-1 0 0,0-1 1 0 0,0 0-1 0 0,-1 0 1 0 0,0 0-1 0 0,1-1 1 0 0,-1 0-1 0 0,0 0 1 0 0,-1 0-1 0 0,1 0 1 0 0,-1-1-1 0 0,0 0 1 0 0,0 0-1 0 0,4-8 1 0 0,19-37-8842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5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8836 0 0,'0'0'7059'0'0,"82"114"-5730"0"0,-56-47-145 0 0,-7 15-143 0 0,-12 6-545 0 0,4 2-304 0 0,-7-8-96 0 0,0-7-80 0 0,-1-16-336 0 0,1-17-1121 0 0,-4-19-1328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1 238 7459 0 0,'0'0'2161'0'0,"37"-1"107"0"0,259-2 1950 0 0,-69 16-1457 0 0,-76 10-4201 0 0,-107-16-7666 0 0,0-2 5693 0 0,23-3 7651 0 0,76-8 1 0 0,-103 2-3466 0 0,-1-1 0 0 0,0-2 1 0 0,41-13-1 0 0,-62 15-723 0 0,0-2 0 0 0,0 1 0 0 0,-1-2 0 0 0,0 0 0 0 0,0-2 0 0 0,-1 1 0 0 0,0-2 0 0 0,22-19 0 0 0,-35 27-74 0 0,0 0-1 0 0,0-1 1 0 0,-1 1 0 0 0,1-1 0 0 0,-1 1 0 0 0,0-1 0 0 0,0 0-1 0 0,0 0 1 0 0,0 0 0 0 0,-1 0 0 0 0,1 0 0 0 0,-1 0-1 0 0,0 0 1 0 0,-1 0 0 0 0,2-7 0 0 0,-2 9-23 0 0,-1-1 0 0 0,1 1 0 0 0,0-1 0 0 0,0 1 1 0 0,-1-1-1 0 0,0 1 0 0 0,1 0 0 0 0,-1-1 0 0 0,0 1 0 0 0,0 0 0 0 0,0-1 0 0 0,0 1 1 0 0,-1 0-1 0 0,1 0 0 0 0,-1 0 0 0 0,1 0 0 0 0,-1 0 0 0 0,0 0 0 0 0,1 1 0 0 0,-1-1 0 0 0,0 1 1 0 0,0-1-1 0 0,0 1 0 0 0,-1-1 0 0 0,1 1 0 0 0,0 0 0 0 0,-4-1 0 0 0,-12-4-49 0 0,0 1-1 0 0,-1 0 1 0 0,0 2-1 0 0,1 0 1 0 0,-1 1-1 0 0,0 1 1 0 0,-24 2-1 0 0,29-1 216 0 0,0 1-1 0 0,0 1 1 0 0,1 0 0 0 0,-1 1 0 0 0,1 0-1 0 0,-1 1 1 0 0,1 1 0 0 0,0 0-1 0 0,1 1 1 0 0,-23 13 0 0 0,28-14 39 0 0,1 1-1 0 0,-1 0 1 0 0,1 1 0 0 0,0 0-1 0 0,1 0 1 0 0,-1 0 0 0 0,2 0-1 0 0,-1 1 1 0 0,1 0 0 0 0,0 0-1 0 0,0 0 1 0 0,1 0 0 0 0,0 1-1 0 0,1-1 1 0 0,-1 1 0 0 0,2 0-1 0 0,-1 0 1 0 0,1-1 0 0 0,1 1 0 0 0,0 0-1 0 0,0 0 1 0 0,0 0 0 0 0,1 0-1 0 0,1 0 1 0 0,0 0 0 0 0,0-1-1 0 0,0 1 1 0 0,6 11 0 0 0,-1-8 8 0 0,1 0 0 0 0,1 0 0 0 0,0-1 0 0 0,0 0 0 0 0,1 0 0 0 0,0-1 0 0 0,1-1 0 0 0,24 17 0 0 0,2-2 146 0 0,69 35 0 0 0,-51-34-358 0 0,1-2 1 0 0,109 29-1 0 0,-40-28-9104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6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6579 0 0,'0'0'3490'0'0,"52"72"-3026"0"0,-22-30 1457 0 0,7 14-385 0 0,-7 5-415 0 0,-4 0-385 0 0,-7-2-464 0 0,-16-7-176 0 0,-3-6-16 0 0,0-20-368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7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37 153 11493 0 0,'0'0'3602'0'0,"-15"-97"-2754"0"0,8 74-576 0 0,3 5-176 0 0,1 7 209 0 0,3 7-17 0 0,-4 4-128 0 0,0 0-384 0 0,4 21-593 0 0,0 6-223 0 0,0 2-1777 0 0,37-7-961 0 0,19-4-1040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7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376 1 11493 0 0,'0'0'2468'0'0,"-34"1"-2231"0"0,-110 8-140 0 0,137-9-68 0 0,1 0 1 0 0,0 1 0 0 0,-1 0 0 0 0,1 0 0 0 0,0 1 0 0 0,0 0 0 0 0,0 0 0 0 0,0 0 0 0 0,0 1-1 0 0,0 0 1 0 0,0 0 0 0 0,1 0 0 0 0,0 1 0 0 0,-1 0 0 0 0,2 0 0 0 0,-1 0 0 0 0,0 1 0 0 0,1-1 0 0 0,0 1-1 0 0,0 0 1 0 0,0 1 0 0 0,0-1 0 0 0,1 0 0 0 0,0 1 0 0 0,0 0 0 0 0,1 0 0 0 0,-1 0 0 0 0,1 0-1 0 0,1 0 1 0 0,-1 0 0 0 0,1 1 0 0 0,0-1 0 0 0,0 1 0 0 0,1-1 0 0 0,0 0 0 0 0,0 1 0 0 0,1-1 0 0 0,1 12-1 0 0,0-12 23 0 0,1 1 0 0 0,-1-1-1 0 0,1 0 1 0 0,0 0 0 0 0,1 0-1 0 0,-1 0 1 0 0,1-1 0 0 0,0 1 0 0 0,1-1-1 0 0,-1 0 1 0 0,1 0 0 0 0,0-1-1 0 0,0 1 1 0 0,0-1 0 0 0,1 0-1 0 0,0-1 1 0 0,0 1 0 0 0,8 3-1 0 0,19 9 140 0 0,0-2-1 0 0,41 12 1 0 0,-59-20-88 0 0,83 22 168 0 0,-66-21-238 0 0,-1 2-1 0 0,-1 0 1 0 0,0 2 0 0 0,0 2-1 0 0,52 30 1 0 0,-78-40-37 0 0,0 0 1 0 0,0 0-1 0 0,-1 1 0 0 0,1 0 1 0 0,-1-1-1 0 0,0 1 0 0 0,0 0 1 0 0,0 0-1 0 0,-1 1 0 0 0,1-1 1 0 0,-1 1-1 0 0,0-1 1 0 0,0 1-1 0 0,-1 0 0 0 0,0-1 1 0 0,1 1-1 0 0,-1 0 0 0 0,-1 0 1 0 0,1 0-1 0 0,-1 0 0 0 0,0 0 1 0 0,0 0-1 0 0,0 0 0 0 0,-3 9 1 0 0,1-4 4 0 0,0 0 0 0 0,-2 0 0 0 0,1 0 0 0 0,-1 0 0 0 0,0-1 0 0 0,-1 1 0 0 0,0-1 0 0 0,-1 0 0 0 0,0 0 0 0 0,-13 13 0 0 0,-7 5 26 0 0,-1-2 1 0 0,-1 0-1 0 0,-1-2 0 0 0,-2-2 1 0 0,-42 25-1 0 0,48-33-6 0 0,0-1-1 0 0,-1-1 1 0 0,0-1-1 0 0,-1-1 1 0 0,0-1-1 0 0,0-1 1 0 0,-48 4-1 0 0,63-10-52 0 0,0 0 0 0 0,0-1 0 0 0,1-1-1 0 0,-1 0 1 0 0,-15-3 0 0 0,24 3-92 0 0,0 1 0 0 0,1-1-1 0 0,-1 0 1 0 0,0 0 0 0 0,0-1 0 0 0,0 1-1 0 0,1-1 1 0 0,-1 1 0 0 0,1-1 0 0 0,-1 0 0 0 0,1 0-1 0 0,0 0 1 0 0,-1 0 0 0 0,1 0 0 0 0,0-1-1 0 0,0 1 1 0 0,1 0 0 0 0,-1-1 0 0 0,1 0 0 0 0,-1 1-1 0 0,1-1 1 0 0,0 0 0 0 0,0 0 0 0 0,0 0-1 0 0,-1-3 1 0 0,-1-40-4475 0 0,3-2-1561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8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60 2209 0 0,'0'0'2382'0'0,"16"-16"-173"0"0,22 4 5248 0 0,-46 19-6381 0 0,-2 4-1554 0 0,-5 11 513 0 0,1 0 0 0 0,1 1 0 0 0,1 0 0 0 0,2 1 0 0 0,0 0 0 0 0,1 1 0 0 0,1 0 0 0 0,1 0 0 0 0,-4 40 0 0 0,4-5 341 0 0,3-1 1 0 0,3 1 0 0 0,6 64 0 0 0,-5-116-368 0 0,1 0 1 0 0,0 0 0 0 0,0 0 0 0 0,1 0 0 0 0,0 0-1 0 0,1 0 1 0 0,0-1 0 0 0,0 1 0 0 0,0-1-1 0 0,1 0 1 0 0,0 0 0 0 0,0 0 0 0 0,1 0 0 0 0,0-1-1 0 0,0 1 1 0 0,1-1 0 0 0,0-1 0 0 0,0 1 0 0 0,0-1-1 0 0,0 0 1 0 0,1 0 0 0 0,0-1 0 0 0,0 0-1 0 0,0 0 1 0 0,0-1 0 0 0,1 1 0 0 0,0-2 0 0 0,-1 1-1 0 0,11 1 1 0 0,23 2 44 0 0,0-3-1 0 0,0-1 1 0 0,1-1 0 0 0,-1-3-1 0 0,1-1 1 0 0,-1-3 0 0 0,-1-1-1 0 0,76-23 1 0 0,-93 23-41 0 0,0-1 0 0 0,0-1-1 0 0,-1-1 1 0 0,-1-2 0 0 0,25-15 0 0 0,-38 21 0 0 0,0 0 0 0 0,-1 0 0 0 0,0 0 0 0 0,0-1 0 0 0,-1 0 0 0 0,0 0 0 0 0,0-1 0 0 0,0 0 0 0 0,-1 0 0 0 0,0 0 0 0 0,-1 0 0 0 0,0-1 1 0 0,0 0-1 0 0,-1 0 0 0 0,0 0 0 0 0,2-10 0 0 0,-2-3 57 0 0,0 0 1 0 0,-1 0-1 0 0,-2 1 1 0 0,0-1-1 0 0,-1 0 1 0 0,-1 0 0 0 0,-2 0-1 0 0,0 1 1 0 0,-1 0-1 0 0,-1-1 1 0 0,-1 2-1 0 0,0-1 1 0 0,-2 1-1 0 0,-1 0 1 0 0,-14-23-1 0 0,-100-132 21 0 0,124 175-136 0 0,-1 0-1 0 0,1-1 1 0 0,-1 1-1 0 0,1 0 1 0 0,0 0-1 0 0,-1-1 1 0 0,1 1-1 0 0,0 0 1 0 0,-1 0-1 0 0,1-1 1 0 0,0 1 0 0 0,0-1-1 0 0,-1 1 1 0 0,1 0-1 0 0,0-1 1 0 0,0 1-1 0 0,0 0 1 0 0,-1-1-1 0 0,1 1 1 0 0,0-1-1 0 0,0 1 1 0 0,0 0 0 0 0,0-1-1 0 0,0 1 1 0 0,0-1-1 0 0,0 1 1 0 0,0-1-1 0 0,0 1 1 0 0,0-1-1 0 0,0 1 1 0 0,0 0-1 0 0,0-1 1 0 0,0 1 0 0 0,0-1-1 0 0,1 1 1 0 0,-1 0-1 0 0,0-1 1 0 0,0 1-1 0 0,0-1 1 0 0,1 1-1 0 0,-1 0 1 0 0,0-1-1 0 0,1 1 1 0 0,-1 0 0 0 0,0 0-1 0 0,0-1 1 0 0,1 1-1 0 0,-1 0 1 0 0,1-1-1 0 0,-1 1 1 0 0,0 0-1 0 0,1 0 1 0 0,26 0-4052 0 0,-13 1 3477 0 0,42-2-3187 0 0,12-4-600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9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82 8532 0 0,'0'0'2420'0'0,"-4"21"-716"0"0,-5 36-37 0 0,-1 80-1 0 0,10-135-1584 0 0,4 58 956 0 0,-4-57-1022 0 0,0-1 0 0 0,0 1 0 0 0,1-1 0 0 0,-1 0 0 0 0,1 1 0 0 0,-1-1 0 0 0,1 1 0 0 0,0-1 0 0 0,0 0 0 0 0,0 0 0 0 0,0 0 0 0 0,1 0 0 0 0,-1 1 0 0 0,0-2 0 0 0,1 1 0 0 0,0 0 0 0 0,-1 0 0 0 0,1 0 0 0 0,0-1 0 0 0,3 3 0 0 0,-4-4-8 0 0,0 0-1 0 0,0 0 1 0 0,0 0-1 0 0,0 0 1 0 0,0 0-1 0 0,0 0 1 0 0,0 0-1 0 0,0-1 1 0 0,0 1-1 0 0,0 0 1 0 0,0-1-1 0 0,0 1 1 0 0,0 0 0 0 0,0-1-1 0 0,0 0 1 0 0,-1 1-1 0 0,1-1 1 0 0,0 1-1 0 0,0-1 1 0 0,-1 0-1 0 0,1 1 1 0 0,0-1-1 0 0,-1 0 1 0 0,1 0-1 0 0,-1 0 1 0 0,2-1-1 0 0,15-29-386 0 0,-12 22 163 0 0,27-50-599 0 0,-6 11 445 0 0,46-66 0 0 0,-63 102 468 0 0,1 1 1 0 0,0-1 0 0 0,1 1 0 0 0,-1 1-1 0 0,2 0 1 0 0,0 1 0 0 0,0 0-1 0 0,1 0 1 0 0,0 1 0 0 0,15-6 0 0 0,-22 11-85 0 0,0 0 1 0 0,0 1-1 0 0,0 0 1 0 0,0 0-1 0 0,0 1 1 0 0,1 0-1 0 0,-1 0 1 0 0,0 0-1 0 0,1 1 1 0 0,-1 0-1 0 0,0 0 1 0 0,1 0-1 0 0,-1 1 1 0 0,0 0-1 0 0,1 0 0 0 0,-1 1 1 0 0,0 0-1 0 0,0 0 1 0 0,0 0-1 0 0,0 1 1 0 0,0-1-1 0 0,-1 2 1 0 0,1-1-1 0 0,-1 0 1 0 0,0 1-1 0 0,0 0 1 0 0,0 1-1 0 0,0-1 1 0 0,-1 1-1 0 0,0-1 1 0 0,0 1-1 0 0,4 8 1 0 0,2 2-10 0 0,-2 1 0 0 0,0 0 0 0 0,0 1 0 0 0,-2-1 0 0 0,0 1 0 0 0,-1 1 0 0 0,-1-1 0 0 0,0 1 0 0 0,-2 0 0 0 0,2 24 0 0 0,-4-24 125 0 0,0-11-256 0 0,0 0 0 0 0,0-1 0 0 0,1 1 0 0 0,-1 0 0 0 0,2-1 0 0 0,-1 1 0 0 0,3 6 0 0 0,-3-11-65 0 0,0 0-1 0 0,0-1 1 0 0,0 1-1 0 0,0-1 1 0 0,0 0-1 0 0,1 1 1 0 0,-1-1-1 0 0,0 0 1 0 0,1 0-1 0 0,-1 0 1 0 0,1 0-1 0 0,-1 0 1 0 0,1 0-1 0 0,-1 0 1 0 0,1-1-1 0 0,0 1 1 0 0,-1 0-1 0 0,1-1 1 0 0,0 1-1 0 0,0-1 1 0 0,-1 0-1 0 0,1 0 1 0 0,0 0-1 0 0,0 1 1 0 0,0-2-1 0 0,-1 1 1 0 0,1 0-1 0 0,0 0 1 0 0,0-1-1 0 0,-1 1 1 0 0,4-1-1 0 0,21-7-3260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4:47.99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0 740 3986 0 0,'0'0'2027'0'0,"0"-45"2805"0"0,2 36-4542 0 0,0 1 1 0 0,0 0-1 0 0,1-1 0 0 0,0 1 1 0 0,0 0-1 0 0,1 0 0 0 0,0 1 0 0 0,0-1 1 0 0,1 1-1 0 0,7-9 0 0 0,10-19 121 0 0,0-11-438 0 0,-1-1 0 0 0,-2-1 0 0 0,-3 0-1 0 0,-1-2 1 0 0,-3 0 0 0 0,-2 0 0 0 0,-2-1 0 0 0,-3 0-1 0 0,0-72 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7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63 4626 0 0,'0'0'1449'0'0,"-9"10"-1028"0"0,7-8-441 0 0,-3 3 222 0 0,0 0 0 0 0,1 1 0 0 0,-1-1 0 0 0,1 1 0 0 0,0 0 0 0 0,1 0 0 0 0,0 0 0 0 0,-1 0 0 0 0,2 1 0 0 0,-1-1 0 0 0,1 1 0 0 0,0 0 0 0 0,1 0 0 0 0,-1 0 0 0 0,0 10 0 0 0,2-14-114 0 0,0 1 0 0 0,0-1-1 0 0,0 0 1 0 0,0 0 0 0 0,1 0-1 0 0,-1 1 1 0 0,1-1 0 0 0,0 0-1 0 0,0 0 1 0 0,0 0-1 0 0,0 0 1 0 0,1 0 0 0 0,-1 0-1 0 0,1 0 1 0 0,0-1 0 0 0,-1 1-1 0 0,3 2 1 0 0,1-2-52 0 0,-1 0 1 0 0,1 0 0 0 0,-1 0-1 0 0,1-1 1 0 0,0 0-1 0 0,0 0 1 0 0,0 0-1 0 0,0 0 1 0 0,0-1-1 0 0,8 1 1 0 0,15 4 106 0 0,0-2 0 0 0,0-1-1 0 0,52-1 1 0 0,-69-2-135 0 0,0 0 0 0 0,-1-1 1 0 0,1 0-1 0 0,0-1 0 0 0,-1-1 0 0 0,1 0 0 0 0,-1 0 1 0 0,0-1-1 0 0,0 0 0 0 0,0 0 0 0 0,0-1 0 0 0,-1-1 0 0 0,10-7 1 0 0,-16 11-38 0 0,-1-1 0 0 0,1 1 1 0 0,-1-1-1 0 0,1 0 0 0 0,-1 0 0 0 0,0 0 1 0 0,0 0-1 0 0,0-1 0 0 0,0 1 1 0 0,-1-1-1 0 0,1 1 0 0 0,-1-1 0 0 0,0 1 1 0 0,0-1-1 0 0,0 0 0 0 0,-1 1 1 0 0,1-1-1 0 0,-1 0 0 0 0,0 0 0 0 0,0 1 1 0 0,0-1-1 0 0,-1 0 0 0 0,1 0 1 0 0,-1 1-1 0 0,0-1 0 0 0,0 0 0 0 0,0 1 1 0 0,0-1-1 0 0,-1 1 0 0 0,1 0 1 0 0,-1-1-1 0 0,0 1 0 0 0,0 0 0 0 0,0 0 1 0 0,-1 0-1 0 0,1 0 0 0 0,-1 0 1 0 0,1 1-1 0 0,-1-1 0 0 0,0 1 1 0 0,-6-4-1 0 0,-10-8 440 0 0,-2 2 1 0 0,0 0-1 0 0,0 1 1 0 0,-1 2-1 0 0,-1 0 1 0 0,0 1-1 0 0,-40-8 1 0 0,62 16-476 0 0,1 0 0 0 0,0 0 1 0 0,-1 0-1 0 0,1 0 0 0 0,0 0 0 0 0,-1 1 1 0 0,1-1-1 0 0,0 0 0 0 0,-1 0 0 0 0,1 0 1 0 0,0 1-1 0 0,-1-1 0 0 0,1 0 0 0 0,0 1 1 0 0,0-1-1 0 0,-1 0 0 0 0,1 1 0 0 0,0-1 1 0 0,0 0-1 0 0,0 1 0 0 0,0-1 0 0 0,-1 0 1 0 0,1 1-1 0 0,0-1 0 0 0,0 0 1 0 0,0 1-1 0 0,0-1 0 0 0,0 1 0 0 0,0-1 1 0 0,0 0-1 0 0,0 1 0 0 0,0-1 0 0 0,0 0 1 0 0,0 1-1 0 0,0-1 0 0 0,0 1 0 0 0,0-1 1 0 0,0 0-1 0 0,0 1 0 0 0,1-1 0 0 0,-1 0 1 0 0,0 1-1 0 0,0-1 0 0 0,1 1 0 0 0,6 17-4353 0 0,3-10 877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39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9636 0 0,'0'0'3901'0'0,"36"17"-2741"0"0,115 60-274 0 0,-139-71-791 0 0,-1 1 1 0 0,-1 0-1 0 0,1 1 0 0 0,-1 0 1 0 0,-1 1-1 0 0,0 0 0 0 0,0 0 1 0 0,0 1-1 0 0,-1 0 0 0 0,-1 0 1 0 0,0 1-1 0 0,0 0 0 0 0,-1 0 1 0 0,0 1-1 0 0,-1 0 0 0 0,5 17 1 0 0,-4 1 139 0 0,-1 0 1 0 0,-1 0-1 0 0,-2 1 1 0 0,-3 59 0 0 0,1-69-154 0 0,-2 8-53 0 0,-2 0-1 0 0,-1 0 0 0 0,-2 0 0 0 0,0 0 0 0 0,-2-1 0 0 0,-12 27 1 0 0,-11 37 48 0 0,31-91-75 0 0,1-1 1 0 0,0 1-1 0 0,0-1 0 0 0,0 0 0 0 0,-1 1 1 0 0,1-1-1 0 0,0 1 0 0 0,0-1 0 0 0,0 1 1 0 0,0-1-1 0 0,0 1 0 0 0,0-1 0 0 0,0 1 1 0 0,0-1-1 0 0,0 1 0 0 0,0-1 0 0 0,0 1 0 0 0,0-1 1 0 0,0 1-1 0 0,1-1 0 0 0,-1 0 0 0 0,0 1 1 0 0,0-1-1 0 0,0 1 0 0 0,1-1 0 0 0,-1 1 1 0 0,0-1-1 0 0,0 0 0 0 0,1 1 0 0 0,-1-1 1 0 0,0 0-1 0 0,1 1 0 0 0,0 0 0 0 0,19-2 104 0 0,32-21 44 0 0,-41 17-156 0 0,45-17-40 0 0,1 2-1 0 0,0 2 1 0 0,109-18 0 0 0,-72 23-72 0 0,158 1-1 0 0,-236 12 102 0 0,2-1 7 0 0,0 2 0 0 0,0 0 0 0 0,31 5-1 0 0,-46-5 0 0 0,1 0-1 0 0,-1 0 0 0 0,0 0 0 0 0,1 0 0 0 0,-1 0 1 0 0,0 1-1 0 0,1-1 0 0 0,-1 1 0 0 0,0 0 1 0 0,0 0-1 0 0,0 0 0 0 0,-1 1 0 0 0,1-1 1 0 0,-1 0-1 0 0,1 1 0 0 0,-1 0 0 0 0,0 0 0 0 0,1 0 1 0 0,-2 0-1 0 0,1 0 0 0 0,0 0 0 0 0,0 0 1 0 0,-1 0-1 0 0,2 7 0 0 0,-3-8 7 0 0,1 0 0 0 0,-1 1 0 0 0,0-1 0 0 0,0 0-1 0 0,0 1 1 0 0,0-1 0 0 0,0 0 0 0 0,0 1 0 0 0,-1-1 0 0 0,1 0 0 0 0,-1 1 0 0 0,1-1 0 0 0,-1 0-1 0 0,0 0 1 0 0,0 0 0 0 0,0 0 0 0 0,0 0 0 0 0,-1 0 0 0 0,1 0 0 0 0,0 0 0 0 0,-1 0-1 0 0,0 0 1 0 0,-2 1 0 0 0,-3 4 5 0 0,-2-1-1 0 0,1 0 0 0 0,-1-1 0 0 0,-11 6 1 0 0,11-7-2 0 0,-35 18-260 0 0,-1-2 0 0 0,-1-3 1 0 0,-1-1-1 0 0,0-2 0 0 0,-1-2 0 0 0,0-3 0 0 0,-99 7 1 0 0,145-16 164 0 0,0 0 0 0 0,-1 0 0 0 0,1 0-1 0 0,0 0 1 0 0,-1 0 0 0 0,1-1 0 0 0,0 1 0 0 0,0-1 0 0 0,0 0 0 0 0,-1 1 0 0 0,-1-3 0 0 0,2-5-1258 0 0,16-4-242 0 0,8 2 290 0 0,1 1-1 0 0,1 2 1 0 0,0 0-1 0 0,0 1 1 0 0,27-2-1 0 0,-40 5 835 0 0,70-10-3161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0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439 1 9012 0 0,'0'0'4912'0'0,"-35"1"-3410"0"0,-112 8-160 0 0,131-9-1162 0 0,0 1-1 0 0,1 1 1 0 0,-1 1 0 0 0,1 0 0 0 0,0 1 0 0 0,0 0 0 0 0,0 2 0 0 0,0 0-1 0 0,-15 8 1 0 0,23-11-137 0 0,2-1-32 0 0,0 1 1 0 0,1-1 0 0 0,-1 1 0 0 0,0 0 0 0 0,1 0 0 0 0,-1 0 0 0 0,1 0-1 0 0,0 1 1 0 0,0 0 0 0 0,0 0 0 0 0,1 0 0 0 0,-1 0 0 0 0,1 1 0 0 0,0-1-1 0 0,0 1 1 0 0,1 0 0 0 0,-1-1 0 0 0,1 1 0 0 0,0 1 0 0 0,0-1 0 0 0,1 0-1 0 0,0 0 1 0 0,0 1 0 0 0,0-1 0 0 0,0 0 0 0 0,1 7 0 0 0,0-9-6 0 0,1 0 1 0 0,0 0 0 0 0,0 0 0 0 0,0-1-1 0 0,0 1 1 0 0,0 0 0 0 0,0-1 0 0 0,1 1-1 0 0,-1-1 1 0 0,1 1 0 0 0,0-1 0 0 0,0 1-1 0 0,0-1 1 0 0,0 0 0 0 0,0 0 0 0 0,0 0-1 0 0,1-1 1 0 0,-1 1 0 0 0,0 0 0 0 0,1-1-1 0 0,0 1 1 0 0,-1-1 0 0 0,1 0 0 0 0,0 0-1 0 0,3 1 1 0 0,11 3 42 0 0,0 0 1 0 0,36 5-1 0 0,-44-9-26 0 0,70 8 11 0 0,-1-4 0 0 0,130-9 0 0 0,-109-8-883 0 0,-98 30 156 0 0,-1-12 667 0 0,-1 1-1 0 0,1-1 1 0 0,-1 0 0 0 0,-1 1 0 0 0,1-1-1 0 0,-1 0 1 0 0,0 1 0 0 0,-1-1 0 0 0,0-1-1 0 0,0 1 1 0 0,0 0 0 0 0,0-1 0 0 0,-1 1 0 0 0,0-1-1 0 0,0 0 1 0 0,0 0 0 0 0,-9 7 0 0 0,28-29-5601 0 0,16-8 54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0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12886 0 0,'0'0'5138'0'0,"38"10"-4391"0"0,119 40-285 0 0,-152-49-445 0 0,0 1 0 0 0,-1 0 0 0 0,1 1 0 0 0,-1-1 0 0 0,0 1 0 0 0,1-1 0 0 0,-1 1 0 0 0,0 1 1 0 0,-1-1-1 0 0,1 0 0 0 0,0 1 0 0 0,-1 0 0 0 0,0 0 0 0 0,0 0 0 0 0,0 0 0 0 0,-1 0 0 0 0,1 1 0 0 0,-1-1 0 0 0,0 1 0 0 0,0 0 0 0 0,-1 0 1 0 0,1-1-1 0 0,-1 1 0 0 0,0 0 0 0 0,0 0 0 0 0,-1 0 0 0 0,1 8 0 0 0,0-1 20 0 0,4 43 73 0 0,-2 0 1 0 0,-2 0 0 0 0,-3 0 0 0 0,-2 0-1 0 0,-19 88 1 0 0,15-105-583 0 0,-5 65 1 0 0,12-72-3475 0 0,0 0-3605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1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74 10453 0 0,'0'0'5159'0'0,"-22"-12"-4966"0"0,-70-37 113 0 0,87 47-292 0 0,0 0-1 0 0,1 0 1 0 0,-1 1-1 0 0,0-1 1 0 0,0 1-1 0 0,-1 0 1 0 0,1 1-1 0 0,0-1 1 0 0,0 1-1 0 0,0 0 1 0 0,0 0-1 0 0,-1 0 0 0 0,1 1 1 0 0,0 0-1 0 0,0 0 1 0 0,0 0-1 0 0,0 1 1 0 0,0 0-1 0 0,0 0 1 0 0,1 0-1 0 0,-1 0 1 0 0,-8 6-1 0 0,3 1-35 0 0,-1 0 0 0 0,1 0 1 0 0,1 1-1 0 0,-1 0 0 0 0,-14 24 0 0 0,17-25 129 0 0,1 0 1 0 0,1 1-1 0 0,0 0 0 0 0,0 0 1 0 0,1 1-1 0 0,0-1 0 0 0,0 1 0 0 0,1 0 1 0 0,1 0-1 0 0,0 0 0 0 0,1 0 1 0 0,0 1-1 0 0,0 15 0 0 0,1-26-97 0 0,0-1 1 0 0,1 1-1 0 0,-1 0 0 0 0,0 0 1 0 0,0 0-1 0 0,0 0 0 0 0,1 0 0 0 0,-1-1 1 0 0,0 1-1 0 0,1 0 0 0 0,-1 0 0 0 0,1-1 1 0 0,-1 1-1 0 0,1 0 0 0 0,-1 0 1 0 0,1-1-1 0 0,0 1 0 0 0,-1-1 0 0 0,1 1 1 0 0,0 0-1 0 0,-1-1 0 0 0,1 1 1 0 0,0-1-1 0 0,0 0 0 0 0,-1 1 0 0 0,1-1 1 0 0,0 0-1 0 0,1 1 0 0 0,35 2 247 0 0,-25-4-180 0 0,1-1 1 0 0,-1 0-1 0 0,0-1 0 0 0,13-4 1 0 0,27-21-119 0 0,13-7-254 0 0,-61 33 281 0 0,1 0-1 0 0,-1 1 0 0 0,1-1 1 0 0,0 1-1 0 0,-1 0 0 0 0,1 0 0 0 0,0 1 1 0 0,0-1-1 0 0,0 1 0 0 0,-1 0 0 0 0,9 1 1 0 0,-10 1-14 0 0,0 0 0 0 0,-1 0 0 0 0,1 0 0 0 0,0 1 0 0 0,0-1 0 0 0,-1 0 0 0 0,0 1 0 0 0,1 0-1 0 0,-1 0 1 0 0,0 0 0 0 0,0 0 0 0 0,0 0 0 0 0,-1 0 0 0 0,1 0 0 0 0,-1 0 0 0 0,0 1 0 0 0,0-1 0 0 0,2 7 0 0 0,1 4 24 0 0,7 20-17 0 0,-10-27-219 0 0,1 1 0 0 0,0-1-1 0 0,0 0 1 0 0,1 0-1 0 0,0 0 1 0 0,0 0 0 0 0,1 0-1 0 0,0 0 1 0 0,5 6-1 0 0,1-9-3390 0 0,3-4-1627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1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1 163 8516 0 0,'0'0'9068'0'0,"8"17"-8324"0"0,2 4-640 0 0,27 47 3 0 0,-37-67-163 0 0,5-20-509 0 0,-1 6 165 0 0,1 0 0 0 0,0 0 1 0 0,1 1-1 0 0,1-1 0 0 0,0 1 1 0 0,0 0-1 0 0,1 1 0 0 0,1 0 1 0 0,0 0-1 0 0,0 1 1 0 0,1 0-1 0 0,0 1 0 0 0,1 0 1 0 0,0 0-1 0 0,16-8 0 0 0,-11 7 682 0 0,0 2 0 0 0,1-1 0 0 0,0 2-1 0 0,1 0 1 0 0,-1 2 0 0 0,1 0 0 0 0,0 0-1 0 0,1 2 1 0 0,-1 0 0 0 0,37 0 0 0 0,-49 3-193 0 0,1 1 0 0 0,-1 0 0 0 0,1 0 1 0 0,-1 0-1 0 0,1 1 0 0 0,-1 0 0 0 0,0 1 0 0 0,0-1 1 0 0,0 1-1 0 0,0 0 0 0 0,-1 1 0 0 0,1-1 0 0 0,-1 1 1 0 0,0 0-1 0 0,0 0 0 0 0,0 1 0 0 0,0 0 0 0 0,-1-1 1 0 0,0 2-1 0 0,0-1 0 0 0,0 0 0 0 0,0 1 0 0 0,-1 0 1 0 0,0-1-1 0 0,-1 1 0 0 0,1 1 0 0 0,-1-1 0 0 0,2 8 1 0 0,-1-4-95 0 0,-1 1 0 0 0,0-1 1 0 0,0 1-1 0 0,-1 0 0 0 0,0 0 0 0 0,-1-1 1 0 0,-1 1-1 0 0,1 0 0 0 0,-2 0 1 0 0,1-1-1 0 0,-1 1 0 0 0,-1-1 1 0 0,0 0-1 0 0,-1 1 0 0 0,0-1 1 0 0,0-1-1 0 0,-6 11 0 0 0,0-7-716 0 0,-8 15-958 0 0,13-8-5419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1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411 0 6675 0 0,'0'0'7990'0'0,"-26"8"-6986"0"0,-179 53 450 0 0,189-55-1416 0 0,1 0 0 0 0,-1 0 0 0 0,1 2 1 0 0,0 0-1 0 0,-27 19 0 0 0,37-23-33 0 0,0 0-1 0 0,0 1 0 0 0,0 0 1 0 0,1 0-1 0 0,-1 1 1 0 0,1-1-1 0 0,1 1 1 0 0,-1 0-1 0 0,1 0 1 0 0,0 0-1 0 0,0 0 0 0 0,0 0 1 0 0,1 1-1 0 0,0 0 1 0 0,1-1-1 0 0,-1 1 1 0 0,0 9-1 0 0,2-6 66 0 0,0-1 1 0 0,1 0-1 0 0,0 0 1 0 0,0 0-1 0 0,1 0 0 0 0,0 0 1 0 0,1 0-1 0 0,0 0 1 0 0,0-1-1 0 0,1 1 0 0 0,0-1 1 0 0,0 0-1 0 0,1 0 1 0 0,0 0-1 0 0,1-1 0 0 0,-1 0 1 0 0,1 0-1 0 0,1 0 1 0 0,-1-1-1 0 0,1 0 0 0 0,12 8 1 0 0,2 1 72 0 0,1-1 1 0 0,1-1-1 0 0,0-1 1 0 0,1-1-1 0 0,0-1 1 0 0,38 10-1 0 0,-38-13-112 0 0,1-1 1 0 0,-1-2-1 0 0,1 0 0 0 0,0-2 0 0 0,0 0 0 0 0,0-2 0 0 0,0 0 1 0 0,32-6-1 0 0,-42 3-242 0 0,0-1-1 0 0,0 0 1 0 0,-1-1 0 0 0,0 0 0 0 0,1-1-1 0 0,13-9 1 0 0,-16 8-400 0 0,-1-1 0 0 0,0-1-1 0 0,0 1 1 0 0,0-2 0 0 0,-1 1 0 0 0,-1-1-1 0 0,12-16 1 0 0,5-11-3943 0 0,-3 3-2532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2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0 180 3314 0 0,'0'0'12296'0'0,"35"7"-10551"0"0,113 23-644 0 0,-128-25-916 0 0,0-2-1 0 0,0 0 1 0 0,1-1-1 0 0,-1-1 1 0 0,0-1-1 0 0,1-1 0 0 0,20-3 1 0 0,-37 3-257 0 0,1-1-1 0 0,-1 1 1 0 0,0-1 0 0 0,-1 0 0 0 0,1 0 0 0 0,0 0-1 0 0,0 0 1 0 0,-1 0 0 0 0,1-1 0 0 0,-1 0 0 0 0,0 0-1 0 0,0 0 1 0 0,0 0 0 0 0,0 0 0 0 0,-1 0 0 0 0,1-1-1 0 0,-1 1 1 0 0,0-1 0 0 0,0 0 0 0 0,0 0 0 0 0,0 0-1 0 0,-1 0 1 0 0,1 0 0 0 0,-1 0 0 0 0,0 0 0 0 0,-1 0-1 0 0,1-1 1 0 0,-1 1 0 0 0,1 0 0 0 0,-1-1 0 0 0,-1 1-1 0 0,1 0 1 0 0,0 0 0 0 0,-1-1 0 0 0,0 1 0 0 0,0 0 0 0 0,0 0-1 0 0,-1 0 1 0 0,1 0 0 0 0,-1 0 0 0 0,0 0 0 0 0,0 1-1 0 0,-1-1 1 0 0,1 0 0 0 0,-1 1 0 0 0,1 0 0 0 0,-1 0-1 0 0,-4-3 1 0 0,-7-3-41 0 0,0 2 0 0 0,-1 0 0 0 0,0 0 0 0 0,0 1 0 0 0,0 1 1 0 0,-1 1-1 0 0,0 0 0 0 0,0 1 0 0 0,0 1 0 0 0,-1 0 0 0 0,1 1 0 0 0,0 1 0 0 0,0 1 0 0 0,-25 3 0 0 0,37-3 214 0 0,1 0 0 0 0,-1 1-1 0 0,1-1 1 0 0,-1 0 0 0 0,1 1 0 0 0,0 0-1 0 0,0 0 1 0 0,0 0 0 0 0,0 0 0 0 0,0 0 0 0 0,1 1-1 0 0,-1-1 1 0 0,1 1 0 0 0,-1 0 0 0 0,-3 6-1 0 0,2-3 94 0 0,1 1-1 0 0,0-1 0 0 0,0 1 1 0 0,1 0-1 0 0,0 0 0 0 0,0 0 1 0 0,-1 11-1 0 0,0 8 403 0 0,2-1-1 0 0,1 0 1 0 0,5 40-1 0 0,-3-52-526 0 0,1 0 1 0 0,0-1-1 0 0,1 1 0 0 0,0-1 0 0 0,1 0 0 0 0,0 0 1 0 0,1-1-1 0 0,0 1 0 0 0,1-1 0 0 0,0 0 0 0 0,1-1 0 0 0,0 0 1 0 0,1 0-1 0 0,0-1 0 0 0,0 0 0 0 0,1 0 0 0 0,0-1 1 0 0,1 0-1 0 0,12 6 0 0 0,-9-6-271 0 0,-1-1 0 0 0,1-1 1 0 0,0 0-1 0 0,0-1 0 0 0,0 0 1 0 0,1-2-1 0 0,18 4 0 0 0,-20-6-558 0 0,-1 0 0 0 0,1 0 0 0 0,0-1 0 0 0,0-1 0 0 0,-1 0 0 0 0,1-1 0 0 0,-1 0 0 0 0,25-9 0 0 0,11-8-4375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2.8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217 876 6035 0 0,'0'0'3385'0'0,"-31"21"-1552"0"0,-94 69 398 0 0,119-86-2033 0 0,0 0 1 0 0,1 1 0 0 0,0 0 0 0 0,0 0-1 0 0,1 0 1 0 0,-1 1 0 0 0,1-1 0 0 0,0 1-1 0 0,-6 12 1 0 0,8-13 3 0 0,1 1-1 0 0,0-1 0 0 0,0 0 1 0 0,0 1-1 0 0,0-1 1 0 0,1 0-1 0 0,1 12 0 0 0,-1-2 200 0 0,0-13-370 0 0,0 0-1 0 0,0 0 1 0 0,1-1 0 0 0,-1 1 0 0 0,0 0 0 0 0,1-1 0 0 0,-1 1 0 0 0,1 0 0 0 0,0 0 0 0 0,-1-1-1 0 0,1 1 1 0 0,0-1 0 0 0,0 1 0 0 0,0-1 0 0 0,0 1 0 0 0,0-1 0 0 0,0 0 0 0 0,1 1 0 0 0,-1-1-1 0 0,0 0 1 0 0,1 0 0 0 0,-1 0 0 0 0,1 0 0 0 0,-1 0 0 0 0,1 0 0 0 0,-1-1 0 0 0,1 1 0 0 0,0 0-1 0 0,-1-1 1 0 0,1 1 0 0 0,2-1 0 0 0,6 2 31 0 0,1 0-1 0 0,0-1 1 0 0,-1-1-1 0 0,15 0 1 0 0,-10 0 32 0 0,7-1-131 0 0,-1-1 0 0 0,1-1 1 0 0,-1-1-1 0 0,0-1 0 0 0,0 0 1 0 0,0-2-1 0 0,-1 0 0 0 0,0-2 1 0 0,0 0-1 0 0,-1-1 0 0 0,0-1 1 0 0,-1-1-1 0 0,27-21 0 0 0,-30 20-97 0 0,-1 0-1 0 0,0 0 0 0 0,-1-2 0 0 0,0 1 0 0 0,-2-2 0 0 0,1 0 1 0 0,-2 0-1 0 0,0-1 0 0 0,-1 0 0 0 0,0 0 0 0 0,-2-1 0 0 0,0 0 1 0 0,-1-1-1 0 0,-1 0 0 0 0,5-31 0 0 0,-8 20 172 0 0,-1 0 0 0 0,-1 0 0 0 0,-1 0 0 0 0,-2 0 0 0 0,0 1 0 0 0,-3-1 0 0 0,0 1 0 0 0,-2 0 0 0 0,-1 1-1 0 0,-1-1 1 0 0,-2 2 0 0 0,-20-37 0 0 0,-108-153 3186 0 0,56 94-125 0 0,123 205-3480 0 0,-16-37 259 0 0,-1 2 0 0 0,-3 1 0 0 0,-1 0 0 0 0,-3 1 0 0 0,13 71 0 0 0,19 263-320 0 0,-20-132-297 0 0,-25-226 395 0 0,2-1 0 0 0,0 1 1 0 0,2-1-1 0 0,1 0 0 0 0,1-1 0 0 0,0 1 0 0 0,24 42 1 0 0,-18-53-753 0 0,-7-18-517 0 0,-5-32-1442 0 0,-2 29 2673 0 0,0-49-4043 0 0,0-10-1643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3.5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1137 0 0,'0'0'6437'0'0,"5"14"-4196"0"0,-4-11-2120 0 0,1 2 73 0 0,0 1 0 0 0,0-1 1 0 0,1 1-1 0 0,0-1 0 0 0,-1 0 0 0 0,2 0 0 0 0,-1 0 0 0 0,0-1 0 0 0,1 1 0 0 0,0-1 0 0 0,0 0 0 0 0,1 0 0 0 0,-1 0 0 0 0,1-1 0 0 0,-1 1 0 0 0,1-1 0 0 0,0 0 1 0 0,1 0-1 0 0,-1-1 0 0 0,7 3 0 0 0,104 28 1395 0 0,1-5 1 0 0,171 18-1 0 0,-144-25-893 0 0,-39-6-379 0 0,368 74 62 0 0,-450-83-418 0 0,-1 1 1 0 0,0 0 0 0 0,0 2-1 0 0,-1 1 1 0 0,27 17-1 0 0,-41-23 9 0 0,-1 1-1 0 0,1-1 1 0 0,-1 2 0 0 0,0-1-1 0 0,0 1 1 0 0,0 0-1 0 0,-1 0 1 0 0,0 1 0 0 0,0-1-1 0 0,0 1 1 0 0,-1 0-1 0 0,0 0 1 0 0,-1 1 0 0 0,0-1-1 0 0,0 1 1 0 0,0 0-1 0 0,-1 0 1 0 0,2 10 0 0 0,-2 0 27 0 0,-1-1 1 0 0,0 1-1 0 0,-2-1 1 0 0,0 1 0 0 0,0-1-1 0 0,-2 1 1 0 0,0-1 0 0 0,-1 0-1 0 0,-1 0 1 0 0,0 0-1 0 0,-2-1 1 0 0,0 0 0 0 0,0 0-1 0 0,-2 0 1 0 0,0-1 0 0 0,0-1-1 0 0,-14 16 1 0 0,-55 65 1 0 0,40-51 10 0 0,1 3-1 0 0,-57 92 0 0 0,86-123-2 0 0,0-1 0 0 0,1 1 0 0 0,1 0 0 0 0,0 1 0 0 0,1 0 0 0 0,1 0 0 0 0,1 0 0 0 0,0 0 0 0 0,1 0 0 0 0,1 1 0 0 0,0-1 1 0 0,2 1-1 0 0,0-1 0 0 0,4 21 0 0 0,-4-33-81 0 0,0 0 1 0 0,1 1-1 0 0,0-1 1 0 0,0 0-1 0 0,0 0 0 0 0,1 0 1 0 0,0 0-1 0 0,-1 0 1 0 0,2-1-1 0 0,-1 1 1 0 0,0-1-1 0 0,1 0 1 0 0,0 0-1 0 0,0 0 1 0 0,0-1-1 0 0,1 1 1 0 0,-1-1-1 0 0,1 0 1 0 0,0 0-1 0 0,0 0 1 0 0,0-1-1 0 0,0 0 1 0 0,0 0-1 0 0,0 0 1 0 0,1-1-1 0 0,-1 1 1 0 0,0-1-1 0 0,12 0 1 0 0,1-5-3531 0 0,-9-17-3422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52:44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9060 0 0,'0'0'7593'0'0,"8"4"-6657"0"0,-1-2-834 0 0,-1 0-1 0 0,1 0 0 0 0,0-1 0 0 0,-1 0 1 0 0,1 0-1 0 0,0-1 0 0 0,0 0 0 0 0,0 0 0 0 0,-1-1 1 0 0,1 1-1 0 0,0-1 0 0 0,0-1 0 0 0,-1 1 1 0 0,1-1-1 0 0,-1-1 0 0 0,1 1 0 0 0,9-6 1 0 0,144-76-684 0 0,-160 84 568 0 0,0 0-1 0 0,0 0 1 0 0,0-1-1 0 0,0 1 1 0 0,0 0-1 0 0,0 0 1 0 0,0 0-1 0 0,0 0 1 0 0,1 0-1 0 0,-1 0 1 0 0,0 0 0 0 0,0-1-1 0 0,0 1 1 0 0,0 0-1 0 0,0 0 1 0 0,1 0-1 0 0,-1 0 1 0 0,0 0-1 0 0,0 0 1 0 0,0 0-1 0 0,0 0 1 0 0,0 0 0 0 0,1 0-1 0 0,-1 0 1 0 0,0 0-1 0 0,0 0 1 0 0,0 0-1 0 0,0 0 1 0 0,1 0-1 0 0,-1 0 1 0 0,0 0 0 0 0,0 0-1 0 0,0 0 1 0 0,0 0-1 0 0,1 0 1 0 0,-1 0-1 0 0,0 0 1 0 0,0 0-1 0 0,0 0 1 0 0,0 0-1 0 0,0 1 1 0 0,1-1 0 0 0,-1 0-1 0 0,0 0 1 0 0,0 0-1 0 0,0 0 1 0 0,0 0-1 0 0,0 0 1 0 0,0 0-1 0 0,0 1 1 0 0,0-1 0 0 0,1 0-1 0 0,-1 0 1 0 0,0 0-1 0 0,0 0 1 0 0,0 1-1 0 0,0-1 1 0 0,0 0-1 0 0,-6 14-359 0 0,-13 14 219 0 0,-13 5 154 0 0,21-24 64 0 0,1 1 0 0 0,1 0 0 0 0,-1 0-1 0 0,2 0 1 0 0,0 2 0 0 0,0-1 0 0 0,1 1-1 0 0,0 0 1 0 0,-6 15 0 0 0,13-27-45 0 0,0 1-1 0 0,0-1 1 0 0,0 1 0 0 0,0 0-1 0 0,0-1 1 0 0,0 1 0 0 0,0-1-1 0 0,0 1 1 0 0,1-1 0 0 0,-1 1-1 0 0,0-1 1 0 0,0 1 0 0 0,0-1 0 0 0,1 1-1 0 0,-1-1 1 0 0,0 1 0 0 0,1-1-1 0 0,-1 1 1 0 0,0-1 0 0 0,1 1-1 0 0,-1-1 1 0 0,1 0 0 0 0,-1 1-1 0 0,1-1 1 0 0,-1 0 0 0 0,0 1-1 0 0,1-1 1 0 0,-1 0 0 0 0,1 0-1 0 0,0 1 1 0 0,-1-1 0 0 0,1 0-1 0 0,-1 0 1 0 0,1 0 0 0 0,-1 0 0 0 0,1 0-1 0 0,-1 0 1 0 0,1 0 0 0 0,0 0-1 0 0,-1 0 1 0 0,1 0 0 0 0,0 0-1 0 0,32-1 57 0 0,-27 0-14 0 0,52-14 54 0 0,-49 12-179 0 0,1 0 0 0 0,-1 1-1 0 0,0-1 1 0 0,1 2 0 0 0,11-2-1 0 0,-22 6 3 0 0,0 0 0 0 0,0-1-1 0 0,0 1 1 0 0,0-1 0 0 0,0 1-1 0 0,-1-1 1 0 0,1 0 0 0 0,-1 0 0 0 0,1 1-1 0 0,-3 1 1 0 0,-39 30 50 0 0,41-32 13 0 0,0 0-1 0 0,-1-1 1 0 0,1 0 0 0 0,0 0-1 0 0,0 1 1 0 0,-1-1 0 0 0,1-1 0 0 0,-1 1-1 0 0,1 0 1 0 0,-1-1 0 0 0,1 1-1 0 0,-1-1 1 0 0,1 1 0 0 0,-1-1 0 0 0,1 0-1 0 0,-1 0 1 0 0,1-1 0 0 0,-1 1-1 0 0,-3-1 1 0 0,4-1-111 0 0,1 1-1 0 0,-1 0 1 0 0,1-1 0 0 0,0 1-1 0 0,-1-1 1 0 0,1 0-1 0 0,0 0 1 0 0,0 1 0 0 0,0-1-1 0 0,0 0 1 0 0,0 0-1 0 0,1 0 1 0 0,-1 0 0 0 0,0 0-1 0 0,1 0 1 0 0,0 0-1 0 0,-1 0 1 0 0,1 0 0 0 0,0 0-1 0 0,0-3 1 0 0,-1-2-618 0 0,-3-39-5183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8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2497 0 0,'0'0'3191'0'0,"2"15"-2033"0"0,7 165 4220 0 0,-3-216-4513 0 0,5 13-1169 0 0,2 0 0 0 0,1 2 1 0 0,0-1-1 0 0,2 2 0 0 0,23-26 0 0 0,-34 41 352 0 0,0 1 0 0 0,0-1 0 0 0,0 1 0 0 0,1 0-1 0 0,0 0 1 0 0,-1 0 0 0 0,1 1 0 0 0,1 0-1 0 0,-1 0 1 0 0,0 1 0 0 0,1-1 0 0 0,-1 1-1 0 0,1 1 1 0 0,0-1 0 0 0,-1 1 0 0 0,1 1-1 0 0,0-1 1 0 0,0 1 0 0 0,0 0 0 0 0,0 0-1 0 0,-1 1 1 0 0,1 0 0 0 0,0 1 0 0 0,0-1-1 0 0,-1 1 1 0 0,1 0 0 0 0,-1 1 0 0 0,0-1 0 0 0,1 1-1 0 0,-1 1 1 0 0,-1-1 0 0 0,1 1 0 0 0,0 0-1 0 0,-1 0 1 0 0,0 1 0 0 0,0 0 0 0 0,0 0-1 0 0,0 0 1 0 0,-1 0 0 0 0,0 1 0 0 0,0-1-1 0 0,-1 1 1 0 0,1 0 0 0 0,-1 0 0 0 0,-1 0-1 0 0,1 1 1 0 0,-1-1 0 0 0,0 1 0 0 0,0 0 0 0 0,1 11-1 0 0,-2-2 109 0 0,1 1-98 0 0,-1-17-85 0 0,0 0-1 0 0,0 0 1 0 0,-1 0 0 0 0,1-1 0 0 0,0 1-1 0 0,0 0 1 0 0,-1-1 0 0 0,1 1 0 0 0,0 0-1 0 0,-1-1 1 0 0,1 1 0 0 0,0-1 0 0 0,-1 1 0 0 0,1-1-1 0 0,-1 1 1 0 0,1-1 0 0 0,0 0 0 0 0,-1 1-1 0 0,0-1 1 0 0,1 0 0 0 0,-1 1 0 0 0,1-1-1 0 0,-1-1 1 0 0,10-9-9 0 0,-1 1 0 0 0,1 1 0 0 0,1-1 0 0 0,0 2 0 0 0,0-1 0 0 0,1 2 0 0 0,-1-1 0 0 0,2 2 0 0 0,-1-1 0 0 0,1 2 0 0 0,15-5 0 0 0,-4 2 465 0 0,0 2 0 0 0,1 1 0 0 0,-1 0 0 0 0,1 2 0 0 0,36 0 0 0 0,-56 4-432 0 0,0-1-1 0 0,0 1 1 0 0,-1 0-1 0 0,1 1 0 0 0,0-1 1 0 0,-1 1-1 0 0,1 0 0 0 0,0 0 1 0 0,-1 0-1 0 0,0 1 1 0 0,0-1-1 0 0,0 1 0 0 0,0 0 1 0 0,0 1-1 0 0,0-1 1 0 0,-1 0-1 0 0,0 1 0 0 0,5 6 1 0 0,-3-4-20 0 0,-1 0 0 0 0,0 0 0 0 0,-1 0 0 0 0,0 0-1 0 0,1 1 1 0 0,-2-1 0 0 0,1 1 0 0 0,-1 0 0 0 0,0 0 0 0 0,-1 0 0 0 0,1 0 0 0 0,-1 10 0 0 0,0-9-345 0 0,-1 0 0 0 0,-1 1 0 0 0,1-1 0 0 0,-1 0 0 0 0,-3 11 0 0 0,2-16-114 0 0,1 0-1 0 0,0 0 1 0 0,-1 0-1 0 0,0-1 1 0 0,0 1-1 0 0,1-1 1 0 0,-2 1-1 0 0,1-1 1 0 0,0 0 0 0 0,0 0-1 0 0,-1 0 1 0 0,1 0-1 0 0,-1 0 1 0 0,1 0-1 0 0,-1-1 1 0 0,-4 2-1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8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16 4594 0 0,'0'0'5496'0'0,"-2"-11"-1990"0"0,-8 9-3489 0 0,1 1 1 0 0,-1 0 0 0 0,0 1 0 0 0,1 0 0 0 0,-1 0 0 0 0,0 1 0 0 0,1 0-1 0 0,-1 1 1 0 0,1 0 0 0 0,-1 0 0 0 0,-16 7 0 0 0,13-3-50 0 0,-1 0 0 0 0,1 1 1 0 0,1 0-1 0 0,-1 1 0 0 0,1 0 0 0 0,0 1 0 0 0,-12 12 1 0 0,21-18 25 0 0,0 1 0 0 0,0 1 0 0 0,1-1 0 0 0,-1 0 1 0 0,1 1-1 0 0,0-1 0 0 0,0 1 0 0 0,-2 6 0 0 0,4-10-4 0 0,-1 0-1 0 0,1 1 0 0 0,-1-1 0 0 0,1 0 0 0 0,-1 0 0 0 0,1 1 0 0 0,0-1 0 0 0,0 0 0 0 0,0 0 0 0 0,0 1 0 0 0,0-1 0 0 0,0 0 0 0 0,0 1 1 0 0,0-1-1 0 0,0 0 0 0 0,1 1 0 0 0,-1-1 0 0 0,0 0 0 0 0,1 0 0 0 0,-1 1 0 0 0,1-1 0 0 0,-1 0 0 0 0,1 0 0 0 0,0 0 0 0 0,0 0 0 0 0,-1 0 1 0 0,1 0-1 0 0,0 0 0 0 0,0 0 0 0 0,0 0 0 0 0,0 0 0 0 0,0 0 0 0 0,0-1 0 0 0,0 1 0 0 0,0 0 0 0 0,2 0 0 0 0,67 9-42 0 0,3 0 125 0 0,-67-9-78 0 0,-1 0 1 0 0,0 1 0 0 0,0 0 0 0 0,1 0-1 0 0,-1 0 1 0 0,0 0 0 0 0,-1 1-1 0 0,1 0 1 0 0,0 0 0 0 0,5 5-1 0 0,-8-5 0 0 0,0-1-1 0 0,-1 1 0 0 0,1-1 1 0 0,-1 1-1 0 0,1-1 0 0 0,-1 1 1 0 0,0 0-1 0 0,0 0 1 0 0,0 0-1 0 0,0-1 0 0 0,-1 1 1 0 0,1 0-1 0 0,-1 0 0 0 0,1 0 1 0 0,-1 0-1 0 0,0 0 0 0 0,-1 0 1 0 0,1 0-1 0 0,0 0 1 0 0,-1 0-1 0 0,1 0 0 0 0,-1 0 1 0 0,-2 4-1 0 0,1 0 35 0 0,-1 1-1 0 0,0 0 1 0 0,-1-1-1 0 0,0 0 1 0 0,0 0-1 0 0,0 0 1 0 0,-7 7 0 0 0,-18 23 90 0 0,17-22-74 0 0,1-1-1 0 0,-2 1 1 0 0,0-2-1 0 0,-16 14 1 0 0,28-27-96 0 0,1 0 1 0 0,-1 1-1 0 0,1-1 1 0 0,-1 0-1 0 0,1 1 1 0 0,-1-1-1 0 0,1 0 1 0 0,-1 0-1 0 0,1 0 1 0 0,-1 1-1 0 0,0-1 1 0 0,1 0-1 0 0,-1 0 1 0 0,1 0-1 0 0,-1 0 1 0 0,1 0-1 0 0,-1 0 1 0 0,1 0-1 0 0,-1 0 1 0 0,0-1-1 0 0,1 1 1 0 0,-1 0-1 0 0,1 0 0 0 0,-1 0 1 0 0,1 0-1 0 0,-1-1 1 0 0,1 1-1 0 0,-1 0 1 0 0,1-1-1 0 0,-1 1 1 0 0,1 0-1 0 0,-1-1 1 0 0,1 1-1 0 0,0-1 1 0 0,-1 1-1 0 0,1 0 1 0 0,0-1-1 0 0,-1 1 1 0 0,1-1-1 0 0,0 1 1 0 0,-1-1-1 0 0,1 1 1 0 0,0-1-1 0 0,0 1 1 0 0,0-1-1 0 0,0 0 1 0 0,-1 1-1 0 0,1-1 1 0 0,0 1-1 0 0,0-1 1 0 0,0 1-1 0 0,0-1 1 0 0,0 1-1 0 0,1-2 1 0 0,-3-26-5483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39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398 3 8116 0 0,'0'0'5362'0'0,"0"0"-5359"0"0,0 0-1 0 0,0 0 1 0 0,0-1 0 0 0,0 1-1 0 0,0 0 1 0 0,0 0 0 0 0,1 0-1 0 0,-1 0 1 0 0,0 0-1 0 0,0-1 1 0 0,0 1 0 0 0,0 0-1 0 0,0 0 1 0 0,0 0 0 0 0,0 0-1 0 0,1 0 1 0 0,-1 0-1 0 0,0 0 1 0 0,0 0 0 0 0,0-1-1 0 0,0 1 1 0 0,0 0 0 0 0,0 0-1 0 0,1 0 1 0 0,-1 0-1 0 0,0 0 1 0 0,0 0 0 0 0,0 0-1 0 0,0 0 1 0 0,1 0 0 0 0,-1 0-1 0 0,0 0 1 0 0,0 0-1 0 0,0 0 1 0 0,0 0 0 0 0,1 0-1 0 0,-1 0 1 0 0,0 0 0 0 0,0 0-1 0 0,0 0 1 0 0,0 0-1 0 0,0 1 1 0 0,1-1 0 0 0,-1 0-1 0 0,0 0 1 0 0,0 0 0 0 0,0 0-1 0 0,0 0 1 0 0,0 0 0 0 0,0 0-1 0 0,1 0 1 0 0,-1 1-1 0 0,0-1 1 0 0,0 0 0 0 0,0 0-1 0 0,0 0 1 0 0,0 0 0 0 0,0 0-1 0 0,0 1 1 0 0,0-1-1 0 0,0 0 1 0 0,0 0 0 0 0,0 0-1 0 0,0 1 1 0 0,0 2-9 0 0,-1 0 0 0 0,0 1 0 0 0,0-1 0 0 0,0 1 0 0 0,-1-1 0 0 0,1 0 0 0 0,-1 0 0 0 0,0 0 0 0 0,0 0 0 0 0,0 0 1 0 0,0 0-1 0 0,0-1 0 0 0,-1 1 0 0 0,1-1 0 0 0,-1 1 0 0 0,-4 2 0 0 0,-58 42 92 0 0,37-29-10 0 0,-7 8 0 0 0,-9 7-110 0 0,0-2-1 0 0,-2-2 1 0 0,-59 27 0 0 0,102-84-11694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6:48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21 6099 0 0,'0'0'3007'0'0,"11"-20"4124"0"0,-12 23-7161 0 0,0 0 1 0 0,0 1 0 0 0,0-1 0 0 0,-1 1-1 0 0,1-1 1 0 0,-1 0 0 0 0,1 0-1 0 0,-1 0 1 0 0,0 0 0 0 0,0 0-1 0 0,-6 5 1 0 0,-8 15 77 0 0,4 0-28 0 0,2-1 0 0 0,1 2 0 0 0,0-1 0 0 0,2 1 1 0 0,-7 36-1 0 0,-10 130 401 0 0,14-94-56 0 0,-13 69-98 0 0,8-72-242 0 0,3 0-1 0 0,5 0 1 0 0,5 115-1 0 0,8-175-16 0 0,1-1 0 0 0,1 0-1 0 0,1 0 1 0 0,2-1 0 0 0,18 35-1 0 0,-17-38 1 0 0,-10-22-73 0 0,4 9 119 0 0,1 0 0 0 0,0-1 0 0 0,1 1 0 0 0,10 13 0 0 0,-16-25-73 0 0,0-1 1 0 0,0 0-1 0 0,-1 0 0 0 0,2 0 0 0 0,-1 0 0 0 0,0 0 0 0 0,0-1 0 0 0,1 1 0 0 0,-1-1 0 0 0,1 1 0 0 0,-1-1 0 0 0,1 0 0 0 0,3 2 1 0 0,-4-3-43 0 0,0 0 0 0 0,0 0 1 0 0,0 0-1 0 0,0 0 1 0 0,0 0-1 0 0,0-1 1 0 0,-1 1-1 0 0,1-1 1 0 0,0 1-1 0 0,0-1 1 0 0,0 1-1 0 0,-1-1 1 0 0,1 0-1 0 0,0 0 1 0 0,-1 0-1 0 0,1 0 0 0 0,-1 0 1 0 0,1 0-1 0 0,-1-1 1 0 0,1 1-1 0 0,-1 0 1 0 0,2-3-1 0 0,13-25-3594 0 0,-5-9-3471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2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0 208 0 0,'-3'0'-48'0'0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90 244 3474 0 0,'-61'-52'2035'0'0,"61"52"-1985"0"0,0 0-1 0 0,0 0 1 0 0,0 0-1 0 0,0-1 1 0 0,-1 1-1 0 0,1 0 1 0 0,0 0-1 0 0,0 0 0 0 0,0 0 1 0 0,-1 0-1 0 0,1 0 1 0 0,0 0-1 0 0,0 0 1 0 0,0 0-1 0 0,-1 0 1 0 0,1 0-1 0 0,0 0 1 0 0,0 0-1 0 0,-1 0 1 0 0,1 0-1 0 0,0 0 1 0 0,0 0-1 0 0,0 0 1 0 0,-1 0-1 0 0,1 0 1 0 0,0 0-1 0 0,0 0 1 0 0,0 0-1 0 0,-1 1 0 0 0,1-1 1 0 0,0 0-1 0 0,0 0 1 0 0,0 0-1 0 0,0 0 1 0 0,-1 0-1 0 0,1 1 1 0 0,0-1-1 0 0,0 0 1 0 0,0 0-1 0 0,0 0 1 0 0,0 1-1 0 0,0-1 1 0 0,-1 0-1 0 0,1 0 1 0 0,0 0-1 0 0,0 1 1 0 0,0-1-1 0 0,0 0 1 0 0,0 0-1 0 0,0 0 0 0 0,0 1 1 0 0,0-1-1 0 0,0 0 1 0 0,0 0-1 0 0,0 1 1 0 0,0-1-1 0 0,-4 26 846 0 0,1 29-448 0 0,3-36-107 0 0,0 0 0 0 0,1 0 0 0 0,1 0-1 0 0,1 0 1 0 0,0 0 0 0 0,2 0 0 0 0,7 20 0 0 0,57 141 1639 0 0,-68-200 824 0 0,-7-21-2890 0 0,-66-190 34 0 0,62 189-19 0 0,1-2 0 0 0,3 1 0 0 0,-1-68 0 0 0,7 110 62 0 0,1 0 1 0 0,-1 0-1 0 0,1 0 1 0 0,-1 0 0 0 0,1 0-1 0 0,0 0 1 0 0,-1 0-1 0 0,1 0 1 0 0,0 0-1 0 0,0 0 1 0 0,0 0 0 0 0,-1 0-1 0 0,1 1 1 0 0,0-1-1 0 0,0 0 1 0 0,0 1 0 0 0,0-1-1 0 0,0 1 1 0 0,1-1-1 0 0,-1 1 1 0 0,0 0-1 0 0,0-1 1 0 0,1 1 0 0 0,35-10-51 0 0,-31 8 39 0 0,328-57-411 0 0,-328 58-40 0 0,22-5-1149 0 0,-28 6 1409 0 0,1-1 1 0 0,-1 1-1 0 0,1 0 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3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14 150 1441 0 0,'-13'0'9169'0'0,"54"5"-8812"0"0,1-2-1 0 0,-1-2 0 0 0,1-1 1 0 0,53-9-1 0 0,-89 9-345 0 0,-1-1-1 0 0,0 0 0 0 0,1-1 1 0 0,-1 1-1 0 0,0-1 0 0 0,0 0 0 0 0,0-1 1 0 0,0 1-1 0 0,0-1 0 0 0,5-4 1 0 0,-8 5-122 0 0,0 0 0 0 0,0 0 1 0 0,0-1-1 0 0,0 1 1 0 0,0-1-1 0 0,-1 0 1 0 0,1 1-1 0 0,-1-1 0 0 0,0 0 1 0 0,0 0-1 0 0,0 0 1 0 0,0 0-1 0 0,0 0 1 0 0,0 0-1 0 0,-1 0 0 0 0,0 0 1 0 0,1 0-1 0 0,-2-6 1 0 0,1 7 43 0 0,-1-1 0 0 0,0 1 1 0 0,0-1-1 0 0,0 1 0 0 0,0-1 0 0 0,-1 1 1 0 0,1 0-1 0 0,0-1 0 0 0,-1 1 1 0 0,0 0-1 0 0,0 0 0 0 0,1 0 0 0 0,-1 0 1 0 0,0 0-1 0 0,-1 1 0 0 0,1-1 1 0 0,0 1-1 0 0,0-1 0 0 0,-1 1 0 0 0,1 0 1 0 0,-1 0-1 0 0,1 0 0 0 0,-1 0 0 0 0,1 0 1 0 0,-4 0-1 0 0,-68-17 185 0 0,65 17 42 0 0,0 0 1 0 0,-1 0-1 0 0,1 1 1 0 0,0 0-1 0 0,0 1 1 0 0,0 0-1 0 0,0 0 1 0 0,0 1-1 0 0,0 0 1 0 0,0 1-1 0 0,1 0 1 0 0,-1 0-1 0 0,-11 7 0 0 0,15-7-43 0 0,1 0-1 0 0,-1 0 0 0 0,1 1 0 0 0,0-1 1 0 0,0 1-1 0 0,0 0 0 0 0,0 0 0 0 0,1 1 0 0 0,-1-1 1 0 0,1 1-1 0 0,0-1 0 0 0,1 1 0 0 0,-1 0 1 0 0,1 0-1 0 0,0 1 0 0 0,0-1 0 0 0,1 0 0 0 0,-1 1 1 0 0,1-1-1 0 0,0 1 0 0 0,1-1 0 0 0,-1 11 1 0 0,1-8-70 0 0,1 0 1 0 0,-1 0-1 0 0,2 0 1 0 0,-1 1 0 0 0,1-2-1 0 0,0 1 1 0 0,0 0-1 0 0,1 0 1 0 0,0-1 0 0 0,1 1-1 0 0,6 9 1 0 0,-1-4-11 0 0,0-1-1 0 0,1 0 1 0 0,1-1 0 0 0,0 0 0 0 0,15 10 0 0 0,-13-11-187 0 0,1 0-1 0 0,0-2 1 0 0,0 0 0 0 0,1 0 0 0 0,0-1-1 0 0,0-1 1 0 0,1 0 0 0 0,-1-2-1 0 0,1 1 1 0 0,1-2 0 0 0,-1 0-1 0 0,0-1 1 0 0,1-1 0 0 0,28-1 0 0 0,-41 0-133 0 0,-1 0 1 0 0,0 0-1 0 0,0 0 1 0 0,0 0-1 0 0,0 0 1 0 0,0-1-1 0 0,0 1 1 0 0,0-1-1 0 0,0 0 1 0 0,0 0-1 0 0,0 0 1 0 0,0 0-1 0 0,0-1 1 0 0,-1 1-1 0 0,1-1 1 0 0,-1 0-1 0 0,5-3 1 0 0,9-18-4302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4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45 6419 0 0,'0'0'3196'0'0,"-8"-5"-2692"0"0,6 3-502 0 0,-6-4 220 0 0,-1 1 0 0 0,0 0-1 0 0,0 0 1 0 0,0 1 0 0 0,-12-4-1 0 0,18 7-206 0 0,1 0 0 0 0,-1 0 0 0 0,1 1 0 0 0,-1-1 0 0 0,1 1 0 0 0,-1 0 0 0 0,1 0 0 0 0,-1 0 0 0 0,0 0 0 0 0,1 0 0 0 0,-1 1 0 0 0,1-1 0 0 0,-1 1 0 0 0,1-1 0 0 0,-1 1 0 0 0,1 0 0 0 0,0 0 0 0 0,-1 0 0 0 0,1 0 0 0 0,0 1 0 0 0,-1-1 0 0 0,1 1 0 0 0,0-1 0 0 0,0 1 0 0 0,0 0 0 0 0,1 0 0 0 0,-1 0 0 0 0,0 0 0 0 0,-2 3 0 0 0,1 1-46 0 0,0 1-1 0 0,0-1 0 0 0,1 0 0 0 0,0 1 0 0 0,0 0 0 0 0,0-1 0 0 0,1 1 0 0 0,0 0 0 0 0,0 10 0 0 0,3 63 279 0 0,-1-76-227 0 0,0 1-1 0 0,1 0 1 0 0,-1-1-1 0 0,1 1 0 0 0,0-1 1 0 0,0 0-1 0 0,0 0 1 0 0,0 0-1 0 0,1 0 0 0 0,0 0 1 0 0,0 0-1 0 0,0 0 0 0 0,0-1 1 0 0,1 0-1 0 0,-1 1 1 0 0,1-1-1 0 0,0-1 0 0 0,0 1 1 0 0,0 0-1 0 0,0-1 1 0 0,0 0-1 0 0,1 0 0 0 0,-1 0 1 0 0,0-1-1 0 0,1 1 1 0 0,5 0-1 0 0,-5-1 27 0 0,0 1-1 0 0,1-1 1 0 0,-1 0 0 0 0,0-1-1 0 0,1 1 1 0 0,-1-1 0 0 0,1 0-1 0 0,-1-1 1 0 0,0 1 0 0 0,1-1-1 0 0,-1 0 1 0 0,0 0 0 0 0,1-1-1 0 0,-1 1 1 0 0,0-1 0 0 0,0 0-1 0 0,0-1 1 0 0,-1 1 0 0 0,1-1-1 0 0,0 0 1 0 0,-1 0 0 0 0,0 0-1 0 0,4-5 1 0 0,-3 0-21 0 0,0 0 0 0 0,-1-1 1 0 0,0 1-1 0 0,0-1 0 0 0,-1 0 0 0 0,0 0 1 0 0,-1 0-1 0 0,0 0 0 0 0,-1-1 0 0 0,1 1 1 0 0,-2-1-1 0 0,1 1 0 0 0,-3-18 0 0 0,2 15-114 0 0,-2 58-266 0 0,1-27 403 0 0,0 0 0 0 0,1 1 0 0 0,1-1 0 0 0,4 23 0 0 0,-5-40-70 0 0,1 0 0 0 0,0 0 0 0 0,-1 0-1 0 0,1 0 1 0 0,0 0 0 0 0,0 0 0 0 0,0 0 0 0 0,0 0 0 0 0,0-1-1 0 0,0 1 1 0 0,1 0 0 0 0,-1-1 0 0 0,1 1 0 0 0,-1-1-1 0 0,4 3 1 0 0,21 3-6071 0 0,-12-7 992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4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11253 0 0,'0'0'3474'0'0,"0"5"-3592"0"0,2 25 708 0 0,1-1 0 0 0,2 1 0 0 0,9 30 0 0 0,5 33 254 0 0,27 334-686 0 0,-44-413-810 0 0,-1 18-1424 0 0,-4-14-5486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4:49.10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393 116 5491 0 0,'0'0'2427'0'0,"-3"-3"-1981"0"0,-8-11-238 0 0,-29-34-236 0 0,38 44 165 0 0,-1 1 0 0 0,1-1 0 0 0,-1 0 1 0 0,1 0-1 0 0,0 0 0 0 0,1 0 0 0 0,-1 0 0 0 0,1 0 0 0 0,0-1 0 0 0,-2-6 1 0 0,3 11-79 0 0,-1 1 0 0 0,0-1 0 0 0,0 0 0 0 0,1 1 0 0 0,-1-1 1 0 0,0 1-1 0 0,0-1 0 0 0,1 0 0 0 0,-1 1 0 0 0,1-1 1 0 0,-1 1-1 0 0,0 0 0 0 0,1-1 0 0 0,-1 1 0 0 0,1-1 0 0 0,-1 1 1 0 0,1 0-1 0 0,0 0 0 0 0,-1-1 0 0 0,1 1 0 0 0,-1 1 1 0 0,-27 95 989 0 0,-42 95 0 0 0,3-11-317 0 0,53-137-513 0 0,-64 207 582 0 0,63-193-681 0 0,2 2 1 0 0,-5 77 0 0 0,17-109-472 0 0,22-60-6296 0 0,-3-25-817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6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61 5667 0 0,'0'3'9592'0'0,"0"28"-10116"0"0,0 359 1828 0 0,0-389-1299 0 0,0 1-1 0 0,-1-1 1 0 0,1 1-1 0 0,0 0 0 0 0,0-1 1 0 0,0 1-1 0 0,0-1 1 0 0,0 1-1 0 0,0-1 0 0 0,1 1 1 0 0,-1-1-1 0 0,0 1 1 0 0,1-1-1 0 0,0 1 0 0 0,-1-1 1 0 0,1 0-1 0 0,0 1 1 0 0,-1-1-1 0 0,1 0 1 0 0,0 1-1 0 0,0-1 0 0 0,0 0 1 0 0,0 0-1 0 0,0 0 1 0 0,0 0-1 0 0,1 0 0 0 0,-1 0 1 0 0,0 0-1 0 0,0 0 1 0 0,1 0-1 0 0,-1-1 0 0 0,3 2 1 0 0,-2-2 7 0 0,1-1 1 0 0,-1 1 0 0 0,0-1-1 0 0,0 1 1 0 0,1-1 0 0 0,-1 0-1 0 0,0 0 1 0 0,0 0 0 0 0,0 0-1 0 0,0 0 1 0 0,0 0-1 0 0,0-1 1 0 0,0 1 0 0 0,0-1-1 0 0,-1 1 1 0 0,1-1 0 0 0,0 0-1 0 0,-1 0 1 0 0,0 1 0 0 0,3-5-1 0 0,117-176-4 0 0,-120 181-30 0 0,0 0 0 0 0,0 1 0 0 0,0-1 0 0 0,0 0 0 0 0,0 0 0 0 0,0 1 0 0 0,0-1-1 0 0,0 1 1 0 0,1-1 0 0 0,-1 1 0 0 0,0-1 0 0 0,0 1 0 0 0,0 0 0 0 0,1-1 0 0 0,-1 1 0 0 0,0 0 0 0 0,0 0-1 0 0,1 0 1 0 0,-1 0 0 0 0,0 0 0 0 0,0 0 0 0 0,1 1 0 0 0,-1-1 0 0 0,0 0 0 0 0,0 0 0 0 0,0 1 0 0 0,1-1 0 0 0,-1 1-1 0 0,0-1 1 0 0,0 1 0 0 0,0 0 0 0 0,0-1 0 0 0,0 1 0 0 0,2 2 0 0 0,32 28-10 0 0,1 25 28 0 0,-31-46 11 0 0,1 0 0 0 0,0-1 0 0 0,0 1-1 0 0,1-1 1 0 0,0-1 0 0 0,0 1-1 0 0,14 11 1 0 0,-19-19 3 0 0,-1 0 0 0 0,1 0 0 0 0,0-1 0 0 0,0 1 0 0 0,0 0 0 0 0,0-1 0 0 0,0 1 0 0 0,0-1 0 0 0,0 1 0 0 0,0-1 0 0 0,0 0 0 0 0,0 0 0 0 0,0 0 0 0 0,0 0-1 0 0,0 0 1 0 0,1-1 0 0 0,-1 1 0 0 0,0-1 0 0 0,0 1 0 0 0,-1-1 0 0 0,1 0 0 0 0,0 1 0 0 0,0-1 0 0 0,0 0 0 0 0,0 0 0 0 0,-1-1 0 0 0,4-1 0 0 0,3-4 67 0 0,0 0 0 0 0,0 0 0 0 0,14-17 0 0 0,-20 21-61 0 0,13-16 179 0 0,-1 1 1 0 0,-1-2-1 0 0,-1 0 0 0 0,0-1 1 0 0,-2 0-1 0 0,0 0 0 0 0,12-43 1 0 0,-14 33-1025 0 0,-1-1 0 0 0,3-42 0 0 0,-6-22-8676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6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1 3522 0 0,'0'0'691'0'0,"-7"5"50"0"0,-3 6-362 0 0,0 0-1 0 0,0 1 1 0 0,1 1 0 0 0,1 0-1 0 0,0 0 1 0 0,0 0-1 0 0,1 1 1 0 0,1 0-1 0 0,1 0 1 0 0,0 1-1 0 0,1 0 1 0 0,0 0 0 0 0,1 0-1 0 0,1 0 1 0 0,0 0-1 0 0,1 0 1 0 0,1 1-1 0 0,3 28 1 0 0,-3-42-366 0 0,2 1 0 0 0,-1-1 0 0 0,0 1 1 0 0,1-1-1 0 0,-1 1 0 0 0,1-1 0 0 0,-1 0 0 0 0,1 0 1 0 0,0 1-1 0 0,0-2 0 0 0,0 1 0 0 0,0 0 0 0 0,1 0 1 0 0,-1 0-1 0 0,0-1 0 0 0,1 0 0 0 0,-1 1 0 0 0,1-1 1 0 0,0 0-1 0 0,-1 0 0 0 0,1 0 0 0 0,0-1 0 0 0,-1 1 0 0 0,6 0 1 0 0,9 2 76 0 0,1-1-1 0 0,30 0 1 0 0,-41-2-46 0 0,17 1 45 0 0,-1-1 0 0 0,0-1 1 0 0,0-2-1 0 0,0 0 0 0 0,27-8 0 0 0,-44 10-71 0 0,-1-1-1 0 0,1 0 1 0 0,0 0-1 0 0,-1-1 1 0 0,1 1-1 0 0,-1-1 1 0 0,0-1-1 0 0,0 1 1 0 0,0-1-1 0 0,0 0 0 0 0,0 0 1 0 0,-1 0-1 0 0,0-1 1 0 0,0 1-1 0 0,0-1 1 0 0,0 0-1 0 0,-1 0 1 0 0,0 0-1 0 0,0-1 1 0 0,0 1-1 0 0,-1-1 1 0 0,0 0-1 0 0,0 0 1 0 0,0 1-1 0 0,0-8 1 0 0,-1 8-12 0 0,0 0 1 0 0,-1 1-1 0 0,1-1 1 0 0,-1 0 0 0 0,0 1-1 0 0,-1-1 1 0 0,1 0-1 0 0,-1 1 1 0 0,0-1 0 0 0,0 1-1 0 0,0-1 1 0 0,-1 1-1 0 0,0-1 1 0 0,0 1-1 0 0,0 0 1 0 0,0 0 0 0 0,0 0-1 0 0,-1 0 1 0 0,-5-6-1 0 0,0 3-21 0 0,0 0-1 0 0,-1 0 1 0 0,0 0 0 0 0,0 1-1 0 0,-1 0 1 0 0,0 1-1 0 0,-12-5 1 0 0,3 2-93 0 0,0 0 0 0 0,-1 2 0 0 0,-38-9 0 0 0,5 11-3387 0 0,53 4 3341 0 0,-1 0 1 0 0,1 0 0 0 0,0 1 0 0 0,-4 3-1837 0 0,4-3 1837 0 0,0-1 0 0 0,0 0 0 0 0,0 1 0 0 0,0-1 0 0 0,0 1 0 0 0,0-1 0 0 0,0 1 0 0 0,0-1 0 0 0,0 0 0 0 0,0 1 0 0 0,0-1-1 0 0,0 1 1 0 0,0-1 0 0 0,0 1 0 0 0,0-1 0 0 0,1 1 0 0 0,-1 2-997 0 0,0 7-2356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6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2 362 8388 0 0,'0'0'2780'0'0,"0"-14"1241"0"0,0-27-3758 0 0,0 23-284 0 0,-1 10 12 0 0,0 0 1 0 0,1 1-1 0 0,0-1 1 0 0,1 0-1 0 0,0 1 1 0 0,0-1-1 0 0,0 1 1 0 0,1-1-1 0 0,0 1 1 0 0,1 0-1 0 0,-1 0 1 0 0,1 0-1 0 0,1 0 1 0 0,4-7-1 0 0,7-6-69 0 0,0 0 0 0 0,2 1 0 0 0,0 0 0 0 0,2 2 0 0 0,0 0 0 0 0,0 1 0 0 0,35-21 0 0 0,-50 36-495 0 0,0 0 0 0 0,-1 0 0 0 0,1 0 0 0 0,-1 0 0 0 0,1 1 0 0 0,0 0 0 0 0,-1 0 0 0 0,1 0 0 0 0,4 1 0 0 0,2-1-1485 0 0,1 0-719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7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9220 0 0,'0'0'1638'0'0,"5"17"-221"0"0,10 32-395 0 0,-3 0 1 0 0,-2 1-1 0 0,5 68 1 0 0,-17 35 32 0 0,-1-77-938 0 0,9 85-1 0 0,-6-160-157 0 0,0 0-1 0 0,0-1 0 0 0,0 1 0 0 0,0-1 0 0 0,0 1 1 0 0,1 0-1 0 0,-1-1 0 0 0,0 1 0 0 0,0-1 0 0 0,0 1 1 0 0,1 0-1 0 0,-1-1 0 0 0,0 1 0 0 0,1-1 0 0 0,-1 1 1 0 0,0-1-1 0 0,1 1 0 0 0,-1-1 0 0 0,1 0 0 0 0,-1 1 1 0 0,1-1-1 0 0,-1 1 0 0 0,1-1 0 0 0,-1 0 0 0 0,1 0 1 0 0,-1 1-1 0 0,1-1 0 0 0,-1 0 0 0 0,1 0 0 0 0,0 1 1 0 0,-1-1-1 0 0,1 0 0 0 0,-1 0 0 0 0,1 0 0 0 0,0 0 1 0 0,-1 0-1 0 0,1 0 0 0 0,-1 0 0 0 0,1 0 0 0 0,0 0 1 0 0,-1 0-1 0 0,1 0 0 0 0,-1-1 0 0 0,1 1 0 0 0,0 0 1 0 0,-1 0-1 0 0,1-1 0 0 0,-1 1 0 0 0,1 0 0 0 0,-1-1 1 0 0,2 0-1 0 0,0 0-311 0 0,0 0 1 0 0,1-1-1 0 0,-1 1 1 0 0,0-1-1 0 0,0 1 1 0 0,0-1 0 0 0,0 0-1 0 0,0 0 1 0 0,0 0-1 0 0,2-4 1 0 0,4-19-5040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07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190 389 8548 0 0,'0'0'1747'0'0,"-25"10"-1971"0"0,-79 33 88 0 0,100-42 190 0 0,0 1-1 0 0,0 1 0 0 0,1-1 1 0 0,-1 1-1 0 0,1-1 0 0 0,-1 1 1 0 0,1 0-1 0 0,0 0 0 0 0,0 0 1 0 0,1 1-1 0 0,-1-1 1 0 0,0 1-1 0 0,1-1 0 0 0,0 1 1 0 0,0 0-1 0 0,0 0 0 0 0,-1 6 1 0 0,1-1 289 0 0,0 0 1 0 0,1 0-1 0 0,0 0 1 0 0,1 0-1 0 0,1 15 1 0 0,-1-5 265 0 0,0-18-583 0 0,0 0-1 0 0,0 0 0 0 0,0 1 0 0 0,0-1 1 0 0,0 0-1 0 0,0 0 0 0 0,0 1 1 0 0,0-1-1 0 0,1 0 0 0 0,-1 0 1 0 0,0 1-1 0 0,1-1 0 0 0,-1 0 1 0 0,1 0-1 0 0,-1 0 0 0 0,1 0 1 0 0,0 0-1 0 0,-1 0 0 0 0,1 0 1 0 0,0 0-1 0 0,0 0 0 0 0,0 0 1 0 0,0 0-1 0 0,0 0 0 0 0,0-1 0 0 0,0 1 1 0 0,0 0-1 0 0,0-1 0 0 0,0 1 1 0 0,0-1-1 0 0,0 1 0 0 0,0-1 1 0 0,1 1-1 0 0,-1-1 0 0 0,0 0 1 0 0,0 0-1 0 0,1 1 0 0 0,-1-1 1 0 0,0 0-1 0 0,0 0 0 0 0,1 0 1 0 0,-1-1-1 0 0,2 1 0 0 0,1-1 14 0 0,0 0-1 0 0,-1 0 0 0 0,1 0 1 0 0,0 0-1 0 0,-1-1 1 0 0,1 0-1 0 0,-1 1 0 0 0,0-1 1 0 0,1 0-1 0 0,-1-1 0 0 0,0 1 1 0 0,0-1-1 0 0,4-5 1 0 0,9-13-56 0 0,-2 0 1 0 0,0-2 0 0 0,-1 0 0 0 0,-2 0-1 0 0,17-49 1 0 0,26-129-281 0 0,-49 174 540 0 0,-1-1 1 0 0,-2 1-1 0 0,-1-39 1 0 0,-1 65-231 0 0,0-1 0 0 0,0 0 1 0 0,0 1-1 0 0,-1-1 1 0 0,1 0-1 0 0,-1 0 1 0 0,1 1-1 0 0,-1-1 1 0 0,0 1-1 0 0,1-1 1 0 0,-1 1-1 0 0,0-1 1 0 0,0 1-1 0 0,0-1 0 0 0,0 1 1 0 0,-1 0-1 0 0,1-1 1 0 0,0 1-1 0 0,0 0 1 0 0,-3-2-1 0 0,-35-16 640 0 0,17 10 1728 0 0,23 19-2497 0 0,0 0 0 0 0,1 1 0 0 0,0-1-1 0 0,0 0 1 0 0,2-1 0 0 0,-1 1 0 0 0,1 0 0 0 0,8 15 0 0 0,11 29 222 0 0,-12-11 40 0 0,-3 0 0 0 0,7 83 0 0 0,-12-84-178 0 0,2 0 0 0 0,1-1-1 0 0,18 60 1 0 0,-16-85-230 0 0,0 0-1485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1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27 1537 0 0,'-3'-26'6886'0'0,"18"57"-6139"0"0,15 16 126 0 0,-1 1 1 0 0,-2 2 0 0 0,31 82-1 0 0,-50-109-638 0 0,1 4-48 0 0,1 0-1 0 0,1 0 0 0 0,1-1 1 0 0,2 0-1 0 0,0-1 0 0 0,22 27 1 0 0,-28-40-331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2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12 5170 0 0,'-8'0'7454'0'0,"460"-11"-7285"0"0,-438 11-192 0 0,1 1 1 0 0,-1 1 0 0 0,0 0 0 0 0,0 1 0 0 0,1 1 0 0 0,-2 0 0 0 0,1 1 0 0 0,0 0 0 0 0,-1 1-1 0 0,0 1 1 0 0,20 13 0 0 0,-26-15 26 0 0,0 0-1 0 0,0 0 0 0 0,-1 1 1 0 0,1 0-1 0 0,-1 0 0 0 0,-1 1 1 0 0,1 0-1 0 0,-1 0 0 0 0,0 0 1 0 0,-1 1-1 0 0,1-1 1 0 0,-1 1-1 0 0,-1 0 0 0 0,0 0 1 0 0,0 1-1 0 0,-1-1 0 0 0,0 0 1 0 0,0 1-1 0 0,0 0 0 0 0,-1 11 1 0 0,-1-3 25 0 0,1-8 56 0 0,0-1 1 0 0,-1 0-1 0 0,-1 1 0 0 0,1-1 1 0 0,-1 0-1 0 0,-1 0 1 0 0,1 0-1 0 0,-1 0 0 0 0,-1 0 1 0 0,1 0-1 0 0,-2 0 1 0 0,1-1-1 0 0,-5 9 0 0 0,-7 5 119 0 0,-1 0-1 0 0,0 0 0 0 0,-2-2 0 0 0,-28 26 1 0 0,38-39-136 0 0,0 1 0 0 0,-1-1 0 0 0,0 0 1 0 0,0-1-1 0 0,0 0 0 0 0,0-1 0 0 0,-1 0 0 0 0,0 0 1 0 0,0-1-1 0 0,0 0 0 0 0,0-1 0 0 0,0 0 1 0 0,-21 1-1 0 0,30-3 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2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7732 0 0,'0'0'4722'0'0,"18"15"-4882"0"0,-4 3 336 0 0,4 6 800 0 0,4 2-656 0 0,-4-1-256 0 0,-4-5-16 0 0,1-7-48 0 0,-12-7-1312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2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11861 0 0,'0'0'3122'0'0,"0"-11"-3266"0"0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3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264 836 5282 0 0,'0'0'6892'0'0,"-6"-1"-5286"0"0,1 1-1396 0 0,0-1 0 0 0,1 1 0 0 0,-1-1 1 0 0,0-1-1 0 0,1 1 0 0 0,-1-1 0 0 0,1 1 1 0 0,-1-1-1 0 0,1 0 0 0 0,0-1 1 0 0,0 1-1 0 0,0-1 0 0 0,-6-5 0 0 0,3 1-52 0 0,0 0-1 0 0,0-1 1 0 0,1 1 0 0 0,0-1-1 0 0,1-1 1 0 0,-6-10-1 0 0,-5-16-117 0 0,1-1-1 0 0,-15-61 0 0 0,20 63 164 0 0,-9-31-199 0 0,3-1-1 0 0,4-1 1 0 0,2 0 0 0 0,-2-131 0 0 0,12 195-18 0 0,0 0 1 0 0,1 0 0 0 0,-1 0 0 0 0,1 0 0 0 0,0 0 0 0 0,0-1 0 0 0,0 1-1 0 0,0 0 1 0 0,0 1 0 0 0,1-1 0 0 0,-1 0 0 0 0,1 0 0 0 0,0 1-1 0 0,0-1 1 0 0,0 1 0 0 0,0-1 0 0 0,0 1 0 0 0,1 0 0 0 0,-1 0-1 0 0,1 0 1 0 0,-1 0 0 0 0,1 0 0 0 0,0 0 0 0 0,-1 1 0 0 0,1 0-1 0 0,0-1 1 0 0,0 1 0 0 0,0 0 0 0 0,0 0 0 0 0,1 1 0 0 0,-1-1-1 0 0,6 0 1 0 0,12-1-153 0 0,1 0-1 0 0,-1 1 0 0 0,41 4 0 0 0,-38-1-55 0 0,-8-1-332 0 0,0 1 0 0 0,0 1 0 0 0,-1 0 0 0 0,1 1 0 0 0,17 7 0 0 0,-24-7-462 0 0,0 0-1 0 0,0 1 1 0 0,0 0-1 0 0,-1 0 1 0 0,13 10-1 0 0,-4 5-3040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13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2 848 0 0,'0'0'9455'0'0,"-13"0"-9359"0"0,57-1 140 0 0,4 0-227 0 0,-1 3-1 0 0,50 7 1 0 0,-94-9-45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3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5186 0 0,'0'0'6611'0'0,"116"-22"-5378"0"0,-62-1-561 0 0,7-3-528 0 0,1-1-144 0 0,-12 2-688 0 0,-10 5-2818 0 0,-11 5-1968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4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282 713 4306 0 0,'0'0'5941'0'0,"-6"-13"-4887"0"0,-2-2-763 0 0,-2-1-1 0 0,0 2 0 0 0,0-1 1 0 0,-2 1-1 0 0,1 1 1 0 0,-24-21-1 0 0,26 26-151 0 0,-19-16 558 0 0,1-1 0 0 0,-29-36 1 0 0,49 53-602 0 0,1-1-1 0 0,-1 0 1 0 0,2 0-1 0 0,0 0 1 0 0,0-1 0 0 0,0 1-1 0 0,1-1 1 0 0,1-1-1 0 0,0 1 1 0 0,0 0 0 0 0,1-1-1 0 0,-2-15 1 0 0,3 11-32 0 0,1 0 1 0 0,1 1 0 0 0,3-27-1 0 0,-2 35-65 0 0,-1 0 0 0 0,1 0-1 0 0,0 0 1 0 0,0 1 0 0 0,1-1-1 0 0,0 1 1 0 0,0 0 0 0 0,0 0-1 0 0,1 0 1 0 0,-1 0 0 0 0,9-8-1 0 0,11-7-95 0 0,0 0-1 0 0,1 1 1 0 0,1 1-1 0 0,1 2 1 0 0,30-15-1 0 0,28-2-3671 0 0,-62 28 516 0 0,-7 5-1905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4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12 159 1329 0 0,'-12'6'11653'0'0,"61"-15"-11196"0"0,-1-2-1 0 0,0-2 1 0 0,-1-3 0 0 0,70-32 0 0 0,-107 43-822 0 0,45-21 942 0 0,-32 9-2374 0 0,-11-3-4019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4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5491 0 0,'0'0'2128'0'0,"155"-102"-2768"0"0,-141 77-1201 0 0,-14 1-448 0 0,0 4 352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5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1 1569 0 0,'0'0'5429'0'0,"-34"14"-4437"0"0,-109 48 83 0 0,138-60-1008 0 0,1 1-1 0 0,-1-1 0 0 0,1 1 0 0 0,0-1 1 0 0,0 1-1 0 0,0 1 0 0 0,0-1 0 0 0,0 0 1 0 0,1 1-1 0 0,-1 0 0 0 0,1 0 1 0 0,-4 6-1 0 0,6-7-5 0 0,-1 1 1 0 0,1-1 0 0 0,0 1 0 0 0,1-1-1 0 0,-1 0 1 0 0,1 1 0 0 0,-1-1 0 0 0,1 1-1 0 0,0 0 1 0 0,1 4 0 0 0,-1 3 190 0 0,0-8-210 0 0,0 0-1 0 0,1 0 1 0 0,-1 0-1 0 0,0-1 1 0 0,1 1-1 0 0,0 0 1 0 0,-1-1-1 0 0,1 1 1 0 0,1-1-1 0 0,-1 1 1 0 0,0-1-1 0 0,0 1 1 0 0,1-1-1 0 0,-1 0 1 0 0,1 1-1 0 0,0-1 1 0 0,3 3-1 0 0,-1-2 7 0 0,1 1 1 0 0,-1-1-1 0 0,1 0 0 0 0,0 0 0 0 0,0-1 1 0 0,0 0-1 0 0,0 0 0 0 0,8 2 0 0 0,10 1 48 0 0,1 0-1 0 0,-1-2 0 0 0,33 0 0 0 0,-41-3-51 0 0,9 1-107 0 0,30 2-468 0 0,91-7 0 0 0,-140 4-96 0 0,1-1 0 0 0,-2 0 1 0 0,1 0-1 0 0,0-1 1 0 0,0 0-1 0 0,8-3 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5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81 298 5939 0 0,'2'-6'7306'0'0,"-4"-16"-6182"0"0,-25-28-696 0 0,19 40-438 0 0,2-1-1 0 0,-1 0 1 0 0,2 0-1 0 0,-1-1 1 0 0,2 0-1 0 0,-1 0 1 0 0,2 0-1 0 0,0 0 1 0 0,-2-14-1 0 0,5 22 1 0 0,-1-2-66 0 0,0 0 0 0 0,1 0 0 0 0,0 1 0 0 0,1-1 1 0 0,-1 0-1 0 0,3-10 0 0 0,-2 14 58 0 0,0 1-1 0 0,0-1 0 0 0,0 0 1 0 0,0 1-1 0 0,0-1 1 0 0,0 1-1 0 0,0-1 0 0 0,1 1 1 0 0,-1-1-1 0 0,0 1 1 0 0,1 0-1 0 0,0 0 0 0 0,-1 0 1 0 0,1 0-1 0 0,-1 0 1 0 0,1 0-1 0 0,0 0 0 0 0,0 0 1 0 0,0 1-1 0 0,-1-1 1 0 0,1 1-1 0 0,0-1 1 0 0,3 1-1 0 0,27-5-159 0 0,0 2 0 0 0,60 3 0 0 0,-48 0-2471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5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18 121 4738 0 0,'0'0'5531'0'0,"23"-9"-5385"0"0,71-33-90 0 0,-92 41-93 0 0,0 0-1 0 0,0 0 0 0 0,0 0 0 0 0,0-1 0 0 0,0 1 0 0 0,0 0 0 0 0,0-1 1 0 0,-1 0-1 0 0,1 1 0 0 0,-1-1 0 0 0,3-3 0 0 0,-4 4-15 0 0,1 0 1 0 0,-1 0-1 0 0,0 1 0 0 0,1-1 0 0 0,-1 0 1 0 0,0 0-1 0 0,0 0 0 0 0,0 0 1 0 0,0 0-1 0 0,0 1 0 0 0,0-1 0 0 0,0 0 1 0 0,0 0-1 0 0,0 0 0 0 0,0 0 0 0 0,0 0 1 0 0,0 0-1 0 0,-1 1 0 0 0,0-3 0 0 0,0 2-34 0 0,0-1-1 0 0,0 0 0 0 0,0 1 1 0 0,0-1-1 0 0,-1 0 0 0 0,1 1 0 0 0,-1 0 1 0 0,1-1-1 0 0,-1 1 0 0 0,0 0 0 0 0,1 0 1 0 0,-1 0-1 0 0,-3-2 0 0 0,1 1 365 0 0,-1 1-1 0 0,1-1 0 0 0,-1 1 1 0 0,1 0-1 0 0,-1 0 0 0 0,0 0 1 0 0,0 1-1 0 0,1-1 1 0 0,-1 1-1 0 0,0 0 0 0 0,-5 1 1 0 0,7 0-143 0 0,0 0 1 0 0,0 1 0 0 0,0-1-1 0 0,0 0 1 0 0,0 1 0 0 0,1 0-1 0 0,-1 0 1 0 0,1 0-1 0 0,-1 0 1 0 0,1 0 0 0 0,0 0-1 0 0,0 0 1 0 0,0 1 0 0 0,0-1-1 0 0,0 1 1 0 0,0 0 0 0 0,1-1-1 0 0,-3 5 1 0 0,0 2 60 0 0,0 0 0 0 0,0 0 0 0 0,0 1 0 0 0,1-1 0 0 0,1 1 0 0 0,0 0 0 0 0,0-1 0 0 0,1 1 0 0 0,-1 11 0 0 0,2-17-192 0 0,0-1-1 0 0,0 1 0 0 0,1 0 0 0 0,-1-1 0 0 0,1 1 1 0 0,-1 0-1 0 0,1-1 0 0 0,0 1 0 0 0,1-1 0 0 0,-1 0 0 0 0,1 1 1 0 0,-1-1-1 0 0,1 0 0 0 0,0 0 0 0 0,0 0 0 0 0,0 0 1 0 0,1 0-1 0 0,-1 0 0 0 0,1-1 0 0 0,0 1 0 0 0,-1-1 0 0 0,1 0 1 0 0,0 0-1 0 0,0 0 0 0 0,1 0 0 0 0,-1 0 0 0 0,4 1 0 0 0,6 1-10 0 0,-1-1-1 0 0,1 0 0 0 0,0 0 1 0 0,0-2-1 0 0,0 0 0 0 0,0 0 0 0 0,0-1 1 0 0,16-2-1 0 0,38-8-2773 0 0,-3-3-5016 0 0,-49 10 3412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6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1 157 6195 0 0,'0'0'5917'0'0,"2"10"-5679"0"0,0 2-392 0 0,2 12 790 0 0,-1-53-465 0 0,-4 21-192 0 0,1 0-1 0 0,1-1 1 0 0,-1 1 0 0 0,2 0-1 0 0,-1 0 1 0 0,1 1 0 0 0,0-1-1 0 0,0 0 1 0 0,1 0-1 0 0,4-8 1 0 0,-3 11 49 0 0,0 0-1 0 0,0 0 1 0 0,0 0 0 0 0,1 1-1 0 0,-1-1 1 0 0,1 1 0 0 0,0 0-1 0 0,0 0 1 0 0,1 1 0 0 0,-1-1-1 0 0,1 1 1 0 0,0 1 0 0 0,9-4-1 0 0,-4 2 66 0 0,0 0 1 0 0,0 1-1 0 0,1 1 0 0 0,-1 0 0 0 0,1 0 0 0 0,-1 1 0 0 0,1 0 0 0 0,0 1 0 0 0,-1 1 0 0 0,22 3 0 0 0,-27-3-72 0 0,-1 0 0 0 0,1 0 0 0 0,-1 1 0 0 0,0 0-1 0 0,1 0 1 0 0,-1 0 0 0 0,0 1 0 0 0,0-1 0 0 0,-1 1 0 0 0,1 0-1 0 0,-1 1 1 0 0,1-1 0 0 0,-1 1 0 0 0,0 0 0 0 0,0 0 0 0 0,-1 0-1 0 0,1 1 1 0 0,-1-1 0 0 0,0 1 0 0 0,0 0 0 0 0,0-1 0 0 0,-1 1-1 0 0,0 1 1 0 0,2 4 0 0 0,1 7 82 0 0,-2 0 1 0 0,3 33-1 0 0,-5-11-8238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6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0 6979 0 0,'0'0'4301'0'0,"-26"2"-4517"0"0,11 8 488 0 0,0 0 0 0 0,1 1 0 0 0,0 0 0 0 0,1 1 0 0 0,1 1 0 0 0,-22 27 0 0 0,21-25-21 0 0,8-9-117 0 0,0-1 0 0 0,1 1 0 0 0,0 1 0 0 0,0-1 0 0 0,0 0 0 0 0,0 1 0 0 0,1 0 0 0 0,0 0 0 0 0,1 0 0 0 0,-1 0 0 0 0,2 0 0 0 0,-1 1 0 0 0,1-1 0 0 0,0 1 0 0 0,0-1 0 0 0,1 1 0 0 0,0 11 0 0 0,1-17-131 0 0,0-1 1 0 0,-1 1-1 0 0,1 0 0 0 0,0-1 1 0 0,0 1-1 0 0,0-1 0 0 0,0 1 1 0 0,0-1-1 0 0,0 1 0 0 0,0-1 1 0 0,0 0-1 0 0,1 0 0 0 0,-1 1 1 0 0,1-1-1 0 0,-1 0 0 0 0,1 0 1 0 0,-1 0-1 0 0,1-1 0 0 0,-1 1 1 0 0,1 0-1 0 0,0-1 0 0 0,-1 1 0 0 0,1-1 1 0 0,0 1-1 0 0,0-1 0 0 0,-1 0 1 0 0,1 0-1 0 0,0 1 0 0 0,3-2 1 0 0,65 5 112 0 0,-60-4-89 0 0,1 0-135 0 0,112-5 392 0 0,-62-7-2094 0 0,-5-12-3786 0 0,-44 16 2042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7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40 158 5330 0 0,'0'0'6550'0'0,"18"-6"-5931"0"0,54-24-251 0 0,-67 28-372 0 0,-1 0-1 0 0,0-1 1 0 0,0 0 0 0 0,-1 0-1 0 0,1 0 1 0 0,-1 0 0 0 0,1 0-1 0 0,-1-1 1 0 0,0 1-1 0 0,0-1 1 0 0,-1 0 0 0 0,1 0-1 0 0,-1 0 1 0 0,0 0-1 0 0,0-1 1 0 0,0 1 0 0 0,-1-1-1 0 0,1 1 1 0 0,-1-1-1 0 0,0 1 1 0 0,0-1 0 0 0,-1 0-1 0 0,1 1 1 0 0,-1-1 0 0 0,0 0-1 0 0,0 0 1 0 0,-2-5-1 0 0,2 5-64 0 0,-36 4-219 0 0,30 2 396 0 0,0 0 0 0 0,-1 0 0 0 0,1 1 0 0 0,0 0 0 0 0,0 0 0 0 0,1 1 0 0 0,-1 0 0 0 0,0 0 0 0 0,1 0 0 0 0,0 1 0 0 0,0-1 0 0 0,-8 8 0 0 0,6-5-29 0 0,0 0 0 0 0,1 0-1 0 0,0 1 1 0 0,0 0 0 0 0,1 0 0 0 0,-1 0-1 0 0,2 1 1 0 0,-8 13 0 0 0,10-16-56 0 0,0 0 1 0 0,1 0-1 0 0,-1 1 1 0 0,1-1-1 0 0,0 0 1 0 0,0 1-1 0 0,1-1 0 0 0,0 1 1 0 0,0-1-1 0 0,0 1 1 0 0,0-1-1 0 0,1 1 0 0 0,0-1 1 0 0,0 1-1 0 0,1-1 1 0 0,-1 0-1 0 0,1 0 1 0 0,3 6-1 0 0,-1-5 17 0 0,0 0 0 0 0,0 0 0 0 0,1-1 0 0 0,0 1 0 0 0,0-1 0 0 0,0 0 0 0 0,0-1 0 0 0,1 1 0 0 0,0-1 0 0 0,0 0 0 0 0,0 0 0 0 0,9 3 0 0 0,3 0 20 0 0,0 0 0 0 0,0-1-1 0 0,0-1 1 0 0,1-1 0 0 0,0-1 0 0 0,-1 0 0 0 0,1-1 0 0 0,0-2 0 0 0,36-2-1 0 0,-50 2-301 0 0,-1-1 0 0 0,1 0 0 0 0,0 0 0 0 0,-1-1 0 0 0,1 1 0 0 0,-1-1 0 0 0,1 0 0 0 0,-1-1 0 0 0,0 1-1 0 0,7-6 1 0 0,-9 7-262 0 0,1-1 0 0 0,-1-1-1 0 0,0 1 1 0 0,0 0-1 0 0,-1 0 1 0 0,1-1-1 0 0,0 1 1 0 0,-1-1 0 0 0,1 0-1 0 0,-1 1 1 0 0,2-6-1 0 0,1-11-6330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35:14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64 2961 0 0,'0'0'2153'0'0,"-12"-8"2828"0"0,49 9-4371 0 0,-19 0-569 0 0,-1 0-1 0 0,1-1 0 0 0,0-1 0 0 0,-1-1 0 0 0,1 0 0 0 0,-1-1 0 0 0,29-9 0 0 0,-45 11-147 0 0,0 1 0 0 0,-1 0-1 0 0,1-1 1 0 0,0 1 0 0 0,0-1-1 0 0,0 1 1 0 0,0-1 0 0 0,-1 0-1 0 0,1 1 1 0 0,0-1 0 0 0,0 0-1 0 0,-1 1 1 0 0,1-1 0 0 0,-1 0-1 0 0,1 0 1 0 0,-1 0 0 0 0,1 1-1 0 0,-1-1 1 0 0,1 0 0 0 0,-1 0-1 0 0,0 0 1 0 0,1 0 0 0 0,-1 0-1 0 0,0 0 1 0 0,0 0 0 0 0,0 0-1 0 0,0 0 1 0 0,0 0 0 0 0,0-1-1 0 0,0-12-3792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8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5 5475 0 0,'0'0'3593'0'0,"-5"-5"-1728"0"0,78 23-581 0 0,0-3 0 0 0,1-4 0 0 0,96 3 0 0 0,-169-14-1293 0 0,1 1 1 0 0,-1-1-1 0 0,1 0 1 0 0,-1 0-1 0 0,1 1 1 0 0,-1-1-1 0 0,1 1 1 0 0,-1-1-1 0 0,0 1 1 0 0,1-1-1 0 0,-1 1 1 0 0,0 0-1 0 0,1 0 1 0 0,-1 0-1 0 0,0 0 1 0 0,0 0-1 0 0,0 0 1 0 0,0 0-1 0 0,0 0 1 0 0,0 0-1 0 0,0 0 1 0 0,0 1-1 0 0,0-1 1 0 0,1 3 0 0 0,-1 0-4 0 0,0 0 1 0 0,0 0 0 0 0,0 0 0 0 0,0 1 0 0 0,-1-1 0 0 0,0 0 0 0 0,0 0-1 0 0,0 1 1 0 0,-1 4 0 0 0,-1 5 92 0 0,-1 1 0 0 0,0 0-1 0 0,-1-1 1 0 0,-9 21 0 0 0,7-23 37 0 0,1 1 1 0 0,0-1-1 0 0,1 1 0 0 0,0 0 1 0 0,1 0-1 0 0,0 1 1 0 0,2-1-1 0 0,-1 0 0 0 0,1 1 1 0 0,1-1-1 0 0,1 1 1 0 0,1 16-1 0 0,0-29-112 0 0,-1 1-1 0 0,0-1 1 0 0,1 1 0 0 0,-1-1-1 0 0,0 0 1 0 0,1 0-1 0 0,0 1 1 0 0,-1-1 0 0 0,1 0-1 0 0,0-1 1 0 0,-1 1 0 0 0,1 0-1 0 0,0 0 1 0 0,0-1-1 0 0,0 1 1 0 0,-1-1 0 0 0,1 1-1 0 0,0-1 1 0 0,0 0 0 0 0,0 0-1 0 0,0 0 1 0 0,0 0-1 0 0,2 0 1 0 0,49-4 49 0 0,-41 0 1540 0 0,4-5-5999 0 0,-54 31-9673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39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90 5266 0 0,'0'0'8997'0'0,"19"-5"-6103"0"0,-14 1-2798 0 0,-1-1 0 0 0,0 1-1 0 0,0-1 1 0 0,0 0 0 0 0,0 0-1 0 0,-1 0 1 0 0,5-9 0 0 0,-7 11-349 0 0,1-1 1 0 0,-1 1-1 0 0,1-1 1 0 0,-1 1-1 0 0,0-1 0 0 0,0 0 1 0 0,-1 0-1 0 0,1-3 1 0 0,-4 9-1190 0 0,0 0 1167 0 0,0 1-1 0 0,-1 0 1 0 0,2 0-1 0 0,-1 0 1 0 0,0 1-1 0 0,1-1 0 0 0,-4 6 1 0 0,3-5 148 0 0,2-1 214 0 0,-25 38 613 0 0,20-9 4364 0 0,8-35-4931 0 0,0 0 1 0 0,-1 0-1 0 0,1 1 0 0 0,0-1 1 0 0,1 0-1 0 0,-1 1 0 0 0,0-1 1 0 0,1 1-1 0 0,3-3 0 0 0,5-6-215 0 0,-3 0 630 0 0,16 0-5408 0 0,-23 10 4588 0 0,0 0 1 0 0,0-1-1 0 0,0 1 0 0 0,0-1 0 0 0,0 1 0 0 0,0-1 0 0 0,0 1 0 0 0,0-1 1 0 0,0 1-1 0 0,-1-1 0 0 0,1 0 0 0 0,-1 1 0 0 0,1-1 0 0 0,-1 0 0 0 0,0 1 1 0 0,0-1-1 0 0,0 0 0 0 0,0 0 0 0 0,0 1 0 0 0,0-1 0 0 0,0 0 0 0 0,-1-2 1 0 0,1 3 135 0 0,-1 0 1 0 0,0 0 0 0 0,1 0 0 0 0,-1 1 0 0 0,0-1-1 0 0,0 0 1 0 0,0 0 0 0 0,1 1 0 0 0,-1-1 0 0 0,0 1 0 0 0,0-1-1 0 0,0 1 1 0 0,0-1 0 0 0,0 1 0 0 0,0-1 0 0 0,0 1 0 0 0,0 0-1 0 0,0 0 1 0 0,0-1 0 0 0,0 1 0 0 0,0 0 0 0 0,-1 0 0 0 0,-1 0-1 0 0,-33 0-11 0 0,28 0 46 0 0,-9 0-35 0 0,11-1 524 0 0,0 1 0 0 0,0 0 0 0 0,0 0 1 0 0,0 1-1 0 0,0 0 0 0 0,-11 3 0 0 0,16-4-218 0 0,-1 1-1 0 0,1 0 1 0 0,-1 0-1 0 0,1 0 1 0 0,-1 0-1 0 0,1 0 1 0 0,0 0-1 0 0,-1 1 1 0 0,1-1-1 0 0,0 0 0 0 0,0 1 1 0 0,0-1-1 0 0,0 1 1 0 0,0-1-1 0 0,0 1 1 0 0,0-1-1 0 0,1 1 1 0 0,-1 0-1 0 0,1 0 1 0 0,-1-1-1 0 0,1 1 1 0 0,-1 0-1 0 0,1-1 0 0 0,0 1 1 0 0,0 0-1 0 0,0 0 1 0 0,0 3-1 0 0,0-3-19 0 0,0 1-1 0 0,-1-1 0 0 0,1 0 0 0 0,0 0 1 0 0,1 1-1 0 0,-1-1 0 0 0,0 0 0 0 0,0 0 1 0 0,1 1-1 0 0,0-1 0 0 0,-1 0 0 0 0,1 0 1 0 0,0 0-1 0 0,0 0 0 0 0,2 3 0 0 0,-1-4-104 0 0,0 0 0 0 0,1 0 0 0 0,-1 0 0 0 0,1-1 0 0 0,-1 1 0 0 0,1-1 0 0 0,0 1 0 0 0,-1-1 0 0 0,1 0 0 0 0,-1 0 0 0 0,1 0 0 0 0,3-1 0 0 0,2 1 40 0 0,1 0-339 0 0,-1-1 0 0 0,1 0 1 0 0,0 0-1 0 0,-1-1 1 0 0,0 0-1 0 0,1 0 0 0 0,-1-1 1 0 0,0 0-1 0 0,0 0 1 0 0,0-1-1 0 0,-1 0 0 0 0,1-1 1 0 0,-1 0-1 0 0,0 0 1 0 0,0 0-1 0 0,12-6 5136 0 0,-19 27-5554 0 0,-1-8-2250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0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15 4850 0 0,'0'-15'12993'0'0,"0"20"-13041"0"0,1 88 782 0 0,-22 175-1 0 0,-18 10-178 0 0,30-246-659 0 0,1-23-696 0 0,-3-21-790 0 0,-7-36-4800 0 0,7 14 387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59 4066 0 0,'0'0'3465'0'0,"-8"-1"-2339"0"0,-9-3-575 0 0,-41-7 4119 0 0,100 11-3590 0 0,220-5 2088 0 0,-203 1-3462 0 0,0-3 1 0 0,80-19-1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2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69 797 4962 0 0,'-6'-1'11621'0'0,"-3"-7"-10012"0"0,-7-67-1199 0 0,3-1 0 0 0,-4-78 0 0 0,9 44-467 0 0,9-149 0 0 0,9 159 57 0 0,-10 99-9 0 0,0 1 1 0 0,1-1 0 0 0,-1 0 0 0 0,0 1-1 0 0,0-1 1 0 0,1 1 0 0 0,-1-1 0 0 0,0 1 0 0 0,1-1-1 0 0,-1 1 1 0 0,0 0 0 0 0,1-1 0 0 0,-1 1 0 0 0,1-1-1 0 0,-1 1 1 0 0,0 0 0 0 0,1-1 0 0 0,-1 1 0 0 0,1 0-1 0 0,-1 0 1 0 0,1-1 0 0 0,-1 1 0 0 0,1 0-1 0 0,0 0 1 0 0,-1 0 0 0 0,1-1 0 0 0,-1 1 0 0 0,2 0-1 0 0,27-2-499 0 0,27 8-226 0 0,-18 3 525 0 0,-5-1-855 0 0,47 7 0 0 0,-71-14 767 0 0,-1-1 1 0 0,0 0 0 0 0,1 0 0 0 0,-1 0 0 0 0,1-1 0 0 0,-1 0 0 0 0,0-1 0 0 0,0 0 0 0 0,0 0-1 0 0,16-7 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2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1153 0 0,'0'0'9775'0'0,"6"0"-7977"0"0,137-2 788 0 0,-86 0-2881 0 0,98-17-1 0 0,-133 12-2318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5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9 2609 0 0,'-6'-9'8722'0'0,"2"28"-4841"0"0,7-4-5217 0 0,49 109 3774 0 0,-42-97-2233 0 0,1 6 84 0 0,33 63 0 0 0,-39-87-284 0 0,0 0-1 0 0,1-1 1 0 0,0 1-1 0 0,0-1 1 0 0,1-1 0 0 0,0 1-1 0 0,1-1 1 0 0,-1 0-1 0 0,2-1 1 0 0,-1 0-1 0 0,13 7 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6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1 6019 0 0,'0'0'3465'0'0,"-6"0"-1194"0"0,-9 8-2051 0 0,1 2 0 0 0,0 0 0 0 0,1 0 0 0 0,0 2 0 0 0,-20 22 0 0 0,2-4 245 0 0,29-27-434 0 0,-183 181 1827 0 0,160-155-1556 0 0,0 1 0 0 0,2 1 0 0 0,1 1-1 0 0,-30 59 1 0 0,50-87-305 0 0,0 1-1 0 0,0 0 1 0 0,0 0 0 0 0,0 0-1 0 0,1 0 1 0 0,0 0-1 0 0,0 1 1 0 0,0-1-1 0 0,0 8 1 0 0,16-43-10642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6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30 5587 0 0,'0'0'2865'0'0,"-7"4"-2516"0"0,-1 1-170 0 0,1 1 0 0 0,0-1 0 0 0,0 1 0 0 0,0 1 0 0 0,1-1 0 0 0,0 1 0 0 0,0 0 0 0 0,1 1 0 0 0,-1-1 0 0 0,2 1 0 0 0,-1 0 0 0 0,-5 14 0 0 0,5-7 73 0 0,0 0 1 0 0,1 0 0 0 0,0 1-1 0 0,1-1 1 0 0,1 1 0 0 0,0 31 0 0 0,2-44-235 0 0,0 1 0 0 0,0 0 0 0 0,1-1 0 0 0,0 1 0 0 0,-1 0 0 0 0,1-1 0 0 0,0 1 0 0 0,1-1 0 0 0,-1 1 0 0 0,1-1 0 0 0,-1 0 0 0 0,1 1 0 0 0,0-1 0 0 0,0 0 0 0 0,0 0 1 0 0,1 0-1 0 0,-1-1 0 0 0,4 4 0 0 0,-1-2 4 0 0,1 0 1 0 0,0 0-1 0 0,0-1 1 0 0,0 1-1 0 0,0-1 1 0 0,1-1-1 0 0,-1 1 1 0 0,1-1-1 0 0,8 2 1 0 0,3-1 21 0 0,1-1 0 0 0,0 0-1 0 0,0-1 1 0 0,0-1 0 0 0,-1-1 0 0 0,30-5 0 0 0,-34 3-38 0 0,-1-1-1 0 0,1 0 1 0 0,-1-1 0 0 0,-1-1 0 0 0,1 0 0 0 0,-1-1 0 0 0,0 0 0 0 0,0-1 0 0 0,-1 0 0 0 0,0 0 0 0 0,-1-2 0 0 0,13-13 0 0 0,-17 18-57 0 0,-1-1 0 0 0,0 0 0 0 0,0 0 0 0 0,-1-1 0 0 0,0 1 0 0 0,0-1 0 0 0,0 0 0 0 0,-1 0 0 0 0,0 0 0 0 0,0-1 0 0 0,-1 1 0 0 0,0-1 0 0 0,0 1 0 0 0,-1-1 0 0 0,0 0 0 0 0,0 0 0 0 0,-1 1 0 0 0,0-1-1 0 0,0 0 1 0 0,-1 0 0 0 0,0 0 0 0 0,0 1 0 0 0,-5-13 0 0 0,4 15 52 0 0,-1-1 0 0 0,0 1 0 0 0,-1 0 0 0 0,1 0 0 0 0,-1 1 0 0 0,0-1 0 0 0,0 1 0 0 0,-1 0 0 0 0,1 0-1 0 0,-1 0 1 0 0,0 0 0 0 0,0 1 0 0 0,0 0 0 0 0,-1 0 0 0 0,1 0 0 0 0,-1 1 0 0 0,1 0 0 0 0,-1 0 0 0 0,0 0-1 0 0,-8-1 1 0 0,-11-2 167 0 0,0 1-1 0 0,0 2 0 0 0,-39 0 1 0 0,47 2-161 0 0,0 1 1 0 0,0 0-1 0 0,-32 8 0 0 0,43-7-32 0 0,0-1 0 0 0,1 1 0 0 0,-1 0 0 0 0,0 1 0 0 0,1-1 0 0 0,0 1 0 0 0,-1 0 0 0 0,1 1 0 0 0,0-1-1 0 0,1 1 1 0 0,-1 0 0 0 0,1 0 0 0 0,-1 0 0 0 0,-5 8 0 0 0,10-12-27 0 0,0 0 1 0 0,0 0-1 0 0,0 1 0 0 0,0-1 0 0 0,-1 0 1 0 0,1 0-1 0 0,0 0 0 0 0,0 1 1 0 0,0-1-1 0 0,0 0 0 0 0,0 0 1 0 0,0 1-1 0 0,0-1 0 0 0,0 0 0 0 0,0 0 1 0 0,0 1-1 0 0,0-1 0 0 0,0 0 1 0 0,0 0-1 0 0,0 1 0 0 0,0-1 1 0 0,0 0-1 0 0,0 0 0 0 0,0 0 0 0 0,0 1 1 0 0,0-1-1 0 0,0 0 0 0 0,0 0 1 0 0,1 1-1 0 0,-1-1 0 0 0,0 0 1 0 0,0 0-1 0 0,0 0 0 0 0,0 1 0 0 0,0-1 1 0 0,1 0-1 0 0,-1 0 0 0 0,0 0 1 0 0,0 0-1 0 0,0 0 0 0 0,1 1 1 0 0,-1-1-1 0 0,0 0 0 0 0,0 0 0 0 0,17 3-1141 0 0,16-5-548 0 0,0-7-794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05T14:42:47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2353 0 0,'0'0'4594'0'0,"-2"17"-3295"0"0,-7 124 2693 0 0,9-140-3977 0 0,0 0 1 0 0,1-1 0 0 0,-1 1-1 0 0,0 0 1 0 0,1-1 0 0 0,-1 1-1 0 0,1-1 1 0 0,-1 1 0 0 0,1-1-1 0 0,-1 1 1 0 0,1-1 0 0 0,-1 1-1 0 0,1-1 1 0 0,0 1 0 0 0,-1-1-1 0 0,1 0 1 0 0,0 1 0 0 0,-1-1-1 0 0,1 0 1 0 0,0 0 0 0 0,-1 0-1 0 0,1 1 1 0 0,0-1 0 0 0,-1 0-1 0 0,1 0 1 0 0,0 0 0 0 0,0 0-1 0 0,-1 0 1 0 0,1 0 0 0 0,0 0-1 0 0,-1 0 1 0 0,1-1 0 0 0,0 1-1 0 0,0 0 1 0 0,-1 0 0 0 0,2-1-1 0 0,29-7 153 0 0,-16 0-342 0 0,-1-1 0 0 0,0 0 0 0 0,15-14 0 0 0,34-22-1764 0 0,-58 42 1891 0 0,0 0 1 0 0,0 1-1 0 0,0 0 0 0 0,1-1 0 0 0,-1 2 0 0 0,1-1 1 0 0,-1 1-1 0 0,1-1 0 0 0,0 2 0 0 0,6-1 0 0 0,-11 1 26 0 0,1 0 0 0 0,-1 0 0 0 0,1 0-1 0 0,-1 0 1 0 0,1 0 0 0 0,-1 1-1 0 0,1-1 1 0 0,-1 1 0 0 0,0-1-1 0 0,1 1 1 0 0,-1 0 0 0 0,0-1-1 0 0,0 1 1 0 0,1 0 0 0 0,-1 0-1 0 0,0 0 1 0 0,0 0 0 0 0,0 0 0 0 0,0 0-1 0 0,0 0 1 0 0,0 0 0 0 0,0 1-1 0 0,0-1 1 0 0,1 2 0 0 0,11 41-13 0 0,0-1 121 0 0,-12-41-94 0 0,0-1 1 0 0,0 1-1 0 0,-1-1 1 0 0,1 1-1 0 0,0-1 1 0 0,0 0-1 0 0,1 0 1 0 0,-1 0-1 0 0,0 1 1 0 0,0-1-1 0 0,0 0 1 0 0,1 0-1 0 0,-1 0 0 0 0,1-1 1 0 0,-1 1-1 0 0,0 0 1 0 0,1-1-1 0 0,0 1 1 0 0,-1 0-1 0 0,1-1 1 0 0,-1 0-1 0 0,3 1 1 0 0,34-2-4292 0 0,-23-7-435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BBD3-1DF4-747D-E48A-23DE04BE1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D14CF-86D6-BD15-5AE5-BBA38A108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3A2C4-8BD9-84F3-665E-EDA42F95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9B0F4-EA12-7A63-5DFB-07D59DB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FAB9-7A66-9631-8431-86A6FAA5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D380-EAB0-1AF9-C9D7-3DF6272F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B726D-CB7D-A819-A85E-0D7734EC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810CD-3047-625B-1125-10E023BC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EFA17-D631-F91B-B451-D7AC68BF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1CAEE-696A-5AC8-8E37-ED7500D7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7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A7644-3041-053A-46D0-C801FDDFC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BD7CB-ACA4-EC69-5E49-11803A93C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E70F8-644C-61CA-22A3-1E98B94E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B9D4-5E86-1CD3-E165-4F1265E8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EAE9-2794-9A79-A524-19B756AD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41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09E6-AAE5-F2D7-2E01-10255C0D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2B35-0086-4501-59FC-C5A3103F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BBC7-5F4A-D48D-5C0F-9EBBC9B2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45EE-7E7C-8048-D716-7FF1BB3E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593B-1E61-6AE3-BC05-3D073342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7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E753-537E-5946-507B-1C5F5FF0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5B31A-1C96-86E4-2C2A-71F82B707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D900-0A5B-9A4E-ACC7-1E18A9B5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473DA-79F4-F37F-B476-CCABBAD2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C3CF-FB5A-A1E5-CBB6-29BED545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94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FB15-5991-948E-6DA7-50244C65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06154-253D-892B-9890-7B41EDBF1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03D9B-B497-9423-87FF-2913E8E8F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FFFB0-1828-AA6D-45A8-4DD6FE4A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B8D3D-410B-3F92-7C9B-C5D65AFE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7A251-E306-DA94-58C2-27B96A02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68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A030-1952-B4DB-3D28-9110342C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75709-A843-46B9-AC9D-6F476318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BB21D-27A4-D6D5-37F8-2B97E216B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2C253-77C4-271D-A67E-7BB688A55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92560-BB34-29A1-013F-773792B54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E10A5-0574-F471-0398-1203A8AF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22E50-6013-5DB3-2663-7233F464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7E520-4B57-4DDA-8148-B5EFBFE1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49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8E95-80D2-1C93-E699-EB113506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4556D-52B5-33F9-6C5F-75EAA059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0447-372E-78EE-3AD4-6D79E966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6094A-73D8-9AF9-314F-68C4AA2B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51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C50DE-0A21-C36A-191E-843E459B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A8757-A701-F992-D540-746DAAF2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C2F64-30CC-A2F0-F00E-4338EB2D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375B-6B7D-731B-3456-53825FAC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F44D-841D-54AA-006B-57DE8799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FB451-4CE9-2A14-3C85-3BF309A5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136A-1A72-7591-661E-F9B95DD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AD1CA-3A80-3517-60A9-13D96BC6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D7204-57D3-6738-CAEE-9DD35D01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E9B3-9372-00AD-8C52-036283DA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7E3D7-D471-C12A-3205-5A84235BA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6D72A-C9DC-4F49-FE49-5E92CDE86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9FEA8-8B2B-A56A-816A-EA7CBF36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01B3-8F22-FA33-3450-6F384F98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A6553-9D4D-8709-2A97-584AC8DF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13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D14C1-F792-985C-C617-A3D941B2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F48C5-0092-C320-3611-C62DE0963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E070-4E53-24DE-49EF-5FBDC026C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4851C-E560-45D5-8268-75E3A8B9F46E}" type="datetimeFigureOut">
              <a:rPr lang="en-GB" smtClean="0"/>
              <a:t>05/07/2023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AD0E-C974-8F4D-EA7E-78AE4E85A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4BB94-55E5-8700-8AAA-E37527662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7EBC1-1EA1-4E72-86CD-4A1EB1965F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029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28" Type="http://schemas.openxmlformats.org/officeDocument/2006/relationships/customXml" Target="../ink/ink64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3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.png"/><Relationship Id="rId21" Type="http://schemas.openxmlformats.org/officeDocument/2006/relationships/image" Target="../media/image75.png"/><Relationship Id="rId42" Type="http://schemas.openxmlformats.org/officeDocument/2006/relationships/customXml" Target="../ink/ink85.xml"/><Relationship Id="rId63" Type="http://schemas.openxmlformats.org/officeDocument/2006/relationships/image" Target="../media/image96.png"/><Relationship Id="rId84" Type="http://schemas.openxmlformats.org/officeDocument/2006/relationships/customXml" Target="../ink/ink106.xml"/><Relationship Id="rId138" Type="http://schemas.openxmlformats.org/officeDocument/2006/relationships/customXml" Target="../ink/ink133.xml"/><Relationship Id="rId159" Type="http://schemas.openxmlformats.org/officeDocument/2006/relationships/image" Target="../media/image144.png"/><Relationship Id="rId170" Type="http://schemas.openxmlformats.org/officeDocument/2006/relationships/customXml" Target="../ink/ink149.xml"/><Relationship Id="rId191" Type="http://schemas.openxmlformats.org/officeDocument/2006/relationships/image" Target="../media/image160.png"/><Relationship Id="rId205" Type="http://schemas.openxmlformats.org/officeDocument/2006/relationships/image" Target="../media/image167.png"/><Relationship Id="rId226" Type="http://schemas.openxmlformats.org/officeDocument/2006/relationships/customXml" Target="../ink/ink177.xml"/><Relationship Id="rId247" Type="http://schemas.openxmlformats.org/officeDocument/2006/relationships/image" Target="../media/image188.png"/><Relationship Id="rId107" Type="http://schemas.openxmlformats.org/officeDocument/2006/relationships/image" Target="../media/image118.png"/><Relationship Id="rId11" Type="http://schemas.openxmlformats.org/officeDocument/2006/relationships/image" Target="../media/image70.png"/><Relationship Id="rId32" Type="http://schemas.openxmlformats.org/officeDocument/2006/relationships/customXml" Target="../ink/ink80.xml"/><Relationship Id="rId53" Type="http://schemas.openxmlformats.org/officeDocument/2006/relationships/image" Target="../media/image91.png"/><Relationship Id="rId74" Type="http://schemas.openxmlformats.org/officeDocument/2006/relationships/customXml" Target="../ink/ink101.xml"/><Relationship Id="rId128" Type="http://schemas.openxmlformats.org/officeDocument/2006/relationships/customXml" Target="../ink/ink128.xml"/><Relationship Id="rId149" Type="http://schemas.openxmlformats.org/officeDocument/2006/relationships/image" Target="../media/image139.png"/><Relationship Id="rId5" Type="http://schemas.openxmlformats.org/officeDocument/2006/relationships/image" Target="../media/image67.png"/><Relationship Id="rId95" Type="http://schemas.openxmlformats.org/officeDocument/2006/relationships/image" Target="../media/image112.png"/><Relationship Id="rId160" Type="http://schemas.openxmlformats.org/officeDocument/2006/relationships/customXml" Target="../ink/ink144.xml"/><Relationship Id="rId181" Type="http://schemas.openxmlformats.org/officeDocument/2006/relationships/image" Target="../media/image155.png"/><Relationship Id="rId216" Type="http://schemas.openxmlformats.org/officeDocument/2006/relationships/customXml" Target="../ink/ink172.xml"/><Relationship Id="rId237" Type="http://schemas.openxmlformats.org/officeDocument/2006/relationships/image" Target="../media/image183.png"/><Relationship Id="rId22" Type="http://schemas.openxmlformats.org/officeDocument/2006/relationships/customXml" Target="../ink/ink75.xml"/><Relationship Id="rId43" Type="http://schemas.openxmlformats.org/officeDocument/2006/relationships/image" Target="../media/image86.png"/><Relationship Id="rId64" Type="http://schemas.openxmlformats.org/officeDocument/2006/relationships/customXml" Target="../ink/ink96.xml"/><Relationship Id="rId118" Type="http://schemas.openxmlformats.org/officeDocument/2006/relationships/customXml" Target="../ink/ink123.xml"/><Relationship Id="rId139" Type="http://schemas.openxmlformats.org/officeDocument/2006/relationships/image" Target="../media/image134.png"/><Relationship Id="rId85" Type="http://schemas.openxmlformats.org/officeDocument/2006/relationships/image" Target="../media/image107.png"/><Relationship Id="rId150" Type="http://schemas.openxmlformats.org/officeDocument/2006/relationships/customXml" Target="../ink/ink139.xml"/><Relationship Id="rId171" Type="http://schemas.openxmlformats.org/officeDocument/2006/relationships/image" Target="../media/image150.png"/><Relationship Id="rId192" Type="http://schemas.openxmlformats.org/officeDocument/2006/relationships/customXml" Target="../ink/ink160.xml"/><Relationship Id="rId206" Type="http://schemas.openxmlformats.org/officeDocument/2006/relationships/customXml" Target="../ink/ink167.xml"/><Relationship Id="rId227" Type="http://schemas.openxmlformats.org/officeDocument/2006/relationships/image" Target="../media/image178.png"/><Relationship Id="rId248" Type="http://schemas.openxmlformats.org/officeDocument/2006/relationships/customXml" Target="../ink/ink188.xml"/><Relationship Id="rId12" Type="http://schemas.openxmlformats.org/officeDocument/2006/relationships/customXml" Target="../ink/ink70.xml"/><Relationship Id="rId33" Type="http://schemas.openxmlformats.org/officeDocument/2006/relationships/image" Target="../media/image81.png"/><Relationship Id="rId108" Type="http://schemas.openxmlformats.org/officeDocument/2006/relationships/customXml" Target="../ink/ink118.xml"/><Relationship Id="rId129" Type="http://schemas.openxmlformats.org/officeDocument/2006/relationships/image" Target="../media/image129.png"/><Relationship Id="rId54" Type="http://schemas.openxmlformats.org/officeDocument/2006/relationships/customXml" Target="../ink/ink91.xml"/><Relationship Id="rId75" Type="http://schemas.openxmlformats.org/officeDocument/2006/relationships/image" Target="../media/image102.png"/><Relationship Id="rId96" Type="http://schemas.openxmlformats.org/officeDocument/2006/relationships/customXml" Target="../ink/ink112.xml"/><Relationship Id="rId140" Type="http://schemas.openxmlformats.org/officeDocument/2006/relationships/customXml" Target="../ink/ink134.xml"/><Relationship Id="rId161" Type="http://schemas.openxmlformats.org/officeDocument/2006/relationships/image" Target="../media/image145.png"/><Relationship Id="rId182" Type="http://schemas.openxmlformats.org/officeDocument/2006/relationships/customXml" Target="../ink/ink155.xml"/><Relationship Id="rId217" Type="http://schemas.openxmlformats.org/officeDocument/2006/relationships/image" Target="../media/image173.png"/><Relationship Id="rId6" Type="http://schemas.openxmlformats.org/officeDocument/2006/relationships/customXml" Target="../ink/ink67.xml"/><Relationship Id="rId238" Type="http://schemas.openxmlformats.org/officeDocument/2006/relationships/customXml" Target="../ink/ink183.xml"/><Relationship Id="rId23" Type="http://schemas.openxmlformats.org/officeDocument/2006/relationships/image" Target="../media/image76.png"/><Relationship Id="rId119" Type="http://schemas.openxmlformats.org/officeDocument/2006/relationships/image" Target="../media/image124.png"/><Relationship Id="rId44" Type="http://schemas.openxmlformats.org/officeDocument/2006/relationships/customXml" Target="../ink/ink86.xml"/><Relationship Id="rId65" Type="http://schemas.openxmlformats.org/officeDocument/2006/relationships/image" Target="../media/image97.png"/><Relationship Id="rId86" Type="http://schemas.openxmlformats.org/officeDocument/2006/relationships/customXml" Target="../ink/ink107.xml"/><Relationship Id="rId130" Type="http://schemas.openxmlformats.org/officeDocument/2006/relationships/customXml" Target="../ink/ink129.xml"/><Relationship Id="rId151" Type="http://schemas.openxmlformats.org/officeDocument/2006/relationships/image" Target="../media/image140.png"/><Relationship Id="rId172" Type="http://schemas.openxmlformats.org/officeDocument/2006/relationships/customXml" Target="../ink/ink150.xml"/><Relationship Id="rId193" Type="http://schemas.openxmlformats.org/officeDocument/2006/relationships/image" Target="../media/image161.png"/><Relationship Id="rId207" Type="http://schemas.openxmlformats.org/officeDocument/2006/relationships/image" Target="../media/image168.png"/><Relationship Id="rId228" Type="http://schemas.openxmlformats.org/officeDocument/2006/relationships/customXml" Target="../ink/ink178.xml"/><Relationship Id="rId249" Type="http://schemas.openxmlformats.org/officeDocument/2006/relationships/image" Target="../media/image189.png"/><Relationship Id="rId13" Type="http://schemas.openxmlformats.org/officeDocument/2006/relationships/image" Target="../media/image71.png"/><Relationship Id="rId109" Type="http://schemas.openxmlformats.org/officeDocument/2006/relationships/image" Target="../media/image119.png"/><Relationship Id="rId34" Type="http://schemas.openxmlformats.org/officeDocument/2006/relationships/customXml" Target="../ink/ink81.xml"/><Relationship Id="rId55" Type="http://schemas.openxmlformats.org/officeDocument/2006/relationships/image" Target="../media/image92.png"/><Relationship Id="rId76" Type="http://schemas.openxmlformats.org/officeDocument/2006/relationships/customXml" Target="../ink/ink102.xml"/><Relationship Id="rId97" Type="http://schemas.openxmlformats.org/officeDocument/2006/relationships/image" Target="../media/image113.png"/><Relationship Id="rId120" Type="http://schemas.openxmlformats.org/officeDocument/2006/relationships/customXml" Target="../ink/ink124.xml"/><Relationship Id="rId141" Type="http://schemas.openxmlformats.org/officeDocument/2006/relationships/image" Target="../media/image135.png"/><Relationship Id="rId7" Type="http://schemas.openxmlformats.org/officeDocument/2006/relationships/image" Target="../media/image68.png"/><Relationship Id="rId162" Type="http://schemas.openxmlformats.org/officeDocument/2006/relationships/customXml" Target="../ink/ink145.xml"/><Relationship Id="rId183" Type="http://schemas.openxmlformats.org/officeDocument/2006/relationships/image" Target="../media/image156.png"/><Relationship Id="rId218" Type="http://schemas.openxmlformats.org/officeDocument/2006/relationships/customXml" Target="../ink/ink173.xml"/><Relationship Id="rId239" Type="http://schemas.openxmlformats.org/officeDocument/2006/relationships/image" Target="../media/image184.png"/><Relationship Id="rId250" Type="http://schemas.openxmlformats.org/officeDocument/2006/relationships/customXml" Target="../ink/ink189.xml"/><Relationship Id="rId24" Type="http://schemas.openxmlformats.org/officeDocument/2006/relationships/customXml" Target="../ink/ink76.xml"/><Relationship Id="rId45" Type="http://schemas.openxmlformats.org/officeDocument/2006/relationships/image" Target="../media/image87.png"/><Relationship Id="rId66" Type="http://schemas.openxmlformats.org/officeDocument/2006/relationships/customXml" Target="../ink/ink97.xml"/><Relationship Id="rId87" Type="http://schemas.openxmlformats.org/officeDocument/2006/relationships/image" Target="../media/image108.png"/><Relationship Id="rId110" Type="http://schemas.openxmlformats.org/officeDocument/2006/relationships/customXml" Target="../ink/ink119.xml"/><Relationship Id="rId131" Type="http://schemas.openxmlformats.org/officeDocument/2006/relationships/image" Target="../media/image130.png"/><Relationship Id="rId152" Type="http://schemas.openxmlformats.org/officeDocument/2006/relationships/customXml" Target="../ink/ink140.xml"/><Relationship Id="rId173" Type="http://schemas.openxmlformats.org/officeDocument/2006/relationships/image" Target="../media/image151.png"/><Relationship Id="rId194" Type="http://schemas.openxmlformats.org/officeDocument/2006/relationships/customXml" Target="../ink/ink161.xml"/><Relationship Id="rId208" Type="http://schemas.openxmlformats.org/officeDocument/2006/relationships/customXml" Target="../ink/ink168.xml"/><Relationship Id="rId229" Type="http://schemas.openxmlformats.org/officeDocument/2006/relationships/image" Target="../media/image179.png"/><Relationship Id="rId240" Type="http://schemas.openxmlformats.org/officeDocument/2006/relationships/customXml" Target="../ink/ink184.xml"/><Relationship Id="rId14" Type="http://schemas.openxmlformats.org/officeDocument/2006/relationships/customXml" Target="../ink/ink71.xml"/><Relationship Id="rId35" Type="http://schemas.openxmlformats.org/officeDocument/2006/relationships/image" Target="../media/image82.png"/><Relationship Id="rId56" Type="http://schemas.openxmlformats.org/officeDocument/2006/relationships/customXml" Target="../ink/ink92.xml"/><Relationship Id="rId77" Type="http://schemas.openxmlformats.org/officeDocument/2006/relationships/image" Target="../media/image103.png"/><Relationship Id="rId100" Type="http://schemas.openxmlformats.org/officeDocument/2006/relationships/customXml" Target="../ink/ink114.xml"/><Relationship Id="rId8" Type="http://schemas.openxmlformats.org/officeDocument/2006/relationships/customXml" Target="../ink/ink68.xml"/><Relationship Id="rId98" Type="http://schemas.openxmlformats.org/officeDocument/2006/relationships/customXml" Target="../ink/ink113.xml"/><Relationship Id="rId121" Type="http://schemas.openxmlformats.org/officeDocument/2006/relationships/image" Target="../media/image125.png"/><Relationship Id="rId142" Type="http://schemas.openxmlformats.org/officeDocument/2006/relationships/customXml" Target="../ink/ink135.xml"/><Relationship Id="rId163" Type="http://schemas.openxmlformats.org/officeDocument/2006/relationships/image" Target="../media/image146.png"/><Relationship Id="rId184" Type="http://schemas.openxmlformats.org/officeDocument/2006/relationships/customXml" Target="../ink/ink156.xml"/><Relationship Id="rId219" Type="http://schemas.openxmlformats.org/officeDocument/2006/relationships/image" Target="../media/image174.png"/><Relationship Id="rId230" Type="http://schemas.openxmlformats.org/officeDocument/2006/relationships/customXml" Target="../ink/ink179.xml"/><Relationship Id="rId251" Type="http://schemas.openxmlformats.org/officeDocument/2006/relationships/image" Target="../media/image190.png"/><Relationship Id="rId25" Type="http://schemas.openxmlformats.org/officeDocument/2006/relationships/image" Target="../media/image77.png"/><Relationship Id="rId46" Type="http://schemas.openxmlformats.org/officeDocument/2006/relationships/customXml" Target="../ink/ink87.xml"/><Relationship Id="rId67" Type="http://schemas.openxmlformats.org/officeDocument/2006/relationships/image" Target="../media/image98.png"/><Relationship Id="rId88" Type="http://schemas.openxmlformats.org/officeDocument/2006/relationships/customXml" Target="../ink/ink108.xml"/><Relationship Id="rId111" Type="http://schemas.openxmlformats.org/officeDocument/2006/relationships/image" Target="../media/image120.png"/><Relationship Id="rId132" Type="http://schemas.openxmlformats.org/officeDocument/2006/relationships/customXml" Target="../ink/ink130.xml"/><Relationship Id="rId153" Type="http://schemas.openxmlformats.org/officeDocument/2006/relationships/image" Target="../media/image141.png"/><Relationship Id="rId174" Type="http://schemas.openxmlformats.org/officeDocument/2006/relationships/customXml" Target="../ink/ink151.xml"/><Relationship Id="rId195" Type="http://schemas.openxmlformats.org/officeDocument/2006/relationships/image" Target="../media/image162.png"/><Relationship Id="rId209" Type="http://schemas.openxmlformats.org/officeDocument/2006/relationships/image" Target="../media/image169.png"/><Relationship Id="rId220" Type="http://schemas.openxmlformats.org/officeDocument/2006/relationships/customXml" Target="../ink/ink174.xml"/><Relationship Id="rId241" Type="http://schemas.openxmlformats.org/officeDocument/2006/relationships/image" Target="../media/image185.png"/><Relationship Id="rId15" Type="http://schemas.openxmlformats.org/officeDocument/2006/relationships/image" Target="../media/image72.png"/><Relationship Id="rId36" Type="http://schemas.openxmlformats.org/officeDocument/2006/relationships/customXml" Target="../ink/ink82.xml"/><Relationship Id="rId57" Type="http://schemas.openxmlformats.org/officeDocument/2006/relationships/image" Target="../media/image93.png"/><Relationship Id="rId78" Type="http://schemas.openxmlformats.org/officeDocument/2006/relationships/customXml" Target="../ink/ink103.xml"/><Relationship Id="rId99" Type="http://schemas.openxmlformats.org/officeDocument/2006/relationships/image" Target="../media/image114.png"/><Relationship Id="rId101" Type="http://schemas.openxmlformats.org/officeDocument/2006/relationships/image" Target="../media/image115.png"/><Relationship Id="rId122" Type="http://schemas.openxmlformats.org/officeDocument/2006/relationships/customXml" Target="../ink/ink125.xml"/><Relationship Id="rId143" Type="http://schemas.openxmlformats.org/officeDocument/2006/relationships/image" Target="../media/image136.png"/><Relationship Id="rId164" Type="http://schemas.openxmlformats.org/officeDocument/2006/relationships/customXml" Target="../ink/ink146.xml"/><Relationship Id="rId185" Type="http://schemas.openxmlformats.org/officeDocument/2006/relationships/image" Target="../media/image157.png"/><Relationship Id="rId9" Type="http://schemas.openxmlformats.org/officeDocument/2006/relationships/image" Target="../media/image69.png"/><Relationship Id="rId210" Type="http://schemas.openxmlformats.org/officeDocument/2006/relationships/customXml" Target="../ink/ink169.xml"/><Relationship Id="rId26" Type="http://schemas.openxmlformats.org/officeDocument/2006/relationships/customXml" Target="../ink/ink77.xml"/><Relationship Id="rId231" Type="http://schemas.openxmlformats.org/officeDocument/2006/relationships/image" Target="../media/image180.png"/><Relationship Id="rId252" Type="http://schemas.openxmlformats.org/officeDocument/2006/relationships/customXml" Target="../ink/ink190.xml"/><Relationship Id="rId47" Type="http://schemas.openxmlformats.org/officeDocument/2006/relationships/image" Target="../media/image88.png"/><Relationship Id="rId68" Type="http://schemas.openxmlformats.org/officeDocument/2006/relationships/customXml" Target="../ink/ink98.xml"/><Relationship Id="rId89" Type="http://schemas.openxmlformats.org/officeDocument/2006/relationships/image" Target="../media/image109.png"/><Relationship Id="rId112" Type="http://schemas.openxmlformats.org/officeDocument/2006/relationships/customXml" Target="../ink/ink120.xml"/><Relationship Id="rId133" Type="http://schemas.openxmlformats.org/officeDocument/2006/relationships/image" Target="../media/image131.png"/><Relationship Id="rId154" Type="http://schemas.openxmlformats.org/officeDocument/2006/relationships/customXml" Target="../ink/ink141.xml"/><Relationship Id="rId175" Type="http://schemas.openxmlformats.org/officeDocument/2006/relationships/image" Target="../media/image152.png"/><Relationship Id="rId196" Type="http://schemas.openxmlformats.org/officeDocument/2006/relationships/customXml" Target="../ink/ink162.xml"/><Relationship Id="rId200" Type="http://schemas.openxmlformats.org/officeDocument/2006/relationships/customXml" Target="../ink/ink164.xml"/><Relationship Id="rId16" Type="http://schemas.openxmlformats.org/officeDocument/2006/relationships/customXml" Target="../ink/ink72.xml"/><Relationship Id="rId221" Type="http://schemas.openxmlformats.org/officeDocument/2006/relationships/image" Target="../media/image175.png"/><Relationship Id="rId242" Type="http://schemas.openxmlformats.org/officeDocument/2006/relationships/customXml" Target="../ink/ink185.xml"/><Relationship Id="rId37" Type="http://schemas.openxmlformats.org/officeDocument/2006/relationships/image" Target="../media/image83.png"/><Relationship Id="rId58" Type="http://schemas.openxmlformats.org/officeDocument/2006/relationships/customXml" Target="../ink/ink93.xml"/><Relationship Id="rId79" Type="http://schemas.openxmlformats.org/officeDocument/2006/relationships/image" Target="../media/image104.png"/><Relationship Id="rId102" Type="http://schemas.openxmlformats.org/officeDocument/2006/relationships/customXml" Target="../ink/ink115.xml"/><Relationship Id="rId123" Type="http://schemas.openxmlformats.org/officeDocument/2006/relationships/image" Target="../media/image126.png"/><Relationship Id="rId144" Type="http://schemas.openxmlformats.org/officeDocument/2006/relationships/customXml" Target="../ink/ink136.xml"/><Relationship Id="rId90" Type="http://schemas.openxmlformats.org/officeDocument/2006/relationships/customXml" Target="../ink/ink109.xml"/><Relationship Id="rId165" Type="http://schemas.openxmlformats.org/officeDocument/2006/relationships/image" Target="../media/image147.png"/><Relationship Id="rId186" Type="http://schemas.openxmlformats.org/officeDocument/2006/relationships/customXml" Target="../ink/ink157.xml"/><Relationship Id="rId211" Type="http://schemas.openxmlformats.org/officeDocument/2006/relationships/image" Target="../media/image170.png"/><Relationship Id="rId232" Type="http://schemas.openxmlformats.org/officeDocument/2006/relationships/customXml" Target="../ink/ink180.xml"/><Relationship Id="rId253" Type="http://schemas.openxmlformats.org/officeDocument/2006/relationships/image" Target="../media/image191.png"/><Relationship Id="rId27" Type="http://schemas.openxmlformats.org/officeDocument/2006/relationships/image" Target="../media/image78.png"/><Relationship Id="rId48" Type="http://schemas.openxmlformats.org/officeDocument/2006/relationships/customXml" Target="../ink/ink88.xml"/><Relationship Id="rId69" Type="http://schemas.openxmlformats.org/officeDocument/2006/relationships/image" Target="../media/image99.png"/><Relationship Id="rId113" Type="http://schemas.openxmlformats.org/officeDocument/2006/relationships/image" Target="../media/image121.png"/><Relationship Id="rId134" Type="http://schemas.openxmlformats.org/officeDocument/2006/relationships/customXml" Target="../ink/ink131.xml"/><Relationship Id="rId80" Type="http://schemas.openxmlformats.org/officeDocument/2006/relationships/customXml" Target="../ink/ink104.xml"/><Relationship Id="rId155" Type="http://schemas.openxmlformats.org/officeDocument/2006/relationships/image" Target="../media/image142.png"/><Relationship Id="rId176" Type="http://schemas.openxmlformats.org/officeDocument/2006/relationships/customXml" Target="../ink/ink152.xml"/><Relationship Id="rId197" Type="http://schemas.openxmlformats.org/officeDocument/2006/relationships/image" Target="../media/image163.png"/><Relationship Id="rId201" Type="http://schemas.openxmlformats.org/officeDocument/2006/relationships/image" Target="../media/image165.png"/><Relationship Id="rId222" Type="http://schemas.openxmlformats.org/officeDocument/2006/relationships/customXml" Target="../ink/ink175.xml"/><Relationship Id="rId243" Type="http://schemas.openxmlformats.org/officeDocument/2006/relationships/image" Target="../media/image186.png"/><Relationship Id="rId17" Type="http://schemas.openxmlformats.org/officeDocument/2006/relationships/image" Target="../media/image73.png"/><Relationship Id="rId38" Type="http://schemas.openxmlformats.org/officeDocument/2006/relationships/customXml" Target="../ink/ink83.xml"/><Relationship Id="rId59" Type="http://schemas.openxmlformats.org/officeDocument/2006/relationships/image" Target="../media/image94.png"/><Relationship Id="rId103" Type="http://schemas.openxmlformats.org/officeDocument/2006/relationships/image" Target="../media/image116.png"/><Relationship Id="rId124" Type="http://schemas.openxmlformats.org/officeDocument/2006/relationships/customXml" Target="../ink/ink126.xml"/><Relationship Id="rId70" Type="http://schemas.openxmlformats.org/officeDocument/2006/relationships/customXml" Target="../ink/ink99.xml"/><Relationship Id="rId91" Type="http://schemas.openxmlformats.org/officeDocument/2006/relationships/image" Target="../media/image110.png"/><Relationship Id="rId145" Type="http://schemas.openxmlformats.org/officeDocument/2006/relationships/image" Target="../media/image137.png"/><Relationship Id="rId166" Type="http://schemas.openxmlformats.org/officeDocument/2006/relationships/customXml" Target="../ink/ink147.xml"/><Relationship Id="rId187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0.xml"/><Relationship Id="rId233" Type="http://schemas.openxmlformats.org/officeDocument/2006/relationships/image" Target="../media/image181.png"/><Relationship Id="rId254" Type="http://schemas.openxmlformats.org/officeDocument/2006/relationships/customXml" Target="../ink/ink191.xml"/><Relationship Id="rId28" Type="http://schemas.openxmlformats.org/officeDocument/2006/relationships/customXml" Target="../ink/ink78.xml"/><Relationship Id="rId49" Type="http://schemas.openxmlformats.org/officeDocument/2006/relationships/image" Target="../media/image89.png"/><Relationship Id="rId114" Type="http://schemas.openxmlformats.org/officeDocument/2006/relationships/customXml" Target="../ink/ink121.xml"/><Relationship Id="rId60" Type="http://schemas.openxmlformats.org/officeDocument/2006/relationships/customXml" Target="../ink/ink94.xml"/><Relationship Id="rId81" Type="http://schemas.openxmlformats.org/officeDocument/2006/relationships/image" Target="../media/image105.png"/><Relationship Id="rId135" Type="http://schemas.openxmlformats.org/officeDocument/2006/relationships/image" Target="../media/image132.png"/><Relationship Id="rId156" Type="http://schemas.openxmlformats.org/officeDocument/2006/relationships/customXml" Target="../ink/ink142.xml"/><Relationship Id="rId177" Type="http://schemas.openxmlformats.org/officeDocument/2006/relationships/image" Target="../media/image153.png"/><Relationship Id="rId198" Type="http://schemas.openxmlformats.org/officeDocument/2006/relationships/customXml" Target="../ink/ink163.xml"/><Relationship Id="rId202" Type="http://schemas.openxmlformats.org/officeDocument/2006/relationships/customXml" Target="../ink/ink165.xml"/><Relationship Id="rId223" Type="http://schemas.openxmlformats.org/officeDocument/2006/relationships/image" Target="../media/image176.png"/><Relationship Id="rId244" Type="http://schemas.openxmlformats.org/officeDocument/2006/relationships/customXml" Target="../ink/ink186.xml"/><Relationship Id="rId18" Type="http://schemas.openxmlformats.org/officeDocument/2006/relationships/customXml" Target="../ink/ink73.xml"/><Relationship Id="rId39" Type="http://schemas.openxmlformats.org/officeDocument/2006/relationships/image" Target="../media/image84.png"/><Relationship Id="rId50" Type="http://schemas.openxmlformats.org/officeDocument/2006/relationships/customXml" Target="../ink/ink89.xml"/><Relationship Id="rId104" Type="http://schemas.openxmlformats.org/officeDocument/2006/relationships/customXml" Target="../ink/ink116.xml"/><Relationship Id="rId125" Type="http://schemas.openxmlformats.org/officeDocument/2006/relationships/image" Target="../media/image127.png"/><Relationship Id="rId146" Type="http://schemas.openxmlformats.org/officeDocument/2006/relationships/customXml" Target="../ink/ink137.xml"/><Relationship Id="rId167" Type="http://schemas.openxmlformats.org/officeDocument/2006/relationships/image" Target="../media/image148.png"/><Relationship Id="rId188" Type="http://schemas.openxmlformats.org/officeDocument/2006/relationships/customXml" Target="../ink/ink158.xml"/><Relationship Id="rId71" Type="http://schemas.openxmlformats.org/officeDocument/2006/relationships/image" Target="../media/image100.png"/><Relationship Id="rId92" Type="http://schemas.openxmlformats.org/officeDocument/2006/relationships/customXml" Target="../ink/ink110.xml"/><Relationship Id="rId213" Type="http://schemas.openxmlformats.org/officeDocument/2006/relationships/image" Target="../media/image171.png"/><Relationship Id="rId234" Type="http://schemas.openxmlformats.org/officeDocument/2006/relationships/customXml" Target="../ink/ink181.xml"/><Relationship Id="rId2" Type="http://schemas.openxmlformats.org/officeDocument/2006/relationships/customXml" Target="../ink/ink65.xml"/><Relationship Id="rId29" Type="http://schemas.openxmlformats.org/officeDocument/2006/relationships/image" Target="../media/image79.png"/><Relationship Id="rId255" Type="http://schemas.openxmlformats.org/officeDocument/2006/relationships/image" Target="../media/image192.png"/><Relationship Id="rId40" Type="http://schemas.openxmlformats.org/officeDocument/2006/relationships/customXml" Target="../ink/ink84.xml"/><Relationship Id="rId115" Type="http://schemas.openxmlformats.org/officeDocument/2006/relationships/image" Target="../media/image122.png"/><Relationship Id="rId136" Type="http://schemas.openxmlformats.org/officeDocument/2006/relationships/customXml" Target="../ink/ink132.xml"/><Relationship Id="rId157" Type="http://schemas.openxmlformats.org/officeDocument/2006/relationships/image" Target="../media/image143.png"/><Relationship Id="rId178" Type="http://schemas.openxmlformats.org/officeDocument/2006/relationships/customXml" Target="../ink/ink153.xml"/><Relationship Id="rId61" Type="http://schemas.openxmlformats.org/officeDocument/2006/relationships/image" Target="../media/image95.png"/><Relationship Id="rId82" Type="http://schemas.openxmlformats.org/officeDocument/2006/relationships/customXml" Target="../ink/ink105.xml"/><Relationship Id="rId199" Type="http://schemas.openxmlformats.org/officeDocument/2006/relationships/image" Target="../media/image164.png"/><Relationship Id="rId203" Type="http://schemas.openxmlformats.org/officeDocument/2006/relationships/image" Target="../media/image166.png"/><Relationship Id="rId19" Type="http://schemas.openxmlformats.org/officeDocument/2006/relationships/image" Target="../media/image74.png"/><Relationship Id="rId224" Type="http://schemas.openxmlformats.org/officeDocument/2006/relationships/customXml" Target="../ink/ink176.xml"/><Relationship Id="rId245" Type="http://schemas.openxmlformats.org/officeDocument/2006/relationships/image" Target="../media/image187.png"/><Relationship Id="rId30" Type="http://schemas.openxmlformats.org/officeDocument/2006/relationships/customXml" Target="../ink/ink79.xml"/><Relationship Id="rId105" Type="http://schemas.openxmlformats.org/officeDocument/2006/relationships/image" Target="../media/image117.png"/><Relationship Id="rId126" Type="http://schemas.openxmlformats.org/officeDocument/2006/relationships/customXml" Target="../ink/ink127.xml"/><Relationship Id="rId147" Type="http://schemas.openxmlformats.org/officeDocument/2006/relationships/image" Target="../media/image138.png"/><Relationship Id="rId168" Type="http://schemas.openxmlformats.org/officeDocument/2006/relationships/customXml" Target="../ink/ink148.xml"/><Relationship Id="rId51" Type="http://schemas.openxmlformats.org/officeDocument/2006/relationships/image" Target="../media/image90.png"/><Relationship Id="rId72" Type="http://schemas.openxmlformats.org/officeDocument/2006/relationships/customXml" Target="../ink/ink100.xml"/><Relationship Id="rId93" Type="http://schemas.openxmlformats.org/officeDocument/2006/relationships/image" Target="../media/image111.png"/><Relationship Id="rId189" Type="http://schemas.openxmlformats.org/officeDocument/2006/relationships/image" Target="../media/image159.png"/><Relationship Id="rId3" Type="http://schemas.openxmlformats.org/officeDocument/2006/relationships/image" Target="../media/image66.png"/><Relationship Id="rId214" Type="http://schemas.openxmlformats.org/officeDocument/2006/relationships/customXml" Target="../ink/ink171.xml"/><Relationship Id="rId235" Type="http://schemas.openxmlformats.org/officeDocument/2006/relationships/image" Target="../media/image182.png"/><Relationship Id="rId256" Type="http://schemas.openxmlformats.org/officeDocument/2006/relationships/customXml" Target="../ink/ink192.xml"/><Relationship Id="rId116" Type="http://schemas.openxmlformats.org/officeDocument/2006/relationships/customXml" Target="../ink/ink122.xml"/><Relationship Id="rId137" Type="http://schemas.openxmlformats.org/officeDocument/2006/relationships/image" Target="../media/image133.png"/><Relationship Id="rId158" Type="http://schemas.openxmlformats.org/officeDocument/2006/relationships/customXml" Target="../ink/ink143.xml"/><Relationship Id="rId20" Type="http://schemas.openxmlformats.org/officeDocument/2006/relationships/customXml" Target="../ink/ink74.xml"/><Relationship Id="rId41" Type="http://schemas.openxmlformats.org/officeDocument/2006/relationships/image" Target="../media/image85.png"/><Relationship Id="rId62" Type="http://schemas.openxmlformats.org/officeDocument/2006/relationships/customXml" Target="../ink/ink95.xml"/><Relationship Id="rId83" Type="http://schemas.openxmlformats.org/officeDocument/2006/relationships/image" Target="../media/image106.png"/><Relationship Id="rId179" Type="http://schemas.openxmlformats.org/officeDocument/2006/relationships/image" Target="../media/image154.png"/><Relationship Id="rId190" Type="http://schemas.openxmlformats.org/officeDocument/2006/relationships/customXml" Target="../ink/ink159.xml"/><Relationship Id="rId204" Type="http://schemas.openxmlformats.org/officeDocument/2006/relationships/customXml" Target="../ink/ink166.xml"/><Relationship Id="rId225" Type="http://schemas.openxmlformats.org/officeDocument/2006/relationships/image" Target="../media/image177.png"/><Relationship Id="rId246" Type="http://schemas.openxmlformats.org/officeDocument/2006/relationships/customXml" Target="../ink/ink187.xml"/><Relationship Id="rId106" Type="http://schemas.openxmlformats.org/officeDocument/2006/relationships/customXml" Target="../ink/ink117.xml"/><Relationship Id="rId127" Type="http://schemas.openxmlformats.org/officeDocument/2006/relationships/image" Target="../media/image128.png"/><Relationship Id="rId10" Type="http://schemas.openxmlformats.org/officeDocument/2006/relationships/customXml" Target="../ink/ink69.xml"/><Relationship Id="rId31" Type="http://schemas.openxmlformats.org/officeDocument/2006/relationships/image" Target="../media/image80.png"/><Relationship Id="rId52" Type="http://schemas.openxmlformats.org/officeDocument/2006/relationships/customXml" Target="../ink/ink90.xml"/><Relationship Id="rId73" Type="http://schemas.openxmlformats.org/officeDocument/2006/relationships/image" Target="../media/image101.png"/><Relationship Id="rId94" Type="http://schemas.openxmlformats.org/officeDocument/2006/relationships/customXml" Target="../ink/ink111.xml"/><Relationship Id="rId148" Type="http://schemas.openxmlformats.org/officeDocument/2006/relationships/customXml" Target="../ink/ink138.xml"/><Relationship Id="rId169" Type="http://schemas.openxmlformats.org/officeDocument/2006/relationships/image" Target="../media/image149.png"/><Relationship Id="rId4" Type="http://schemas.openxmlformats.org/officeDocument/2006/relationships/customXml" Target="../ink/ink66.xml"/><Relationship Id="rId180" Type="http://schemas.openxmlformats.org/officeDocument/2006/relationships/customXml" Target="../ink/ink154.xml"/><Relationship Id="rId215" Type="http://schemas.openxmlformats.org/officeDocument/2006/relationships/image" Target="../media/image172.png"/><Relationship Id="rId236" Type="http://schemas.openxmlformats.org/officeDocument/2006/relationships/customXml" Target="../ink/ink182.xml"/><Relationship Id="rId257" Type="http://schemas.openxmlformats.org/officeDocument/2006/relationships/image" Target="../media/image19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3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226.xml"/><Relationship Id="rId84" Type="http://schemas.openxmlformats.org/officeDocument/2006/relationships/customXml" Target="../ink/ink234.xml"/><Relationship Id="rId89" Type="http://schemas.openxmlformats.org/officeDocument/2006/relationships/image" Target="../media/image45.png"/><Relationship Id="rId112" Type="http://schemas.openxmlformats.org/officeDocument/2006/relationships/customXml" Target="../ink/ink248.xml"/><Relationship Id="rId16" Type="http://schemas.openxmlformats.org/officeDocument/2006/relationships/customXml" Target="../ink/ink200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208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21.xml"/><Relationship Id="rId74" Type="http://schemas.openxmlformats.org/officeDocument/2006/relationships/customXml" Target="../ink/ink229.xml"/><Relationship Id="rId79" Type="http://schemas.openxmlformats.org/officeDocument/2006/relationships/image" Target="../media/image40.png"/><Relationship Id="rId102" Type="http://schemas.openxmlformats.org/officeDocument/2006/relationships/customXml" Target="../ink/ink243.xml"/><Relationship Id="rId123" Type="http://schemas.openxmlformats.org/officeDocument/2006/relationships/image" Target="../media/image62.png"/><Relationship Id="rId128" Type="http://schemas.openxmlformats.org/officeDocument/2006/relationships/customXml" Target="../ink/ink256.xml"/><Relationship Id="rId5" Type="http://schemas.openxmlformats.org/officeDocument/2006/relationships/image" Target="../media/image3.png"/><Relationship Id="rId90" Type="http://schemas.openxmlformats.org/officeDocument/2006/relationships/customXml" Target="../ink/ink237.xml"/><Relationship Id="rId95" Type="http://schemas.openxmlformats.org/officeDocument/2006/relationships/image" Target="../media/image48.png"/><Relationship Id="rId22" Type="http://schemas.openxmlformats.org/officeDocument/2006/relationships/customXml" Target="../ink/ink203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16.xml"/><Relationship Id="rId64" Type="http://schemas.openxmlformats.org/officeDocument/2006/relationships/customXml" Target="../ink/ink224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251.xml"/><Relationship Id="rId80" Type="http://schemas.openxmlformats.org/officeDocument/2006/relationships/customXml" Target="../ink/ink232.xml"/><Relationship Id="rId85" Type="http://schemas.openxmlformats.org/officeDocument/2006/relationships/image" Target="../media/image43.png"/><Relationship Id="rId12" Type="http://schemas.openxmlformats.org/officeDocument/2006/relationships/customXml" Target="../ink/ink198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211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246.xml"/><Relationship Id="rId124" Type="http://schemas.openxmlformats.org/officeDocument/2006/relationships/customXml" Target="../ink/ink254.xml"/><Relationship Id="rId129" Type="http://schemas.openxmlformats.org/officeDocument/2006/relationships/image" Target="../media/image65.png"/><Relationship Id="rId54" Type="http://schemas.openxmlformats.org/officeDocument/2006/relationships/customXml" Target="../ink/ink219.xml"/><Relationship Id="rId70" Type="http://schemas.openxmlformats.org/officeDocument/2006/relationships/customXml" Target="../ink/ink227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2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5.xml"/><Relationship Id="rId23" Type="http://schemas.openxmlformats.org/officeDocument/2006/relationships/image" Target="../media/image12.png"/><Relationship Id="rId28" Type="http://schemas.openxmlformats.org/officeDocument/2006/relationships/customXml" Target="../ink/ink206.xml"/><Relationship Id="rId49" Type="http://schemas.openxmlformats.org/officeDocument/2006/relationships/image" Target="../media/image25.png"/><Relationship Id="rId114" Type="http://schemas.openxmlformats.org/officeDocument/2006/relationships/customXml" Target="../ink/ink249.xml"/><Relationship Id="rId119" Type="http://schemas.openxmlformats.org/officeDocument/2006/relationships/image" Target="../media/image60.png"/><Relationship Id="rId44" Type="http://schemas.openxmlformats.org/officeDocument/2006/relationships/customXml" Target="../ink/ink214.xml"/><Relationship Id="rId60" Type="http://schemas.openxmlformats.org/officeDocument/2006/relationships/customXml" Target="../ink/ink222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235.xml"/><Relationship Id="rId13" Type="http://schemas.openxmlformats.org/officeDocument/2006/relationships/image" Target="../media/image7.png"/><Relationship Id="rId18" Type="http://schemas.openxmlformats.org/officeDocument/2006/relationships/customXml" Target="../ink/ink201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209.xml"/><Relationship Id="rId50" Type="http://schemas.openxmlformats.org/officeDocument/2006/relationships/customXml" Target="../ink/ink217.xml"/><Relationship Id="rId55" Type="http://schemas.openxmlformats.org/officeDocument/2006/relationships/image" Target="../media/image28.png"/><Relationship Id="rId76" Type="http://schemas.openxmlformats.org/officeDocument/2006/relationships/customXml" Target="../ink/ink230.xml"/><Relationship Id="rId97" Type="http://schemas.openxmlformats.org/officeDocument/2006/relationships/image" Target="../media/image49.png"/><Relationship Id="rId104" Type="http://schemas.openxmlformats.org/officeDocument/2006/relationships/customXml" Target="../ink/ink244.xml"/><Relationship Id="rId120" Type="http://schemas.openxmlformats.org/officeDocument/2006/relationships/customXml" Target="../ink/ink252.xml"/><Relationship Id="rId125" Type="http://schemas.openxmlformats.org/officeDocument/2006/relationships/image" Target="../media/image63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238.xml"/><Relationship Id="rId2" Type="http://schemas.openxmlformats.org/officeDocument/2006/relationships/customXml" Target="../ink/ink193.xml"/><Relationship Id="rId29" Type="http://schemas.openxmlformats.org/officeDocument/2006/relationships/image" Target="../media/image15.png"/><Relationship Id="rId24" Type="http://schemas.openxmlformats.org/officeDocument/2006/relationships/customXml" Target="../ink/ink204.xml"/><Relationship Id="rId40" Type="http://schemas.openxmlformats.org/officeDocument/2006/relationships/customXml" Target="../ink/ink212.xml"/><Relationship Id="rId45" Type="http://schemas.openxmlformats.org/officeDocument/2006/relationships/image" Target="../media/image23.png"/><Relationship Id="rId66" Type="http://schemas.openxmlformats.org/officeDocument/2006/relationships/customXml" Target="../ink/ink225.xml"/><Relationship Id="rId87" Type="http://schemas.openxmlformats.org/officeDocument/2006/relationships/image" Target="../media/image44.png"/><Relationship Id="rId110" Type="http://schemas.openxmlformats.org/officeDocument/2006/relationships/customXml" Target="../ink/ink247.xml"/><Relationship Id="rId115" Type="http://schemas.openxmlformats.org/officeDocument/2006/relationships/image" Target="../media/image58.png"/><Relationship Id="rId61" Type="http://schemas.openxmlformats.org/officeDocument/2006/relationships/image" Target="../media/image31.png"/><Relationship Id="rId82" Type="http://schemas.openxmlformats.org/officeDocument/2006/relationships/customXml" Target="../ink/ink233.xml"/><Relationship Id="rId19" Type="http://schemas.openxmlformats.org/officeDocument/2006/relationships/image" Target="../media/image10.png"/><Relationship Id="rId14" Type="http://schemas.openxmlformats.org/officeDocument/2006/relationships/customXml" Target="../ink/ink199.xml"/><Relationship Id="rId30" Type="http://schemas.openxmlformats.org/officeDocument/2006/relationships/customXml" Target="../ink/ink207.xml"/><Relationship Id="rId35" Type="http://schemas.openxmlformats.org/officeDocument/2006/relationships/image" Target="../media/image18.png"/><Relationship Id="rId56" Type="http://schemas.openxmlformats.org/officeDocument/2006/relationships/customXml" Target="../ink/ink220.xml"/><Relationship Id="rId77" Type="http://schemas.openxmlformats.org/officeDocument/2006/relationships/image" Target="../media/image39.png"/><Relationship Id="rId100" Type="http://schemas.openxmlformats.org/officeDocument/2006/relationships/customXml" Target="../ink/ink242.xml"/><Relationship Id="rId105" Type="http://schemas.openxmlformats.org/officeDocument/2006/relationships/image" Target="../media/image53.png"/><Relationship Id="rId126" Type="http://schemas.openxmlformats.org/officeDocument/2006/relationships/customXml" Target="../ink/ink255.xml"/><Relationship Id="rId8" Type="http://schemas.openxmlformats.org/officeDocument/2006/relationships/customXml" Target="../ink/ink196.xml"/><Relationship Id="rId51" Type="http://schemas.openxmlformats.org/officeDocument/2006/relationships/image" Target="../media/image26.png"/><Relationship Id="rId72" Type="http://schemas.openxmlformats.org/officeDocument/2006/relationships/customXml" Target="../ink/ink228.xml"/><Relationship Id="rId93" Type="http://schemas.openxmlformats.org/officeDocument/2006/relationships/image" Target="../media/image47.png"/><Relationship Id="rId98" Type="http://schemas.openxmlformats.org/officeDocument/2006/relationships/customXml" Target="../ink/ink241.xml"/><Relationship Id="rId121" Type="http://schemas.openxmlformats.org/officeDocument/2006/relationships/image" Target="../media/image61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15.xml"/><Relationship Id="rId67" Type="http://schemas.openxmlformats.org/officeDocument/2006/relationships/image" Target="../media/image34.png"/><Relationship Id="rId116" Type="http://schemas.openxmlformats.org/officeDocument/2006/relationships/customXml" Target="../ink/ink250.xml"/><Relationship Id="rId20" Type="http://schemas.openxmlformats.org/officeDocument/2006/relationships/customXml" Target="../ink/ink202.xml"/><Relationship Id="rId41" Type="http://schemas.openxmlformats.org/officeDocument/2006/relationships/image" Target="../media/image21.png"/><Relationship Id="rId62" Type="http://schemas.openxmlformats.org/officeDocument/2006/relationships/customXml" Target="../ink/ink223.xml"/><Relationship Id="rId83" Type="http://schemas.openxmlformats.org/officeDocument/2006/relationships/image" Target="../media/image42.png"/><Relationship Id="rId88" Type="http://schemas.openxmlformats.org/officeDocument/2006/relationships/customXml" Target="../ink/ink236.xml"/><Relationship Id="rId111" Type="http://schemas.openxmlformats.org/officeDocument/2006/relationships/image" Target="../media/image56.png"/><Relationship Id="rId15" Type="http://schemas.openxmlformats.org/officeDocument/2006/relationships/image" Target="../media/image8.png"/><Relationship Id="rId36" Type="http://schemas.openxmlformats.org/officeDocument/2006/relationships/customXml" Target="../ink/ink210.xml"/><Relationship Id="rId57" Type="http://schemas.openxmlformats.org/officeDocument/2006/relationships/image" Target="../media/image29.png"/><Relationship Id="rId106" Type="http://schemas.openxmlformats.org/officeDocument/2006/relationships/customXml" Target="../ink/ink245.xml"/><Relationship Id="rId127" Type="http://schemas.openxmlformats.org/officeDocument/2006/relationships/image" Target="../media/image64.png"/><Relationship Id="rId10" Type="http://schemas.openxmlformats.org/officeDocument/2006/relationships/customXml" Target="../ink/ink197.xml"/><Relationship Id="rId31" Type="http://schemas.openxmlformats.org/officeDocument/2006/relationships/image" Target="../media/image16.png"/><Relationship Id="rId52" Type="http://schemas.openxmlformats.org/officeDocument/2006/relationships/customXml" Target="../ink/ink218.xml"/><Relationship Id="rId73" Type="http://schemas.openxmlformats.org/officeDocument/2006/relationships/image" Target="../media/image37.png"/><Relationship Id="rId78" Type="http://schemas.openxmlformats.org/officeDocument/2006/relationships/customXml" Target="../ink/ink231.xml"/><Relationship Id="rId94" Type="http://schemas.openxmlformats.org/officeDocument/2006/relationships/customXml" Target="../ink/ink239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253.xml"/><Relationship Id="rId4" Type="http://schemas.openxmlformats.org/officeDocument/2006/relationships/customXml" Target="../ink/ink194.xml"/><Relationship Id="rId9" Type="http://schemas.openxmlformats.org/officeDocument/2006/relationships/image" Target="../media/image5.png"/><Relationship Id="rId26" Type="http://schemas.openxmlformats.org/officeDocument/2006/relationships/customXml" Target="../ink/ink20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9.xml"/><Relationship Id="rId21" Type="http://schemas.openxmlformats.org/officeDocument/2006/relationships/image" Target="../media/image203.png"/><Relationship Id="rId42" Type="http://schemas.openxmlformats.org/officeDocument/2006/relationships/customXml" Target="../ink/ink277.xml"/><Relationship Id="rId47" Type="http://schemas.openxmlformats.org/officeDocument/2006/relationships/image" Target="../media/image216.png"/><Relationship Id="rId63" Type="http://schemas.openxmlformats.org/officeDocument/2006/relationships/image" Target="../media/image224.png"/><Relationship Id="rId68" Type="http://schemas.openxmlformats.org/officeDocument/2006/relationships/customXml" Target="../ink/ink290.xml"/><Relationship Id="rId2" Type="http://schemas.openxmlformats.org/officeDocument/2006/relationships/customXml" Target="../ink/ink257.xml"/><Relationship Id="rId16" Type="http://schemas.openxmlformats.org/officeDocument/2006/relationships/customXml" Target="../ink/ink264.xml"/><Relationship Id="rId29" Type="http://schemas.openxmlformats.org/officeDocument/2006/relationships/image" Target="../media/image207.png"/><Relationship Id="rId11" Type="http://schemas.openxmlformats.org/officeDocument/2006/relationships/image" Target="../media/image198.png"/><Relationship Id="rId24" Type="http://schemas.openxmlformats.org/officeDocument/2006/relationships/customXml" Target="../ink/ink268.xml"/><Relationship Id="rId32" Type="http://schemas.openxmlformats.org/officeDocument/2006/relationships/customXml" Target="../ink/ink272.xml"/><Relationship Id="rId37" Type="http://schemas.openxmlformats.org/officeDocument/2006/relationships/image" Target="../media/image211.png"/><Relationship Id="rId40" Type="http://schemas.openxmlformats.org/officeDocument/2006/relationships/customXml" Target="../ink/ink276.xml"/><Relationship Id="rId45" Type="http://schemas.openxmlformats.org/officeDocument/2006/relationships/image" Target="../media/image215.png"/><Relationship Id="rId53" Type="http://schemas.openxmlformats.org/officeDocument/2006/relationships/image" Target="../media/image219.png"/><Relationship Id="rId58" Type="http://schemas.openxmlformats.org/officeDocument/2006/relationships/customXml" Target="../ink/ink285.xml"/><Relationship Id="rId66" Type="http://schemas.openxmlformats.org/officeDocument/2006/relationships/customXml" Target="../ink/ink289.xml"/><Relationship Id="rId74" Type="http://schemas.openxmlformats.org/officeDocument/2006/relationships/customXml" Target="../ink/ink293.xml"/><Relationship Id="rId5" Type="http://schemas.openxmlformats.org/officeDocument/2006/relationships/image" Target="../media/image195.png"/><Relationship Id="rId61" Type="http://schemas.openxmlformats.org/officeDocument/2006/relationships/image" Target="../media/image223.png"/><Relationship Id="rId19" Type="http://schemas.openxmlformats.org/officeDocument/2006/relationships/image" Target="../media/image202.png"/><Relationship Id="rId14" Type="http://schemas.openxmlformats.org/officeDocument/2006/relationships/customXml" Target="../ink/ink263.xml"/><Relationship Id="rId22" Type="http://schemas.openxmlformats.org/officeDocument/2006/relationships/customXml" Target="../ink/ink267.xml"/><Relationship Id="rId27" Type="http://schemas.openxmlformats.org/officeDocument/2006/relationships/image" Target="../media/image206.png"/><Relationship Id="rId30" Type="http://schemas.openxmlformats.org/officeDocument/2006/relationships/customXml" Target="../ink/ink271.xml"/><Relationship Id="rId35" Type="http://schemas.openxmlformats.org/officeDocument/2006/relationships/image" Target="../media/image210.png"/><Relationship Id="rId43" Type="http://schemas.openxmlformats.org/officeDocument/2006/relationships/image" Target="../media/image214.png"/><Relationship Id="rId48" Type="http://schemas.openxmlformats.org/officeDocument/2006/relationships/customXml" Target="../ink/ink280.xml"/><Relationship Id="rId56" Type="http://schemas.openxmlformats.org/officeDocument/2006/relationships/customXml" Target="../ink/ink284.xml"/><Relationship Id="rId64" Type="http://schemas.openxmlformats.org/officeDocument/2006/relationships/customXml" Target="../ink/ink288.xml"/><Relationship Id="rId69" Type="http://schemas.openxmlformats.org/officeDocument/2006/relationships/image" Target="../media/image227.png"/><Relationship Id="rId8" Type="http://schemas.openxmlformats.org/officeDocument/2006/relationships/customXml" Target="../ink/ink260.xml"/><Relationship Id="rId51" Type="http://schemas.openxmlformats.org/officeDocument/2006/relationships/image" Target="../media/image218.png"/><Relationship Id="rId72" Type="http://schemas.openxmlformats.org/officeDocument/2006/relationships/customXml" Target="../ink/ink292.xml"/><Relationship Id="rId3" Type="http://schemas.openxmlformats.org/officeDocument/2006/relationships/image" Target="../media/image194.png"/><Relationship Id="rId12" Type="http://schemas.openxmlformats.org/officeDocument/2006/relationships/customXml" Target="../ink/ink262.xml"/><Relationship Id="rId17" Type="http://schemas.openxmlformats.org/officeDocument/2006/relationships/image" Target="../media/image201.png"/><Relationship Id="rId25" Type="http://schemas.openxmlformats.org/officeDocument/2006/relationships/image" Target="../media/image205.png"/><Relationship Id="rId33" Type="http://schemas.openxmlformats.org/officeDocument/2006/relationships/image" Target="../media/image209.png"/><Relationship Id="rId38" Type="http://schemas.openxmlformats.org/officeDocument/2006/relationships/customXml" Target="../ink/ink275.xml"/><Relationship Id="rId46" Type="http://schemas.openxmlformats.org/officeDocument/2006/relationships/customXml" Target="../ink/ink279.xml"/><Relationship Id="rId59" Type="http://schemas.openxmlformats.org/officeDocument/2006/relationships/image" Target="../media/image222.png"/><Relationship Id="rId67" Type="http://schemas.openxmlformats.org/officeDocument/2006/relationships/image" Target="../media/image226.png"/><Relationship Id="rId20" Type="http://schemas.openxmlformats.org/officeDocument/2006/relationships/customXml" Target="../ink/ink266.xml"/><Relationship Id="rId41" Type="http://schemas.openxmlformats.org/officeDocument/2006/relationships/image" Target="../media/image213.png"/><Relationship Id="rId54" Type="http://schemas.openxmlformats.org/officeDocument/2006/relationships/customXml" Target="../ink/ink283.xml"/><Relationship Id="rId62" Type="http://schemas.openxmlformats.org/officeDocument/2006/relationships/customXml" Target="../ink/ink287.xml"/><Relationship Id="rId70" Type="http://schemas.openxmlformats.org/officeDocument/2006/relationships/customXml" Target="../ink/ink291.xml"/><Relationship Id="rId75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9.xml"/><Relationship Id="rId15" Type="http://schemas.openxmlformats.org/officeDocument/2006/relationships/image" Target="../media/image200.png"/><Relationship Id="rId23" Type="http://schemas.openxmlformats.org/officeDocument/2006/relationships/image" Target="../media/image204.png"/><Relationship Id="rId28" Type="http://schemas.openxmlformats.org/officeDocument/2006/relationships/customXml" Target="../ink/ink270.xml"/><Relationship Id="rId36" Type="http://schemas.openxmlformats.org/officeDocument/2006/relationships/customXml" Target="../ink/ink274.xml"/><Relationship Id="rId49" Type="http://schemas.openxmlformats.org/officeDocument/2006/relationships/image" Target="../media/image217.png"/><Relationship Id="rId57" Type="http://schemas.openxmlformats.org/officeDocument/2006/relationships/image" Target="../media/image221.png"/><Relationship Id="rId10" Type="http://schemas.openxmlformats.org/officeDocument/2006/relationships/customXml" Target="../ink/ink261.xml"/><Relationship Id="rId31" Type="http://schemas.openxmlformats.org/officeDocument/2006/relationships/image" Target="../media/image208.png"/><Relationship Id="rId44" Type="http://schemas.openxmlformats.org/officeDocument/2006/relationships/customXml" Target="../ink/ink278.xml"/><Relationship Id="rId52" Type="http://schemas.openxmlformats.org/officeDocument/2006/relationships/customXml" Target="../ink/ink282.xml"/><Relationship Id="rId60" Type="http://schemas.openxmlformats.org/officeDocument/2006/relationships/customXml" Target="../ink/ink286.xml"/><Relationship Id="rId65" Type="http://schemas.openxmlformats.org/officeDocument/2006/relationships/image" Target="../media/image225.png"/><Relationship Id="rId73" Type="http://schemas.openxmlformats.org/officeDocument/2006/relationships/image" Target="../media/image229.png"/><Relationship Id="rId4" Type="http://schemas.openxmlformats.org/officeDocument/2006/relationships/customXml" Target="../ink/ink258.xml"/><Relationship Id="rId9" Type="http://schemas.openxmlformats.org/officeDocument/2006/relationships/image" Target="../media/image197.png"/><Relationship Id="rId13" Type="http://schemas.openxmlformats.org/officeDocument/2006/relationships/image" Target="../media/image199.png"/><Relationship Id="rId18" Type="http://schemas.openxmlformats.org/officeDocument/2006/relationships/customXml" Target="../ink/ink265.xml"/><Relationship Id="rId39" Type="http://schemas.openxmlformats.org/officeDocument/2006/relationships/image" Target="../media/image212.png"/><Relationship Id="rId34" Type="http://schemas.openxmlformats.org/officeDocument/2006/relationships/customXml" Target="../ink/ink273.xml"/><Relationship Id="rId50" Type="http://schemas.openxmlformats.org/officeDocument/2006/relationships/customXml" Target="../ink/ink281.xml"/><Relationship Id="rId55" Type="http://schemas.openxmlformats.org/officeDocument/2006/relationships/image" Target="../media/image220.png"/><Relationship Id="rId7" Type="http://schemas.openxmlformats.org/officeDocument/2006/relationships/image" Target="../media/image196.png"/><Relationship Id="rId71" Type="http://schemas.openxmlformats.org/officeDocument/2006/relationships/image" Target="../media/image2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7.png"/><Relationship Id="rId299" Type="http://schemas.openxmlformats.org/officeDocument/2006/relationships/image" Target="../media/image378.png"/><Relationship Id="rId21" Type="http://schemas.openxmlformats.org/officeDocument/2006/relationships/image" Target="../media/image240.png"/><Relationship Id="rId63" Type="http://schemas.openxmlformats.org/officeDocument/2006/relationships/image" Target="../media/image260.png"/><Relationship Id="rId159" Type="http://schemas.openxmlformats.org/officeDocument/2006/relationships/image" Target="../media/image308.png"/><Relationship Id="rId324" Type="http://schemas.openxmlformats.org/officeDocument/2006/relationships/customXml" Target="../ink/ink455.xml"/><Relationship Id="rId170" Type="http://schemas.openxmlformats.org/officeDocument/2006/relationships/customXml" Target="../ink/ink378.xml"/><Relationship Id="rId226" Type="http://schemas.openxmlformats.org/officeDocument/2006/relationships/customXml" Target="../ink/ink406.xml"/><Relationship Id="rId268" Type="http://schemas.openxmlformats.org/officeDocument/2006/relationships/customXml" Target="../ink/ink427.xml"/><Relationship Id="rId32" Type="http://schemas.openxmlformats.org/officeDocument/2006/relationships/customXml" Target="../ink/ink309.xml"/><Relationship Id="rId74" Type="http://schemas.openxmlformats.org/officeDocument/2006/relationships/customXml" Target="../ink/ink330.xml"/><Relationship Id="rId128" Type="http://schemas.openxmlformats.org/officeDocument/2006/relationships/customXml" Target="../ink/ink357.xml"/><Relationship Id="rId335" Type="http://schemas.openxmlformats.org/officeDocument/2006/relationships/image" Target="../media/image395.png"/><Relationship Id="rId5" Type="http://schemas.openxmlformats.org/officeDocument/2006/relationships/image" Target="../media/image232.png"/><Relationship Id="rId181" Type="http://schemas.openxmlformats.org/officeDocument/2006/relationships/image" Target="../media/image319.png"/><Relationship Id="rId237" Type="http://schemas.openxmlformats.org/officeDocument/2006/relationships/image" Target="../media/image347.png"/><Relationship Id="rId279" Type="http://schemas.openxmlformats.org/officeDocument/2006/relationships/image" Target="../media/image368.png"/><Relationship Id="rId43" Type="http://schemas.openxmlformats.org/officeDocument/2006/relationships/image" Target="../media/image250.png"/><Relationship Id="rId139" Type="http://schemas.openxmlformats.org/officeDocument/2006/relationships/image" Target="../media/image298.png"/><Relationship Id="rId290" Type="http://schemas.openxmlformats.org/officeDocument/2006/relationships/customXml" Target="../ink/ink438.xml"/><Relationship Id="rId304" Type="http://schemas.openxmlformats.org/officeDocument/2006/relationships/customXml" Target="../ink/ink445.xml"/><Relationship Id="rId346" Type="http://schemas.openxmlformats.org/officeDocument/2006/relationships/customXml" Target="../ink/ink466.xml"/><Relationship Id="rId85" Type="http://schemas.openxmlformats.org/officeDocument/2006/relationships/image" Target="../media/image271.png"/><Relationship Id="rId150" Type="http://schemas.openxmlformats.org/officeDocument/2006/relationships/customXml" Target="../ink/ink368.xml"/><Relationship Id="rId192" Type="http://schemas.openxmlformats.org/officeDocument/2006/relationships/customXml" Target="../ink/ink389.xml"/><Relationship Id="rId206" Type="http://schemas.openxmlformats.org/officeDocument/2006/relationships/customXml" Target="../ink/ink396.xml"/><Relationship Id="rId248" Type="http://schemas.openxmlformats.org/officeDocument/2006/relationships/customXml" Target="../ink/ink417.xml"/><Relationship Id="rId12" Type="http://schemas.openxmlformats.org/officeDocument/2006/relationships/customXml" Target="../ink/ink299.xml"/><Relationship Id="rId108" Type="http://schemas.openxmlformats.org/officeDocument/2006/relationships/customXml" Target="../ink/ink347.xml"/><Relationship Id="rId315" Type="http://schemas.openxmlformats.org/officeDocument/2006/relationships/image" Target="../media/image386.png"/><Relationship Id="rId54" Type="http://schemas.openxmlformats.org/officeDocument/2006/relationships/customXml" Target="../ink/ink320.xml"/><Relationship Id="rId96" Type="http://schemas.openxmlformats.org/officeDocument/2006/relationships/customXml" Target="../ink/ink341.xml"/><Relationship Id="rId161" Type="http://schemas.openxmlformats.org/officeDocument/2006/relationships/image" Target="../media/image309.png"/><Relationship Id="rId217" Type="http://schemas.openxmlformats.org/officeDocument/2006/relationships/image" Target="../media/image337.png"/><Relationship Id="rId259" Type="http://schemas.openxmlformats.org/officeDocument/2006/relationships/image" Target="../media/image358.png"/><Relationship Id="rId23" Type="http://schemas.openxmlformats.org/officeDocument/2006/relationships/image" Target="../media/image241.png"/><Relationship Id="rId119" Type="http://schemas.openxmlformats.org/officeDocument/2006/relationships/image" Target="../media/image288.png"/><Relationship Id="rId270" Type="http://schemas.openxmlformats.org/officeDocument/2006/relationships/customXml" Target="../ink/ink428.xml"/><Relationship Id="rId326" Type="http://schemas.openxmlformats.org/officeDocument/2006/relationships/customXml" Target="../ink/ink456.xml"/><Relationship Id="rId65" Type="http://schemas.openxmlformats.org/officeDocument/2006/relationships/image" Target="../media/image261.png"/><Relationship Id="rId130" Type="http://schemas.openxmlformats.org/officeDocument/2006/relationships/customXml" Target="../ink/ink358.xml"/><Relationship Id="rId172" Type="http://schemas.openxmlformats.org/officeDocument/2006/relationships/customXml" Target="../ink/ink379.xml"/><Relationship Id="rId228" Type="http://schemas.openxmlformats.org/officeDocument/2006/relationships/customXml" Target="../ink/ink407.xml"/><Relationship Id="rId281" Type="http://schemas.openxmlformats.org/officeDocument/2006/relationships/image" Target="../media/image369.png"/><Relationship Id="rId337" Type="http://schemas.openxmlformats.org/officeDocument/2006/relationships/image" Target="../media/image396.png"/><Relationship Id="rId34" Type="http://schemas.openxmlformats.org/officeDocument/2006/relationships/customXml" Target="../ink/ink310.xml"/><Relationship Id="rId76" Type="http://schemas.openxmlformats.org/officeDocument/2006/relationships/customXml" Target="../ink/ink331.xml"/><Relationship Id="rId141" Type="http://schemas.openxmlformats.org/officeDocument/2006/relationships/image" Target="../media/image299.png"/><Relationship Id="rId7" Type="http://schemas.openxmlformats.org/officeDocument/2006/relationships/image" Target="../media/image233.png"/><Relationship Id="rId183" Type="http://schemas.openxmlformats.org/officeDocument/2006/relationships/image" Target="../media/image320.png"/><Relationship Id="rId239" Type="http://schemas.openxmlformats.org/officeDocument/2006/relationships/image" Target="../media/image348.png"/><Relationship Id="rId250" Type="http://schemas.openxmlformats.org/officeDocument/2006/relationships/customXml" Target="../ink/ink418.xml"/><Relationship Id="rId292" Type="http://schemas.openxmlformats.org/officeDocument/2006/relationships/customXml" Target="../ink/ink439.xml"/><Relationship Id="rId306" Type="http://schemas.openxmlformats.org/officeDocument/2006/relationships/customXml" Target="../ink/ink446.xml"/><Relationship Id="rId45" Type="http://schemas.openxmlformats.org/officeDocument/2006/relationships/image" Target="../media/image251.png"/><Relationship Id="rId87" Type="http://schemas.openxmlformats.org/officeDocument/2006/relationships/image" Target="../media/image272.png"/><Relationship Id="rId110" Type="http://schemas.openxmlformats.org/officeDocument/2006/relationships/customXml" Target="../ink/ink348.xml"/><Relationship Id="rId348" Type="http://schemas.openxmlformats.org/officeDocument/2006/relationships/customXml" Target="../ink/ink467.xml"/><Relationship Id="rId152" Type="http://schemas.openxmlformats.org/officeDocument/2006/relationships/customXml" Target="../ink/ink369.xml"/><Relationship Id="rId194" Type="http://schemas.openxmlformats.org/officeDocument/2006/relationships/customXml" Target="../ink/ink390.xml"/><Relationship Id="rId208" Type="http://schemas.openxmlformats.org/officeDocument/2006/relationships/customXml" Target="../ink/ink397.xml"/><Relationship Id="rId261" Type="http://schemas.openxmlformats.org/officeDocument/2006/relationships/image" Target="../media/image359.png"/><Relationship Id="rId14" Type="http://schemas.openxmlformats.org/officeDocument/2006/relationships/customXml" Target="../ink/ink300.xml"/><Relationship Id="rId56" Type="http://schemas.openxmlformats.org/officeDocument/2006/relationships/customXml" Target="../ink/ink321.xml"/><Relationship Id="rId317" Type="http://schemas.openxmlformats.org/officeDocument/2006/relationships/image" Target="../media/image387.png"/><Relationship Id="rId8" Type="http://schemas.openxmlformats.org/officeDocument/2006/relationships/customXml" Target="../ink/ink297.xml"/><Relationship Id="rId98" Type="http://schemas.openxmlformats.org/officeDocument/2006/relationships/customXml" Target="../ink/ink342.xml"/><Relationship Id="rId121" Type="http://schemas.openxmlformats.org/officeDocument/2006/relationships/image" Target="../media/image289.png"/><Relationship Id="rId142" Type="http://schemas.openxmlformats.org/officeDocument/2006/relationships/customXml" Target="../ink/ink364.xml"/><Relationship Id="rId163" Type="http://schemas.openxmlformats.org/officeDocument/2006/relationships/image" Target="../media/image310.png"/><Relationship Id="rId184" Type="http://schemas.openxmlformats.org/officeDocument/2006/relationships/customXml" Target="../ink/ink385.xml"/><Relationship Id="rId219" Type="http://schemas.openxmlformats.org/officeDocument/2006/relationships/image" Target="../media/image338.png"/><Relationship Id="rId230" Type="http://schemas.openxmlformats.org/officeDocument/2006/relationships/customXml" Target="../ink/ink408.xml"/><Relationship Id="rId251" Type="http://schemas.openxmlformats.org/officeDocument/2006/relationships/image" Target="../media/image354.png"/><Relationship Id="rId25" Type="http://schemas.openxmlformats.org/officeDocument/2006/relationships/image" Target="../media/image242.png"/><Relationship Id="rId46" Type="http://schemas.openxmlformats.org/officeDocument/2006/relationships/customXml" Target="../ink/ink316.xml"/><Relationship Id="rId67" Type="http://schemas.openxmlformats.org/officeDocument/2006/relationships/image" Target="../media/image262.png"/><Relationship Id="rId272" Type="http://schemas.openxmlformats.org/officeDocument/2006/relationships/customXml" Target="../ink/ink429.xml"/><Relationship Id="rId293" Type="http://schemas.openxmlformats.org/officeDocument/2006/relationships/image" Target="../media/image375.png"/><Relationship Id="rId307" Type="http://schemas.openxmlformats.org/officeDocument/2006/relationships/image" Target="../media/image382.png"/><Relationship Id="rId328" Type="http://schemas.openxmlformats.org/officeDocument/2006/relationships/customXml" Target="../ink/ink457.xml"/><Relationship Id="rId349" Type="http://schemas.openxmlformats.org/officeDocument/2006/relationships/image" Target="../media/image402.png"/><Relationship Id="rId88" Type="http://schemas.openxmlformats.org/officeDocument/2006/relationships/customXml" Target="../ink/ink337.xml"/><Relationship Id="rId111" Type="http://schemas.openxmlformats.org/officeDocument/2006/relationships/image" Target="../media/image284.png"/><Relationship Id="rId132" Type="http://schemas.openxmlformats.org/officeDocument/2006/relationships/customXml" Target="../ink/ink359.xml"/><Relationship Id="rId153" Type="http://schemas.openxmlformats.org/officeDocument/2006/relationships/image" Target="../media/image305.png"/><Relationship Id="rId174" Type="http://schemas.openxmlformats.org/officeDocument/2006/relationships/customXml" Target="../ink/ink380.xml"/><Relationship Id="rId195" Type="http://schemas.openxmlformats.org/officeDocument/2006/relationships/image" Target="../media/image326.png"/><Relationship Id="rId209" Type="http://schemas.openxmlformats.org/officeDocument/2006/relationships/image" Target="../media/image333.png"/><Relationship Id="rId220" Type="http://schemas.openxmlformats.org/officeDocument/2006/relationships/customXml" Target="../ink/ink403.xml"/><Relationship Id="rId241" Type="http://schemas.openxmlformats.org/officeDocument/2006/relationships/image" Target="../media/image349.png"/><Relationship Id="rId15" Type="http://schemas.openxmlformats.org/officeDocument/2006/relationships/image" Target="../media/image237.png"/><Relationship Id="rId36" Type="http://schemas.openxmlformats.org/officeDocument/2006/relationships/customXml" Target="../ink/ink311.xml"/><Relationship Id="rId57" Type="http://schemas.openxmlformats.org/officeDocument/2006/relationships/image" Target="../media/image257.png"/><Relationship Id="rId262" Type="http://schemas.openxmlformats.org/officeDocument/2006/relationships/customXml" Target="../ink/ink424.xml"/><Relationship Id="rId283" Type="http://schemas.openxmlformats.org/officeDocument/2006/relationships/image" Target="../media/image370.png"/><Relationship Id="rId318" Type="http://schemas.openxmlformats.org/officeDocument/2006/relationships/customXml" Target="../ink/ink452.xml"/><Relationship Id="rId339" Type="http://schemas.openxmlformats.org/officeDocument/2006/relationships/image" Target="../media/image397.png"/><Relationship Id="rId78" Type="http://schemas.openxmlformats.org/officeDocument/2006/relationships/customXml" Target="../ink/ink332.xml"/><Relationship Id="rId99" Type="http://schemas.openxmlformats.org/officeDocument/2006/relationships/image" Target="../media/image278.png"/><Relationship Id="rId101" Type="http://schemas.openxmlformats.org/officeDocument/2006/relationships/image" Target="../media/image279.png"/><Relationship Id="rId122" Type="http://schemas.openxmlformats.org/officeDocument/2006/relationships/customXml" Target="../ink/ink354.xml"/><Relationship Id="rId143" Type="http://schemas.openxmlformats.org/officeDocument/2006/relationships/image" Target="../media/image300.png"/><Relationship Id="rId164" Type="http://schemas.openxmlformats.org/officeDocument/2006/relationships/customXml" Target="../ink/ink375.xml"/><Relationship Id="rId185" Type="http://schemas.openxmlformats.org/officeDocument/2006/relationships/image" Target="../media/image321.png"/><Relationship Id="rId9" Type="http://schemas.openxmlformats.org/officeDocument/2006/relationships/image" Target="../media/image234.png"/><Relationship Id="rId210" Type="http://schemas.openxmlformats.org/officeDocument/2006/relationships/customXml" Target="../ink/ink398.xml"/><Relationship Id="rId26" Type="http://schemas.openxmlformats.org/officeDocument/2006/relationships/customXml" Target="../ink/ink306.xml"/><Relationship Id="rId231" Type="http://schemas.openxmlformats.org/officeDocument/2006/relationships/image" Target="../media/image344.png"/><Relationship Id="rId252" Type="http://schemas.openxmlformats.org/officeDocument/2006/relationships/customXml" Target="../ink/ink419.xml"/><Relationship Id="rId273" Type="http://schemas.openxmlformats.org/officeDocument/2006/relationships/image" Target="../media/image365.png"/><Relationship Id="rId294" Type="http://schemas.openxmlformats.org/officeDocument/2006/relationships/customXml" Target="../ink/ink440.xml"/><Relationship Id="rId308" Type="http://schemas.openxmlformats.org/officeDocument/2006/relationships/customXml" Target="../ink/ink447.xml"/><Relationship Id="rId329" Type="http://schemas.openxmlformats.org/officeDocument/2006/relationships/image" Target="../media/image393.png"/><Relationship Id="rId47" Type="http://schemas.openxmlformats.org/officeDocument/2006/relationships/image" Target="../media/image252.png"/><Relationship Id="rId68" Type="http://schemas.openxmlformats.org/officeDocument/2006/relationships/customXml" Target="../ink/ink327.xml"/><Relationship Id="rId89" Type="http://schemas.openxmlformats.org/officeDocument/2006/relationships/image" Target="../media/image273.png"/><Relationship Id="rId112" Type="http://schemas.openxmlformats.org/officeDocument/2006/relationships/customXml" Target="../ink/ink349.xml"/><Relationship Id="rId133" Type="http://schemas.openxmlformats.org/officeDocument/2006/relationships/image" Target="../media/image295.png"/><Relationship Id="rId154" Type="http://schemas.openxmlformats.org/officeDocument/2006/relationships/customXml" Target="../ink/ink370.xml"/><Relationship Id="rId175" Type="http://schemas.openxmlformats.org/officeDocument/2006/relationships/image" Target="../media/image316.png"/><Relationship Id="rId340" Type="http://schemas.openxmlformats.org/officeDocument/2006/relationships/customXml" Target="../ink/ink463.xml"/><Relationship Id="rId196" Type="http://schemas.openxmlformats.org/officeDocument/2006/relationships/customXml" Target="../ink/ink391.xml"/><Relationship Id="rId200" Type="http://schemas.openxmlformats.org/officeDocument/2006/relationships/customXml" Target="../ink/ink393.xml"/><Relationship Id="rId16" Type="http://schemas.openxmlformats.org/officeDocument/2006/relationships/customXml" Target="../ink/ink301.xml"/><Relationship Id="rId221" Type="http://schemas.openxmlformats.org/officeDocument/2006/relationships/image" Target="../media/image339.png"/><Relationship Id="rId242" Type="http://schemas.openxmlformats.org/officeDocument/2006/relationships/customXml" Target="../ink/ink414.xml"/><Relationship Id="rId263" Type="http://schemas.openxmlformats.org/officeDocument/2006/relationships/image" Target="../media/image360.png"/><Relationship Id="rId284" Type="http://schemas.openxmlformats.org/officeDocument/2006/relationships/customXml" Target="../ink/ink435.xml"/><Relationship Id="rId319" Type="http://schemas.openxmlformats.org/officeDocument/2006/relationships/image" Target="../media/image388.png"/><Relationship Id="rId37" Type="http://schemas.openxmlformats.org/officeDocument/2006/relationships/image" Target="../media/image247.png"/><Relationship Id="rId58" Type="http://schemas.openxmlformats.org/officeDocument/2006/relationships/customXml" Target="../ink/ink322.xml"/><Relationship Id="rId79" Type="http://schemas.openxmlformats.org/officeDocument/2006/relationships/image" Target="../media/image268.png"/><Relationship Id="rId102" Type="http://schemas.openxmlformats.org/officeDocument/2006/relationships/customXml" Target="../ink/ink344.xml"/><Relationship Id="rId123" Type="http://schemas.openxmlformats.org/officeDocument/2006/relationships/image" Target="../media/image290.png"/><Relationship Id="rId144" Type="http://schemas.openxmlformats.org/officeDocument/2006/relationships/customXml" Target="../ink/ink365.xml"/><Relationship Id="rId330" Type="http://schemas.openxmlformats.org/officeDocument/2006/relationships/customXml" Target="../ink/ink458.xml"/><Relationship Id="rId90" Type="http://schemas.openxmlformats.org/officeDocument/2006/relationships/customXml" Target="../ink/ink338.xml"/><Relationship Id="rId165" Type="http://schemas.openxmlformats.org/officeDocument/2006/relationships/image" Target="../media/image311.png"/><Relationship Id="rId186" Type="http://schemas.openxmlformats.org/officeDocument/2006/relationships/customXml" Target="../ink/ink386.xml"/><Relationship Id="rId211" Type="http://schemas.openxmlformats.org/officeDocument/2006/relationships/image" Target="../media/image334.png"/><Relationship Id="rId232" Type="http://schemas.openxmlformats.org/officeDocument/2006/relationships/customXml" Target="../ink/ink409.xml"/><Relationship Id="rId253" Type="http://schemas.openxmlformats.org/officeDocument/2006/relationships/image" Target="../media/image355.png"/><Relationship Id="rId274" Type="http://schemas.openxmlformats.org/officeDocument/2006/relationships/customXml" Target="../ink/ink430.xml"/><Relationship Id="rId295" Type="http://schemas.openxmlformats.org/officeDocument/2006/relationships/image" Target="../media/image376.png"/><Relationship Id="rId309" Type="http://schemas.openxmlformats.org/officeDocument/2006/relationships/image" Target="../media/image383.png"/><Relationship Id="rId27" Type="http://schemas.openxmlformats.org/officeDocument/2006/relationships/image" Target="../media/image243.png"/><Relationship Id="rId48" Type="http://schemas.openxmlformats.org/officeDocument/2006/relationships/customXml" Target="../ink/ink317.xml"/><Relationship Id="rId69" Type="http://schemas.openxmlformats.org/officeDocument/2006/relationships/image" Target="../media/image263.png"/><Relationship Id="rId113" Type="http://schemas.openxmlformats.org/officeDocument/2006/relationships/image" Target="../media/image285.png"/><Relationship Id="rId134" Type="http://schemas.openxmlformats.org/officeDocument/2006/relationships/customXml" Target="../ink/ink360.xml"/><Relationship Id="rId320" Type="http://schemas.openxmlformats.org/officeDocument/2006/relationships/customXml" Target="../ink/ink453.xml"/><Relationship Id="rId80" Type="http://schemas.openxmlformats.org/officeDocument/2006/relationships/customXml" Target="../ink/ink333.xml"/><Relationship Id="rId155" Type="http://schemas.openxmlformats.org/officeDocument/2006/relationships/image" Target="../media/image306.png"/><Relationship Id="rId176" Type="http://schemas.openxmlformats.org/officeDocument/2006/relationships/customXml" Target="../ink/ink381.xml"/><Relationship Id="rId197" Type="http://schemas.openxmlformats.org/officeDocument/2006/relationships/image" Target="../media/image327.png"/><Relationship Id="rId341" Type="http://schemas.openxmlformats.org/officeDocument/2006/relationships/image" Target="../media/image398.png"/><Relationship Id="rId201" Type="http://schemas.openxmlformats.org/officeDocument/2006/relationships/image" Target="../media/image329.png"/><Relationship Id="rId222" Type="http://schemas.openxmlformats.org/officeDocument/2006/relationships/customXml" Target="../ink/ink404.xml"/><Relationship Id="rId243" Type="http://schemas.openxmlformats.org/officeDocument/2006/relationships/image" Target="../media/image350.png"/><Relationship Id="rId264" Type="http://schemas.openxmlformats.org/officeDocument/2006/relationships/customXml" Target="../ink/ink425.xml"/><Relationship Id="rId285" Type="http://schemas.openxmlformats.org/officeDocument/2006/relationships/image" Target="../media/image371.png"/><Relationship Id="rId17" Type="http://schemas.openxmlformats.org/officeDocument/2006/relationships/image" Target="../media/image238.png"/><Relationship Id="rId38" Type="http://schemas.openxmlformats.org/officeDocument/2006/relationships/customXml" Target="../ink/ink312.xml"/><Relationship Id="rId59" Type="http://schemas.openxmlformats.org/officeDocument/2006/relationships/image" Target="../media/image258.png"/><Relationship Id="rId103" Type="http://schemas.openxmlformats.org/officeDocument/2006/relationships/image" Target="../media/image280.png"/><Relationship Id="rId124" Type="http://schemas.openxmlformats.org/officeDocument/2006/relationships/customXml" Target="../ink/ink355.xml"/><Relationship Id="rId310" Type="http://schemas.openxmlformats.org/officeDocument/2006/relationships/customXml" Target="../ink/ink448.xml"/><Relationship Id="rId70" Type="http://schemas.openxmlformats.org/officeDocument/2006/relationships/customXml" Target="../ink/ink328.xml"/><Relationship Id="rId91" Type="http://schemas.openxmlformats.org/officeDocument/2006/relationships/image" Target="../media/image274.png"/><Relationship Id="rId145" Type="http://schemas.openxmlformats.org/officeDocument/2006/relationships/image" Target="../media/image301.png"/><Relationship Id="rId166" Type="http://schemas.openxmlformats.org/officeDocument/2006/relationships/customXml" Target="../ink/ink376.xml"/><Relationship Id="rId187" Type="http://schemas.openxmlformats.org/officeDocument/2006/relationships/image" Target="../media/image322.png"/><Relationship Id="rId331" Type="http://schemas.openxmlformats.org/officeDocument/2006/relationships/image" Target="../media/image39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99.xml"/><Relationship Id="rId233" Type="http://schemas.openxmlformats.org/officeDocument/2006/relationships/image" Target="../media/image345.png"/><Relationship Id="rId254" Type="http://schemas.openxmlformats.org/officeDocument/2006/relationships/customXml" Target="../ink/ink420.xml"/><Relationship Id="rId28" Type="http://schemas.openxmlformats.org/officeDocument/2006/relationships/customXml" Target="../ink/ink307.xml"/><Relationship Id="rId49" Type="http://schemas.openxmlformats.org/officeDocument/2006/relationships/image" Target="../media/image253.png"/><Relationship Id="rId114" Type="http://schemas.openxmlformats.org/officeDocument/2006/relationships/customXml" Target="../ink/ink350.xml"/><Relationship Id="rId275" Type="http://schemas.openxmlformats.org/officeDocument/2006/relationships/image" Target="../media/image366.png"/><Relationship Id="rId296" Type="http://schemas.openxmlformats.org/officeDocument/2006/relationships/customXml" Target="../ink/ink441.xml"/><Relationship Id="rId300" Type="http://schemas.openxmlformats.org/officeDocument/2006/relationships/customXml" Target="../ink/ink443.xml"/><Relationship Id="rId60" Type="http://schemas.openxmlformats.org/officeDocument/2006/relationships/customXml" Target="../ink/ink323.xml"/><Relationship Id="rId81" Type="http://schemas.openxmlformats.org/officeDocument/2006/relationships/image" Target="../media/image269.png"/><Relationship Id="rId135" Type="http://schemas.openxmlformats.org/officeDocument/2006/relationships/image" Target="../media/image296.png"/><Relationship Id="rId156" Type="http://schemas.openxmlformats.org/officeDocument/2006/relationships/customXml" Target="../ink/ink371.xml"/><Relationship Id="rId177" Type="http://schemas.openxmlformats.org/officeDocument/2006/relationships/image" Target="../media/image317.png"/><Relationship Id="rId198" Type="http://schemas.openxmlformats.org/officeDocument/2006/relationships/customXml" Target="../ink/ink392.xml"/><Relationship Id="rId321" Type="http://schemas.openxmlformats.org/officeDocument/2006/relationships/image" Target="../media/image389.png"/><Relationship Id="rId342" Type="http://schemas.openxmlformats.org/officeDocument/2006/relationships/customXml" Target="../ink/ink464.xml"/><Relationship Id="rId202" Type="http://schemas.openxmlformats.org/officeDocument/2006/relationships/customXml" Target="../ink/ink394.xml"/><Relationship Id="rId223" Type="http://schemas.openxmlformats.org/officeDocument/2006/relationships/image" Target="../media/image340.png"/><Relationship Id="rId244" Type="http://schemas.openxmlformats.org/officeDocument/2006/relationships/customXml" Target="../ink/ink415.xml"/><Relationship Id="rId18" Type="http://schemas.openxmlformats.org/officeDocument/2006/relationships/customXml" Target="../ink/ink302.xml"/><Relationship Id="rId39" Type="http://schemas.openxmlformats.org/officeDocument/2006/relationships/image" Target="../media/image248.png"/><Relationship Id="rId265" Type="http://schemas.openxmlformats.org/officeDocument/2006/relationships/image" Target="../media/image361.png"/><Relationship Id="rId286" Type="http://schemas.openxmlformats.org/officeDocument/2006/relationships/customXml" Target="../ink/ink436.xml"/><Relationship Id="rId50" Type="http://schemas.openxmlformats.org/officeDocument/2006/relationships/customXml" Target="../ink/ink318.xml"/><Relationship Id="rId104" Type="http://schemas.openxmlformats.org/officeDocument/2006/relationships/customXml" Target="../ink/ink345.xml"/><Relationship Id="rId125" Type="http://schemas.openxmlformats.org/officeDocument/2006/relationships/image" Target="../media/image291.png"/><Relationship Id="rId146" Type="http://schemas.openxmlformats.org/officeDocument/2006/relationships/customXml" Target="../ink/ink366.xml"/><Relationship Id="rId167" Type="http://schemas.openxmlformats.org/officeDocument/2006/relationships/image" Target="../media/image312.png"/><Relationship Id="rId188" Type="http://schemas.openxmlformats.org/officeDocument/2006/relationships/customXml" Target="../ink/ink387.xml"/><Relationship Id="rId311" Type="http://schemas.openxmlformats.org/officeDocument/2006/relationships/image" Target="../media/image384.png"/><Relationship Id="rId332" Type="http://schemas.openxmlformats.org/officeDocument/2006/relationships/customXml" Target="../ink/ink459.xml"/><Relationship Id="rId71" Type="http://schemas.openxmlformats.org/officeDocument/2006/relationships/image" Target="../media/image264.png"/><Relationship Id="rId92" Type="http://schemas.openxmlformats.org/officeDocument/2006/relationships/customXml" Target="../ink/ink339.xml"/><Relationship Id="rId213" Type="http://schemas.openxmlformats.org/officeDocument/2006/relationships/image" Target="../media/image335.png"/><Relationship Id="rId234" Type="http://schemas.openxmlformats.org/officeDocument/2006/relationships/customXml" Target="../ink/ink410.xml"/><Relationship Id="rId2" Type="http://schemas.openxmlformats.org/officeDocument/2006/relationships/customXml" Target="../ink/ink294.xml"/><Relationship Id="rId29" Type="http://schemas.openxmlformats.org/officeDocument/2006/relationships/image" Target="../media/image244.png"/><Relationship Id="rId255" Type="http://schemas.openxmlformats.org/officeDocument/2006/relationships/image" Target="../media/image356.png"/><Relationship Id="rId276" Type="http://schemas.openxmlformats.org/officeDocument/2006/relationships/customXml" Target="../ink/ink431.xml"/><Relationship Id="rId297" Type="http://schemas.openxmlformats.org/officeDocument/2006/relationships/image" Target="../media/image377.png"/><Relationship Id="rId40" Type="http://schemas.openxmlformats.org/officeDocument/2006/relationships/customXml" Target="../ink/ink313.xml"/><Relationship Id="rId115" Type="http://schemas.openxmlformats.org/officeDocument/2006/relationships/image" Target="../media/image286.png"/><Relationship Id="rId136" Type="http://schemas.openxmlformats.org/officeDocument/2006/relationships/customXml" Target="../ink/ink361.xml"/><Relationship Id="rId157" Type="http://schemas.openxmlformats.org/officeDocument/2006/relationships/image" Target="../media/image307.png"/><Relationship Id="rId178" Type="http://schemas.openxmlformats.org/officeDocument/2006/relationships/customXml" Target="../ink/ink382.xml"/><Relationship Id="rId301" Type="http://schemas.openxmlformats.org/officeDocument/2006/relationships/image" Target="../media/image379.png"/><Relationship Id="rId322" Type="http://schemas.openxmlformats.org/officeDocument/2006/relationships/customXml" Target="../ink/ink454.xml"/><Relationship Id="rId343" Type="http://schemas.openxmlformats.org/officeDocument/2006/relationships/image" Target="../media/image399.png"/><Relationship Id="rId61" Type="http://schemas.openxmlformats.org/officeDocument/2006/relationships/image" Target="../media/image259.png"/><Relationship Id="rId82" Type="http://schemas.openxmlformats.org/officeDocument/2006/relationships/customXml" Target="../ink/ink334.xml"/><Relationship Id="rId199" Type="http://schemas.openxmlformats.org/officeDocument/2006/relationships/image" Target="../media/image328.png"/><Relationship Id="rId203" Type="http://schemas.openxmlformats.org/officeDocument/2006/relationships/image" Target="../media/image330.png"/><Relationship Id="rId19" Type="http://schemas.openxmlformats.org/officeDocument/2006/relationships/image" Target="../media/image239.png"/><Relationship Id="rId224" Type="http://schemas.openxmlformats.org/officeDocument/2006/relationships/customXml" Target="../ink/ink405.xml"/><Relationship Id="rId245" Type="http://schemas.openxmlformats.org/officeDocument/2006/relationships/image" Target="../media/image351.png"/><Relationship Id="rId266" Type="http://schemas.openxmlformats.org/officeDocument/2006/relationships/customXml" Target="../ink/ink426.xml"/><Relationship Id="rId287" Type="http://schemas.openxmlformats.org/officeDocument/2006/relationships/image" Target="../media/image372.png"/><Relationship Id="rId30" Type="http://schemas.openxmlformats.org/officeDocument/2006/relationships/customXml" Target="../ink/ink308.xml"/><Relationship Id="rId105" Type="http://schemas.openxmlformats.org/officeDocument/2006/relationships/image" Target="../media/image281.png"/><Relationship Id="rId126" Type="http://schemas.openxmlformats.org/officeDocument/2006/relationships/customXml" Target="../ink/ink356.xml"/><Relationship Id="rId147" Type="http://schemas.openxmlformats.org/officeDocument/2006/relationships/image" Target="../media/image302.png"/><Relationship Id="rId168" Type="http://schemas.openxmlformats.org/officeDocument/2006/relationships/customXml" Target="../ink/ink377.xml"/><Relationship Id="rId312" Type="http://schemas.openxmlformats.org/officeDocument/2006/relationships/customXml" Target="../ink/ink449.xml"/><Relationship Id="rId333" Type="http://schemas.openxmlformats.org/officeDocument/2006/relationships/image" Target="../media/image21.png"/><Relationship Id="rId51" Type="http://schemas.openxmlformats.org/officeDocument/2006/relationships/image" Target="../media/image254.png"/><Relationship Id="rId72" Type="http://schemas.openxmlformats.org/officeDocument/2006/relationships/customXml" Target="../ink/ink329.xml"/><Relationship Id="rId93" Type="http://schemas.openxmlformats.org/officeDocument/2006/relationships/image" Target="../media/image275.png"/><Relationship Id="rId189" Type="http://schemas.openxmlformats.org/officeDocument/2006/relationships/image" Target="../media/image323.png"/><Relationship Id="rId3" Type="http://schemas.openxmlformats.org/officeDocument/2006/relationships/image" Target="../media/image231.png"/><Relationship Id="rId214" Type="http://schemas.openxmlformats.org/officeDocument/2006/relationships/customXml" Target="../ink/ink400.xml"/><Relationship Id="rId235" Type="http://schemas.openxmlformats.org/officeDocument/2006/relationships/image" Target="../media/image346.png"/><Relationship Id="rId256" Type="http://schemas.openxmlformats.org/officeDocument/2006/relationships/customXml" Target="../ink/ink421.xml"/><Relationship Id="rId277" Type="http://schemas.openxmlformats.org/officeDocument/2006/relationships/image" Target="../media/image367.png"/><Relationship Id="rId298" Type="http://schemas.openxmlformats.org/officeDocument/2006/relationships/customXml" Target="../ink/ink442.xml"/><Relationship Id="rId116" Type="http://schemas.openxmlformats.org/officeDocument/2006/relationships/customXml" Target="../ink/ink351.xml"/><Relationship Id="rId137" Type="http://schemas.openxmlformats.org/officeDocument/2006/relationships/image" Target="../media/image297.png"/><Relationship Id="rId158" Type="http://schemas.openxmlformats.org/officeDocument/2006/relationships/customXml" Target="../ink/ink372.xml"/><Relationship Id="rId302" Type="http://schemas.openxmlformats.org/officeDocument/2006/relationships/customXml" Target="../ink/ink444.xml"/><Relationship Id="rId323" Type="http://schemas.openxmlformats.org/officeDocument/2006/relationships/image" Target="../media/image390.png"/><Relationship Id="rId344" Type="http://schemas.openxmlformats.org/officeDocument/2006/relationships/customXml" Target="../ink/ink465.xml"/><Relationship Id="rId20" Type="http://schemas.openxmlformats.org/officeDocument/2006/relationships/customXml" Target="../ink/ink303.xml"/><Relationship Id="rId41" Type="http://schemas.openxmlformats.org/officeDocument/2006/relationships/image" Target="../media/image249.png"/><Relationship Id="rId62" Type="http://schemas.openxmlformats.org/officeDocument/2006/relationships/customXml" Target="../ink/ink324.xml"/><Relationship Id="rId83" Type="http://schemas.openxmlformats.org/officeDocument/2006/relationships/image" Target="../media/image270.png"/><Relationship Id="rId179" Type="http://schemas.openxmlformats.org/officeDocument/2006/relationships/image" Target="../media/image318.png"/><Relationship Id="rId190" Type="http://schemas.openxmlformats.org/officeDocument/2006/relationships/customXml" Target="../ink/ink388.xml"/><Relationship Id="rId204" Type="http://schemas.openxmlformats.org/officeDocument/2006/relationships/customXml" Target="../ink/ink395.xml"/><Relationship Id="rId225" Type="http://schemas.openxmlformats.org/officeDocument/2006/relationships/image" Target="../media/image341.png"/><Relationship Id="rId246" Type="http://schemas.openxmlformats.org/officeDocument/2006/relationships/customXml" Target="../ink/ink416.xml"/><Relationship Id="rId267" Type="http://schemas.openxmlformats.org/officeDocument/2006/relationships/image" Target="../media/image362.png"/><Relationship Id="rId288" Type="http://schemas.openxmlformats.org/officeDocument/2006/relationships/customXml" Target="../ink/ink437.xml"/><Relationship Id="rId106" Type="http://schemas.openxmlformats.org/officeDocument/2006/relationships/customXml" Target="../ink/ink346.xml"/><Relationship Id="rId127" Type="http://schemas.openxmlformats.org/officeDocument/2006/relationships/image" Target="../media/image292.png"/><Relationship Id="rId313" Type="http://schemas.openxmlformats.org/officeDocument/2006/relationships/image" Target="../media/image385.png"/><Relationship Id="rId10" Type="http://schemas.openxmlformats.org/officeDocument/2006/relationships/customXml" Target="../ink/ink298.xml"/><Relationship Id="rId31" Type="http://schemas.openxmlformats.org/officeDocument/2006/relationships/image" Target="../media/image245.png"/><Relationship Id="rId52" Type="http://schemas.openxmlformats.org/officeDocument/2006/relationships/customXml" Target="../ink/ink319.xml"/><Relationship Id="rId73" Type="http://schemas.openxmlformats.org/officeDocument/2006/relationships/image" Target="../media/image265.png"/><Relationship Id="rId94" Type="http://schemas.openxmlformats.org/officeDocument/2006/relationships/customXml" Target="../ink/ink340.xml"/><Relationship Id="rId148" Type="http://schemas.openxmlformats.org/officeDocument/2006/relationships/customXml" Target="../ink/ink367.xml"/><Relationship Id="rId169" Type="http://schemas.openxmlformats.org/officeDocument/2006/relationships/image" Target="../media/image313.png"/><Relationship Id="rId334" Type="http://schemas.openxmlformats.org/officeDocument/2006/relationships/customXml" Target="../ink/ink460.xml"/><Relationship Id="rId4" Type="http://schemas.openxmlformats.org/officeDocument/2006/relationships/customXml" Target="../ink/ink295.xml"/><Relationship Id="rId180" Type="http://schemas.openxmlformats.org/officeDocument/2006/relationships/customXml" Target="../ink/ink383.xml"/><Relationship Id="rId215" Type="http://schemas.openxmlformats.org/officeDocument/2006/relationships/image" Target="../media/image336.png"/><Relationship Id="rId236" Type="http://schemas.openxmlformats.org/officeDocument/2006/relationships/customXml" Target="../ink/ink411.xml"/><Relationship Id="rId257" Type="http://schemas.openxmlformats.org/officeDocument/2006/relationships/image" Target="../media/image357.png"/><Relationship Id="rId278" Type="http://schemas.openxmlformats.org/officeDocument/2006/relationships/customXml" Target="../ink/ink432.xml"/><Relationship Id="rId303" Type="http://schemas.openxmlformats.org/officeDocument/2006/relationships/image" Target="../media/image380.png"/><Relationship Id="rId42" Type="http://schemas.openxmlformats.org/officeDocument/2006/relationships/customXml" Target="../ink/ink314.xml"/><Relationship Id="rId84" Type="http://schemas.openxmlformats.org/officeDocument/2006/relationships/customXml" Target="../ink/ink335.xml"/><Relationship Id="rId138" Type="http://schemas.openxmlformats.org/officeDocument/2006/relationships/customXml" Target="../ink/ink362.xml"/><Relationship Id="rId345" Type="http://schemas.openxmlformats.org/officeDocument/2006/relationships/image" Target="../media/image400.png"/><Relationship Id="rId191" Type="http://schemas.openxmlformats.org/officeDocument/2006/relationships/image" Target="../media/image324.png"/><Relationship Id="rId205" Type="http://schemas.openxmlformats.org/officeDocument/2006/relationships/image" Target="../media/image331.png"/><Relationship Id="rId247" Type="http://schemas.openxmlformats.org/officeDocument/2006/relationships/image" Target="../media/image352.png"/><Relationship Id="rId107" Type="http://schemas.openxmlformats.org/officeDocument/2006/relationships/image" Target="../media/image282.png"/><Relationship Id="rId289" Type="http://schemas.openxmlformats.org/officeDocument/2006/relationships/image" Target="../media/image373.png"/><Relationship Id="rId11" Type="http://schemas.openxmlformats.org/officeDocument/2006/relationships/image" Target="../media/image235.png"/><Relationship Id="rId53" Type="http://schemas.openxmlformats.org/officeDocument/2006/relationships/image" Target="../media/image255.png"/><Relationship Id="rId149" Type="http://schemas.openxmlformats.org/officeDocument/2006/relationships/image" Target="../media/image303.png"/><Relationship Id="rId314" Type="http://schemas.openxmlformats.org/officeDocument/2006/relationships/customXml" Target="../ink/ink450.xml"/><Relationship Id="rId95" Type="http://schemas.openxmlformats.org/officeDocument/2006/relationships/image" Target="../media/image276.png"/><Relationship Id="rId160" Type="http://schemas.openxmlformats.org/officeDocument/2006/relationships/customXml" Target="../ink/ink373.xml"/><Relationship Id="rId216" Type="http://schemas.openxmlformats.org/officeDocument/2006/relationships/customXml" Target="../ink/ink401.xml"/><Relationship Id="rId258" Type="http://schemas.openxmlformats.org/officeDocument/2006/relationships/customXml" Target="../ink/ink422.xml"/><Relationship Id="rId22" Type="http://schemas.openxmlformats.org/officeDocument/2006/relationships/customXml" Target="../ink/ink304.xml"/><Relationship Id="rId64" Type="http://schemas.openxmlformats.org/officeDocument/2006/relationships/customXml" Target="../ink/ink325.xml"/><Relationship Id="rId118" Type="http://schemas.openxmlformats.org/officeDocument/2006/relationships/customXml" Target="../ink/ink352.xml"/><Relationship Id="rId325" Type="http://schemas.openxmlformats.org/officeDocument/2006/relationships/image" Target="../media/image391.png"/><Relationship Id="rId171" Type="http://schemas.openxmlformats.org/officeDocument/2006/relationships/image" Target="../media/image314.png"/><Relationship Id="rId227" Type="http://schemas.openxmlformats.org/officeDocument/2006/relationships/image" Target="../media/image342.png"/><Relationship Id="rId269" Type="http://schemas.openxmlformats.org/officeDocument/2006/relationships/image" Target="../media/image363.png"/><Relationship Id="rId33" Type="http://schemas.openxmlformats.org/officeDocument/2006/relationships/image" Target="../media/image79.png"/><Relationship Id="rId129" Type="http://schemas.openxmlformats.org/officeDocument/2006/relationships/image" Target="../media/image293.png"/><Relationship Id="rId280" Type="http://schemas.openxmlformats.org/officeDocument/2006/relationships/customXml" Target="../ink/ink433.xml"/><Relationship Id="rId336" Type="http://schemas.openxmlformats.org/officeDocument/2006/relationships/customXml" Target="../ink/ink461.xml"/><Relationship Id="rId75" Type="http://schemas.openxmlformats.org/officeDocument/2006/relationships/image" Target="../media/image266.png"/><Relationship Id="rId140" Type="http://schemas.openxmlformats.org/officeDocument/2006/relationships/customXml" Target="../ink/ink363.xml"/><Relationship Id="rId182" Type="http://schemas.openxmlformats.org/officeDocument/2006/relationships/customXml" Target="../ink/ink384.xml"/><Relationship Id="rId6" Type="http://schemas.openxmlformats.org/officeDocument/2006/relationships/customXml" Target="../ink/ink296.xml"/><Relationship Id="rId238" Type="http://schemas.openxmlformats.org/officeDocument/2006/relationships/customXml" Target="../ink/ink412.xml"/><Relationship Id="rId291" Type="http://schemas.openxmlformats.org/officeDocument/2006/relationships/image" Target="../media/image374.png"/><Relationship Id="rId305" Type="http://schemas.openxmlformats.org/officeDocument/2006/relationships/image" Target="../media/image381.png"/><Relationship Id="rId347" Type="http://schemas.openxmlformats.org/officeDocument/2006/relationships/image" Target="../media/image401.png"/><Relationship Id="rId44" Type="http://schemas.openxmlformats.org/officeDocument/2006/relationships/customXml" Target="../ink/ink315.xml"/><Relationship Id="rId86" Type="http://schemas.openxmlformats.org/officeDocument/2006/relationships/customXml" Target="../ink/ink336.xml"/><Relationship Id="rId151" Type="http://schemas.openxmlformats.org/officeDocument/2006/relationships/image" Target="../media/image304.png"/><Relationship Id="rId193" Type="http://schemas.openxmlformats.org/officeDocument/2006/relationships/image" Target="../media/image325.png"/><Relationship Id="rId207" Type="http://schemas.openxmlformats.org/officeDocument/2006/relationships/image" Target="../media/image332.png"/><Relationship Id="rId249" Type="http://schemas.openxmlformats.org/officeDocument/2006/relationships/image" Target="../media/image353.png"/><Relationship Id="rId13" Type="http://schemas.openxmlformats.org/officeDocument/2006/relationships/image" Target="../media/image236.png"/><Relationship Id="rId109" Type="http://schemas.openxmlformats.org/officeDocument/2006/relationships/image" Target="../media/image283.png"/><Relationship Id="rId260" Type="http://schemas.openxmlformats.org/officeDocument/2006/relationships/customXml" Target="../ink/ink423.xml"/><Relationship Id="rId316" Type="http://schemas.openxmlformats.org/officeDocument/2006/relationships/customXml" Target="../ink/ink451.xml"/><Relationship Id="rId55" Type="http://schemas.openxmlformats.org/officeDocument/2006/relationships/image" Target="../media/image256.png"/><Relationship Id="rId97" Type="http://schemas.openxmlformats.org/officeDocument/2006/relationships/image" Target="../media/image277.png"/><Relationship Id="rId120" Type="http://schemas.openxmlformats.org/officeDocument/2006/relationships/customXml" Target="../ink/ink353.xml"/><Relationship Id="rId162" Type="http://schemas.openxmlformats.org/officeDocument/2006/relationships/customXml" Target="../ink/ink374.xml"/><Relationship Id="rId218" Type="http://schemas.openxmlformats.org/officeDocument/2006/relationships/customXml" Target="../ink/ink402.xml"/><Relationship Id="rId271" Type="http://schemas.openxmlformats.org/officeDocument/2006/relationships/image" Target="../media/image364.png"/><Relationship Id="rId24" Type="http://schemas.openxmlformats.org/officeDocument/2006/relationships/customXml" Target="../ink/ink305.xml"/><Relationship Id="rId66" Type="http://schemas.openxmlformats.org/officeDocument/2006/relationships/customXml" Target="../ink/ink326.xml"/><Relationship Id="rId131" Type="http://schemas.openxmlformats.org/officeDocument/2006/relationships/image" Target="../media/image294.png"/><Relationship Id="rId327" Type="http://schemas.openxmlformats.org/officeDocument/2006/relationships/image" Target="../media/image392.png"/><Relationship Id="rId173" Type="http://schemas.openxmlformats.org/officeDocument/2006/relationships/image" Target="../media/image315.png"/><Relationship Id="rId229" Type="http://schemas.openxmlformats.org/officeDocument/2006/relationships/image" Target="../media/image343.png"/><Relationship Id="rId240" Type="http://schemas.openxmlformats.org/officeDocument/2006/relationships/customXml" Target="../ink/ink413.xml"/><Relationship Id="rId35" Type="http://schemas.openxmlformats.org/officeDocument/2006/relationships/image" Target="../media/image246.png"/><Relationship Id="rId77" Type="http://schemas.openxmlformats.org/officeDocument/2006/relationships/image" Target="../media/image267.png"/><Relationship Id="rId100" Type="http://schemas.openxmlformats.org/officeDocument/2006/relationships/customXml" Target="../ink/ink343.xml"/><Relationship Id="rId282" Type="http://schemas.openxmlformats.org/officeDocument/2006/relationships/customXml" Target="../ink/ink434.xml"/><Relationship Id="rId338" Type="http://schemas.openxmlformats.org/officeDocument/2006/relationships/customXml" Target="../ink/ink46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7.png"/><Relationship Id="rId21" Type="http://schemas.openxmlformats.org/officeDocument/2006/relationships/image" Target="../media/image240.png"/><Relationship Id="rId63" Type="http://schemas.openxmlformats.org/officeDocument/2006/relationships/image" Target="../media/image260.png"/><Relationship Id="rId159" Type="http://schemas.openxmlformats.org/officeDocument/2006/relationships/image" Target="../media/image308.png"/><Relationship Id="rId170" Type="http://schemas.openxmlformats.org/officeDocument/2006/relationships/customXml" Target="../ink/ink552.xml"/><Relationship Id="rId226" Type="http://schemas.openxmlformats.org/officeDocument/2006/relationships/customXml" Target="../ink/ink580.xml"/><Relationship Id="rId268" Type="http://schemas.openxmlformats.org/officeDocument/2006/relationships/customXml" Target="../ink/ink601.xml"/><Relationship Id="rId32" Type="http://schemas.openxmlformats.org/officeDocument/2006/relationships/customXml" Target="../ink/ink483.xml"/><Relationship Id="rId74" Type="http://schemas.openxmlformats.org/officeDocument/2006/relationships/customXml" Target="../ink/ink504.xml"/><Relationship Id="rId128" Type="http://schemas.openxmlformats.org/officeDocument/2006/relationships/customXml" Target="../ink/ink531.xml"/><Relationship Id="rId5" Type="http://schemas.openxmlformats.org/officeDocument/2006/relationships/image" Target="../media/image232.png"/><Relationship Id="rId181" Type="http://schemas.openxmlformats.org/officeDocument/2006/relationships/image" Target="../media/image319.png"/><Relationship Id="rId237" Type="http://schemas.openxmlformats.org/officeDocument/2006/relationships/image" Target="../media/image410.png"/><Relationship Id="rId279" Type="http://schemas.openxmlformats.org/officeDocument/2006/relationships/image" Target="../media/image431.png"/><Relationship Id="rId43" Type="http://schemas.openxmlformats.org/officeDocument/2006/relationships/image" Target="../media/image250.png"/><Relationship Id="rId139" Type="http://schemas.openxmlformats.org/officeDocument/2006/relationships/image" Target="../media/image298.png"/><Relationship Id="rId85" Type="http://schemas.openxmlformats.org/officeDocument/2006/relationships/image" Target="../media/image271.png"/><Relationship Id="rId150" Type="http://schemas.openxmlformats.org/officeDocument/2006/relationships/customXml" Target="../ink/ink542.xml"/><Relationship Id="rId171" Type="http://schemas.openxmlformats.org/officeDocument/2006/relationships/image" Target="../media/image314.png"/><Relationship Id="rId192" Type="http://schemas.openxmlformats.org/officeDocument/2006/relationships/customXml" Target="../ink/ink563.xml"/><Relationship Id="rId206" Type="http://schemas.openxmlformats.org/officeDocument/2006/relationships/customXml" Target="../ink/ink570.xml"/><Relationship Id="rId227" Type="http://schemas.openxmlformats.org/officeDocument/2006/relationships/image" Target="../media/image405.png"/><Relationship Id="rId248" Type="http://schemas.openxmlformats.org/officeDocument/2006/relationships/customXml" Target="../ink/ink591.xml"/><Relationship Id="rId269" Type="http://schemas.openxmlformats.org/officeDocument/2006/relationships/image" Target="../media/image426.png"/><Relationship Id="rId12" Type="http://schemas.openxmlformats.org/officeDocument/2006/relationships/customXml" Target="../ink/ink473.xml"/><Relationship Id="rId33" Type="http://schemas.openxmlformats.org/officeDocument/2006/relationships/image" Target="../media/image79.png"/><Relationship Id="rId108" Type="http://schemas.openxmlformats.org/officeDocument/2006/relationships/customXml" Target="../ink/ink521.xml"/><Relationship Id="rId129" Type="http://schemas.openxmlformats.org/officeDocument/2006/relationships/image" Target="../media/image293.png"/><Relationship Id="rId280" Type="http://schemas.openxmlformats.org/officeDocument/2006/relationships/customXml" Target="../ink/ink607.xml"/><Relationship Id="rId54" Type="http://schemas.openxmlformats.org/officeDocument/2006/relationships/customXml" Target="../ink/ink494.xml"/><Relationship Id="rId75" Type="http://schemas.openxmlformats.org/officeDocument/2006/relationships/image" Target="../media/image266.png"/><Relationship Id="rId96" Type="http://schemas.openxmlformats.org/officeDocument/2006/relationships/customXml" Target="../ink/ink515.xml"/><Relationship Id="rId140" Type="http://schemas.openxmlformats.org/officeDocument/2006/relationships/customXml" Target="../ink/ink537.xml"/><Relationship Id="rId161" Type="http://schemas.openxmlformats.org/officeDocument/2006/relationships/image" Target="../media/image309.png"/><Relationship Id="rId182" Type="http://schemas.openxmlformats.org/officeDocument/2006/relationships/customXml" Target="../ink/ink558.xml"/><Relationship Id="rId217" Type="http://schemas.openxmlformats.org/officeDocument/2006/relationships/image" Target="../media/image337.png"/><Relationship Id="rId6" Type="http://schemas.openxmlformats.org/officeDocument/2006/relationships/customXml" Target="../ink/ink470.xml"/><Relationship Id="rId238" Type="http://schemas.openxmlformats.org/officeDocument/2006/relationships/customXml" Target="../ink/ink586.xml"/><Relationship Id="rId259" Type="http://schemas.openxmlformats.org/officeDocument/2006/relationships/image" Target="../media/image421.png"/><Relationship Id="rId23" Type="http://schemas.openxmlformats.org/officeDocument/2006/relationships/image" Target="../media/image241.png"/><Relationship Id="rId119" Type="http://schemas.openxmlformats.org/officeDocument/2006/relationships/image" Target="../media/image288.png"/><Relationship Id="rId270" Type="http://schemas.openxmlformats.org/officeDocument/2006/relationships/customXml" Target="../ink/ink602.xml"/><Relationship Id="rId44" Type="http://schemas.openxmlformats.org/officeDocument/2006/relationships/customXml" Target="../ink/ink489.xml"/><Relationship Id="rId65" Type="http://schemas.openxmlformats.org/officeDocument/2006/relationships/image" Target="../media/image261.png"/><Relationship Id="rId86" Type="http://schemas.openxmlformats.org/officeDocument/2006/relationships/customXml" Target="../ink/ink510.xml"/><Relationship Id="rId130" Type="http://schemas.openxmlformats.org/officeDocument/2006/relationships/customXml" Target="../ink/ink532.xml"/><Relationship Id="rId151" Type="http://schemas.openxmlformats.org/officeDocument/2006/relationships/image" Target="../media/image304.png"/><Relationship Id="rId172" Type="http://schemas.openxmlformats.org/officeDocument/2006/relationships/customXml" Target="../ink/ink553.xml"/><Relationship Id="rId193" Type="http://schemas.openxmlformats.org/officeDocument/2006/relationships/image" Target="../media/image325.png"/><Relationship Id="rId207" Type="http://schemas.openxmlformats.org/officeDocument/2006/relationships/image" Target="../media/image332.png"/><Relationship Id="rId228" Type="http://schemas.openxmlformats.org/officeDocument/2006/relationships/customXml" Target="../ink/ink581.xml"/><Relationship Id="rId249" Type="http://schemas.openxmlformats.org/officeDocument/2006/relationships/image" Target="../media/image416.png"/><Relationship Id="rId13" Type="http://schemas.openxmlformats.org/officeDocument/2006/relationships/image" Target="../media/image236.png"/><Relationship Id="rId109" Type="http://schemas.openxmlformats.org/officeDocument/2006/relationships/image" Target="../media/image283.png"/><Relationship Id="rId260" Type="http://schemas.openxmlformats.org/officeDocument/2006/relationships/customXml" Target="../ink/ink597.xml"/><Relationship Id="rId281" Type="http://schemas.openxmlformats.org/officeDocument/2006/relationships/image" Target="../media/image432.png"/><Relationship Id="rId34" Type="http://schemas.openxmlformats.org/officeDocument/2006/relationships/customXml" Target="../ink/ink484.xml"/><Relationship Id="rId55" Type="http://schemas.openxmlformats.org/officeDocument/2006/relationships/image" Target="../media/image256.png"/><Relationship Id="rId76" Type="http://schemas.openxmlformats.org/officeDocument/2006/relationships/customXml" Target="../ink/ink505.xml"/><Relationship Id="rId97" Type="http://schemas.openxmlformats.org/officeDocument/2006/relationships/image" Target="../media/image277.png"/><Relationship Id="rId120" Type="http://schemas.openxmlformats.org/officeDocument/2006/relationships/customXml" Target="../ink/ink527.xml"/><Relationship Id="rId141" Type="http://schemas.openxmlformats.org/officeDocument/2006/relationships/image" Target="../media/image299.png"/><Relationship Id="rId7" Type="http://schemas.openxmlformats.org/officeDocument/2006/relationships/image" Target="../media/image233.png"/><Relationship Id="rId162" Type="http://schemas.openxmlformats.org/officeDocument/2006/relationships/customXml" Target="../ink/ink548.xml"/><Relationship Id="rId183" Type="http://schemas.openxmlformats.org/officeDocument/2006/relationships/image" Target="../media/image320.png"/><Relationship Id="rId218" Type="http://schemas.openxmlformats.org/officeDocument/2006/relationships/customXml" Target="../ink/ink576.xml"/><Relationship Id="rId239" Type="http://schemas.openxmlformats.org/officeDocument/2006/relationships/image" Target="../media/image411.png"/><Relationship Id="rId250" Type="http://schemas.openxmlformats.org/officeDocument/2006/relationships/customXml" Target="../ink/ink592.xml"/><Relationship Id="rId271" Type="http://schemas.openxmlformats.org/officeDocument/2006/relationships/image" Target="../media/image427.png"/><Relationship Id="rId24" Type="http://schemas.openxmlformats.org/officeDocument/2006/relationships/customXml" Target="../ink/ink479.xml"/><Relationship Id="rId45" Type="http://schemas.openxmlformats.org/officeDocument/2006/relationships/image" Target="../media/image251.png"/><Relationship Id="rId66" Type="http://schemas.openxmlformats.org/officeDocument/2006/relationships/customXml" Target="../ink/ink500.xml"/><Relationship Id="rId87" Type="http://schemas.openxmlformats.org/officeDocument/2006/relationships/image" Target="../media/image272.png"/><Relationship Id="rId110" Type="http://schemas.openxmlformats.org/officeDocument/2006/relationships/customXml" Target="../ink/ink522.xml"/><Relationship Id="rId131" Type="http://schemas.openxmlformats.org/officeDocument/2006/relationships/image" Target="../media/image294.png"/><Relationship Id="rId152" Type="http://schemas.openxmlformats.org/officeDocument/2006/relationships/customXml" Target="../ink/ink543.xml"/><Relationship Id="rId173" Type="http://schemas.openxmlformats.org/officeDocument/2006/relationships/image" Target="../media/image315.png"/><Relationship Id="rId194" Type="http://schemas.openxmlformats.org/officeDocument/2006/relationships/customXml" Target="../ink/ink564.xml"/><Relationship Id="rId208" Type="http://schemas.openxmlformats.org/officeDocument/2006/relationships/customXml" Target="../ink/ink571.xml"/><Relationship Id="rId229" Type="http://schemas.openxmlformats.org/officeDocument/2006/relationships/image" Target="../media/image406.png"/><Relationship Id="rId240" Type="http://schemas.openxmlformats.org/officeDocument/2006/relationships/customXml" Target="../ink/ink587.xml"/><Relationship Id="rId261" Type="http://schemas.openxmlformats.org/officeDocument/2006/relationships/image" Target="../media/image422.png"/><Relationship Id="rId14" Type="http://schemas.openxmlformats.org/officeDocument/2006/relationships/customXml" Target="../ink/ink474.xml"/><Relationship Id="rId35" Type="http://schemas.openxmlformats.org/officeDocument/2006/relationships/image" Target="../media/image246.png"/><Relationship Id="rId56" Type="http://schemas.openxmlformats.org/officeDocument/2006/relationships/customXml" Target="../ink/ink495.xml"/><Relationship Id="rId77" Type="http://schemas.openxmlformats.org/officeDocument/2006/relationships/image" Target="../media/image267.png"/><Relationship Id="rId100" Type="http://schemas.openxmlformats.org/officeDocument/2006/relationships/customXml" Target="../ink/ink517.xml"/><Relationship Id="rId282" Type="http://schemas.openxmlformats.org/officeDocument/2006/relationships/customXml" Target="../ink/ink608.xml"/><Relationship Id="rId8" Type="http://schemas.openxmlformats.org/officeDocument/2006/relationships/customXml" Target="../ink/ink471.xml"/><Relationship Id="rId98" Type="http://schemas.openxmlformats.org/officeDocument/2006/relationships/customXml" Target="../ink/ink516.xml"/><Relationship Id="rId121" Type="http://schemas.openxmlformats.org/officeDocument/2006/relationships/image" Target="../media/image289.png"/><Relationship Id="rId142" Type="http://schemas.openxmlformats.org/officeDocument/2006/relationships/customXml" Target="../ink/ink538.xml"/><Relationship Id="rId163" Type="http://schemas.openxmlformats.org/officeDocument/2006/relationships/image" Target="../media/image310.png"/><Relationship Id="rId184" Type="http://schemas.openxmlformats.org/officeDocument/2006/relationships/customXml" Target="../ink/ink559.xml"/><Relationship Id="rId219" Type="http://schemas.openxmlformats.org/officeDocument/2006/relationships/image" Target="../media/image338.png"/><Relationship Id="rId230" Type="http://schemas.openxmlformats.org/officeDocument/2006/relationships/customXml" Target="../ink/ink582.xml"/><Relationship Id="rId251" Type="http://schemas.openxmlformats.org/officeDocument/2006/relationships/image" Target="../media/image417.png"/><Relationship Id="rId25" Type="http://schemas.openxmlformats.org/officeDocument/2006/relationships/image" Target="../media/image242.png"/><Relationship Id="rId46" Type="http://schemas.openxmlformats.org/officeDocument/2006/relationships/customXml" Target="../ink/ink490.xml"/><Relationship Id="rId67" Type="http://schemas.openxmlformats.org/officeDocument/2006/relationships/image" Target="../media/image262.png"/><Relationship Id="rId272" Type="http://schemas.openxmlformats.org/officeDocument/2006/relationships/customXml" Target="../ink/ink603.xml"/><Relationship Id="rId88" Type="http://schemas.openxmlformats.org/officeDocument/2006/relationships/customXml" Target="../ink/ink511.xml"/><Relationship Id="rId111" Type="http://schemas.openxmlformats.org/officeDocument/2006/relationships/image" Target="../media/image284.png"/><Relationship Id="rId132" Type="http://schemas.openxmlformats.org/officeDocument/2006/relationships/customXml" Target="../ink/ink533.xml"/><Relationship Id="rId153" Type="http://schemas.openxmlformats.org/officeDocument/2006/relationships/image" Target="../media/image305.png"/><Relationship Id="rId174" Type="http://schemas.openxmlformats.org/officeDocument/2006/relationships/customXml" Target="../ink/ink554.xml"/><Relationship Id="rId195" Type="http://schemas.openxmlformats.org/officeDocument/2006/relationships/image" Target="../media/image326.png"/><Relationship Id="rId209" Type="http://schemas.openxmlformats.org/officeDocument/2006/relationships/image" Target="../media/image333.png"/><Relationship Id="rId220" Type="http://schemas.openxmlformats.org/officeDocument/2006/relationships/customXml" Target="../ink/ink577.xml"/><Relationship Id="rId241" Type="http://schemas.openxmlformats.org/officeDocument/2006/relationships/image" Target="../media/image412.png"/><Relationship Id="rId15" Type="http://schemas.openxmlformats.org/officeDocument/2006/relationships/image" Target="../media/image237.png"/><Relationship Id="rId36" Type="http://schemas.openxmlformats.org/officeDocument/2006/relationships/customXml" Target="../ink/ink485.xml"/><Relationship Id="rId57" Type="http://schemas.openxmlformats.org/officeDocument/2006/relationships/image" Target="../media/image257.png"/><Relationship Id="rId262" Type="http://schemas.openxmlformats.org/officeDocument/2006/relationships/customXml" Target="../ink/ink598.xml"/><Relationship Id="rId283" Type="http://schemas.openxmlformats.org/officeDocument/2006/relationships/image" Target="../media/image433.png"/><Relationship Id="rId78" Type="http://schemas.openxmlformats.org/officeDocument/2006/relationships/customXml" Target="../ink/ink506.xml"/><Relationship Id="rId99" Type="http://schemas.openxmlformats.org/officeDocument/2006/relationships/image" Target="../media/image278.png"/><Relationship Id="rId101" Type="http://schemas.openxmlformats.org/officeDocument/2006/relationships/image" Target="../media/image279.png"/><Relationship Id="rId122" Type="http://schemas.openxmlformats.org/officeDocument/2006/relationships/customXml" Target="../ink/ink528.xml"/><Relationship Id="rId143" Type="http://schemas.openxmlformats.org/officeDocument/2006/relationships/image" Target="../media/image300.png"/><Relationship Id="rId164" Type="http://schemas.openxmlformats.org/officeDocument/2006/relationships/customXml" Target="../ink/ink549.xml"/><Relationship Id="rId185" Type="http://schemas.openxmlformats.org/officeDocument/2006/relationships/image" Target="../media/image321.png"/><Relationship Id="rId9" Type="http://schemas.openxmlformats.org/officeDocument/2006/relationships/image" Target="../media/image234.png"/><Relationship Id="rId210" Type="http://schemas.openxmlformats.org/officeDocument/2006/relationships/customXml" Target="../ink/ink572.xml"/><Relationship Id="rId26" Type="http://schemas.openxmlformats.org/officeDocument/2006/relationships/customXml" Target="../ink/ink480.xml"/><Relationship Id="rId231" Type="http://schemas.openxmlformats.org/officeDocument/2006/relationships/image" Target="../media/image407.png"/><Relationship Id="rId252" Type="http://schemas.openxmlformats.org/officeDocument/2006/relationships/customXml" Target="../ink/ink593.xml"/><Relationship Id="rId273" Type="http://schemas.openxmlformats.org/officeDocument/2006/relationships/image" Target="../media/image428.png"/><Relationship Id="rId47" Type="http://schemas.openxmlformats.org/officeDocument/2006/relationships/image" Target="../media/image252.png"/><Relationship Id="rId68" Type="http://schemas.openxmlformats.org/officeDocument/2006/relationships/customXml" Target="../ink/ink501.xml"/><Relationship Id="rId89" Type="http://schemas.openxmlformats.org/officeDocument/2006/relationships/image" Target="../media/image273.png"/><Relationship Id="rId112" Type="http://schemas.openxmlformats.org/officeDocument/2006/relationships/customXml" Target="../ink/ink523.xml"/><Relationship Id="rId133" Type="http://schemas.openxmlformats.org/officeDocument/2006/relationships/image" Target="../media/image295.png"/><Relationship Id="rId154" Type="http://schemas.openxmlformats.org/officeDocument/2006/relationships/customXml" Target="../ink/ink544.xml"/><Relationship Id="rId175" Type="http://schemas.openxmlformats.org/officeDocument/2006/relationships/image" Target="../media/image316.png"/><Relationship Id="rId196" Type="http://schemas.openxmlformats.org/officeDocument/2006/relationships/customXml" Target="../ink/ink565.xml"/><Relationship Id="rId200" Type="http://schemas.openxmlformats.org/officeDocument/2006/relationships/customXml" Target="../ink/ink567.xml"/><Relationship Id="rId16" Type="http://schemas.openxmlformats.org/officeDocument/2006/relationships/customXml" Target="../ink/ink475.xml"/><Relationship Id="rId221" Type="http://schemas.openxmlformats.org/officeDocument/2006/relationships/image" Target="../media/image339.png"/><Relationship Id="rId242" Type="http://schemas.openxmlformats.org/officeDocument/2006/relationships/customXml" Target="../ink/ink588.xml"/><Relationship Id="rId263" Type="http://schemas.openxmlformats.org/officeDocument/2006/relationships/image" Target="../media/image423.png"/><Relationship Id="rId284" Type="http://schemas.openxmlformats.org/officeDocument/2006/relationships/customXml" Target="../ink/ink609.xml"/><Relationship Id="rId37" Type="http://schemas.openxmlformats.org/officeDocument/2006/relationships/image" Target="../media/image247.png"/><Relationship Id="rId58" Type="http://schemas.openxmlformats.org/officeDocument/2006/relationships/customXml" Target="../ink/ink496.xml"/><Relationship Id="rId79" Type="http://schemas.openxmlformats.org/officeDocument/2006/relationships/image" Target="../media/image268.png"/><Relationship Id="rId102" Type="http://schemas.openxmlformats.org/officeDocument/2006/relationships/customXml" Target="../ink/ink518.xml"/><Relationship Id="rId123" Type="http://schemas.openxmlformats.org/officeDocument/2006/relationships/image" Target="../media/image290.png"/><Relationship Id="rId144" Type="http://schemas.openxmlformats.org/officeDocument/2006/relationships/customXml" Target="../ink/ink539.xml"/><Relationship Id="rId90" Type="http://schemas.openxmlformats.org/officeDocument/2006/relationships/customXml" Target="../ink/ink512.xml"/><Relationship Id="rId165" Type="http://schemas.openxmlformats.org/officeDocument/2006/relationships/image" Target="../media/image311.png"/><Relationship Id="rId186" Type="http://schemas.openxmlformats.org/officeDocument/2006/relationships/customXml" Target="../ink/ink560.xml"/><Relationship Id="rId211" Type="http://schemas.openxmlformats.org/officeDocument/2006/relationships/image" Target="../media/image334.png"/><Relationship Id="rId232" Type="http://schemas.openxmlformats.org/officeDocument/2006/relationships/customXml" Target="../ink/ink583.xml"/><Relationship Id="rId253" Type="http://schemas.openxmlformats.org/officeDocument/2006/relationships/image" Target="../media/image418.png"/><Relationship Id="rId274" Type="http://schemas.openxmlformats.org/officeDocument/2006/relationships/customXml" Target="../ink/ink604.xml"/><Relationship Id="rId27" Type="http://schemas.openxmlformats.org/officeDocument/2006/relationships/image" Target="../media/image243.png"/><Relationship Id="rId48" Type="http://schemas.openxmlformats.org/officeDocument/2006/relationships/customXml" Target="../ink/ink491.xml"/><Relationship Id="rId69" Type="http://schemas.openxmlformats.org/officeDocument/2006/relationships/image" Target="../media/image263.png"/><Relationship Id="rId113" Type="http://schemas.openxmlformats.org/officeDocument/2006/relationships/image" Target="../media/image285.png"/><Relationship Id="rId134" Type="http://schemas.openxmlformats.org/officeDocument/2006/relationships/customXml" Target="../ink/ink534.xml"/><Relationship Id="rId80" Type="http://schemas.openxmlformats.org/officeDocument/2006/relationships/customXml" Target="../ink/ink507.xml"/><Relationship Id="rId155" Type="http://schemas.openxmlformats.org/officeDocument/2006/relationships/image" Target="../media/image306.png"/><Relationship Id="rId176" Type="http://schemas.openxmlformats.org/officeDocument/2006/relationships/customXml" Target="../ink/ink555.xml"/><Relationship Id="rId197" Type="http://schemas.openxmlformats.org/officeDocument/2006/relationships/image" Target="../media/image327.png"/><Relationship Id="rId201" Type="http://schemas.openxmlformats.org/officeDocument/2006/relationships/image" Target="../media/image329.png"/><Relationship Id="rId222" Type="http://schemas.openxmlformats.org/officeDocument/2006/relationships/customXml" Target="../ink/ink578.xml"/><Relationship Id="rId243" Type="http://schemas.openxmlformats.org/officeDocument/2006/relationships/image" Target="../media/image413.png"/><Relationship Id="rId264" Type="http://schemas.openxmlformats.org/officeDocument/2006/relationships/customXml" Target="../ink/ink599.xml"/><Relationship Id="rId285" Type="http://schemas.openxmlformats.org/officeDocument/2006/relationships/image" Target="../media/image434.png"/><Relationship Id="rId17" Type="http://schemas.openxmlformats.org/officeDocument/2006/relationships/image" Target="../media/image238.png"/><Relationship Id="rId38" Type="http://schemas.openxmlformats.org/officeDocument/2006/relationships/customXml" Target="../ink/ink486.xml"/><Relationship Id="rId59" Type="http://schemas.openxmlformats.org/officeDocument/2006/relationships/image" Target="../media/image258.png"/><Relationship Id="rId103" Type="http://schemas.openxmlformats.org/officeDocument/2006/relationships/image" Target="../media/image280.png"/><Relationship Id="rId124" Type="http://schemas.openxmlformats.org/officeDocument/2006/relationships/customXml" Target="../ink/ink529.xml"/><Relationship Id="rId70" Type="http://schemas.openxmlformats.org/officeDocument/2006/relationships/customXml" Target="../ink/ink502.xml"/><Relationship Id="rId91" Type="http://schemas.openxmlformats.org/officeDocument/2006/relationships/image" Target="../media/image274.png"/><Relationship Id="rId145" Type="http://schemas.openxmlformats.org/officeDocument/2006/relationships/image" Target="../media/image301.png"/><Relationship Id="rId166" Type="http://schemas.openxmlformats.org/officeDocument/2006/relationships/customXml" Target="../ink/ink550.xml"/><Relationship Id="rId187" Type="http://schemas.openxmlformats.org/officeDocument/2006/relationships/image" Target="../media/image32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73.xml"/><Relationship Id="rId233" Type="http://schemas.openxmlformats.org/officeDocument/2006/relationships/image" Target="../media/image408.png"/><Relationship Id="rId254" Type="http://schemas.openxmlformats.org/officeDocument/2006/relationships/customXml" Target="../ink/ink594.xml"/><Relationship Id="rId28" Type="http://schemas.openxmlformats.org/officeDocument/2006/relationships/customXml" Target="../ink/ink481.xml"/><Relationship Id="rId49" Type="http://schemas.openxmlformats.org/officeDocument/2006/relationships/image" Target="../media/image253.png"/><Relationship Id="rId114" Type="http://schemas.openxmlformats.org/officeDocument/2006/relationships/customXml" Target="../ink/ink524.xml"/><Relationship Id="rId275" Type="http://schemas.openxmlformats.org/officeDocument/2006/relationships/image" Target="../media/image429.png"/><Relationship Id="rId60" Type="http://schemas.openxmlformats.org/officeDocument/2006/relationships/customXml" Target="../ink/ink497.xml"/><Relationship Id="rId81" Type="http://schemas.openxmlformats.org/officeDocument/2006/relationships/image" Target="../media/image269.png"/><Relationship Id="rId135" Type="http://schemas.openxmlformats.org/officeDocument/2006/relationships/image" Target="../media/image296.png"/><Relationship Id="rId156" Type="http://schemas.openxmlformats.org/officeDocument/2006/relationships/customXml" Target="../ink/ink545.xml"/><Relationship Id="rId177" Type="http://schemas.openxmlformats.org/officeDocument/2006/relationships/image" Target="../media/image317.png"/><Relationship Id="rId198" Type="http://schemas.openxmlformats.org/officeDocument/2006/relationships/customXml" Target="../ink/ink566.xml"/><Relationship Id="rId202" Type="http://schemas.openxmlformats.org/officeDocument/2006/relationships/customXml" Target="../ink/ink568.xml"/><Relationship Id="rId223" Type="http://schemas.openxmlformats.org/officeDocument/2006/relationships/image" Target="../media/image403.png"/><Relationship Id="rId244" Type="http://schemas.openxmlformats.org/officeDocument/2006/relationships/customXml" Target="../ink/ink589.xml"/><Relationship Id="rId18" Type="http://schemas.openxmlformats.org/officeDocument/2006/relationships/customXml" Target="../ink/ink476.xml"/><Relationship Id="rId39" Type="http://schemas.openxmlformats.org/officeDocument/2006/relationships/image" Target="../media/image248.png"/><Relationship Id="rId265" Type="http://schemas.openxmlformats.org/officeDocument/2006/relationships/image" Target="../media/image424.png"/><Relationship Id="rId50" Type="http://schemas.openxmlformats.org/officeDocument/2006/relationships/customXml" Target="../ink/ink492.xml"/><Relationship Id="rId104" Type="http://schemas.openxmlformats.org/officeDocument/2006/relationships/customXml" Target="../ink/ink519.xml"/><Relationship Id="rId125" Type="http://schemas.openxmlformats.org/officeDocument/2006/relationships/image" Target="../media/image291.png"/><Relationship Id="rId146" Type="http://schemas.openxmlformats.org/officeDocument/2006/relationships/customXml" Target="../ink/ink540.xml"/><Relationship Id="rId167" Type="http://schemas.openxmlformats.org/officeDocument/2006/relationships/image" Target="../media/image312.png"/><Relationship Id="rId188" Type="http://schemas.openxmlformats.org/officeDocument/2006/relationships/customXml" Target="../ink/ink561.xml"/><Relationship Id="rId71" Type="http://schemas.openxmlformats.org/officeDocument/2006/relationships/image" Target="../media/image264.png"/><Relationship Id="rId92" Type="http://schemas.openxmlformats.org/officeDocument/2006/relationships/customXml" Target="../ink/ink513.xml"/><Relationship Id="rId213" Type="http://schemas.openxmlformats.org/officeDocument/2006/relationships/image" Target="../media/image335.png"/><Relationship Id="rId234" Type="http://schemas.openxmlformats.org/officeDocument/2006/relationships/customXml" Target="../ink/ink584.xml"/><Relationship Id="rId2" Type="http://schemas.openxmlformats.org/officeDocument/2006/relationships/customXml" Target="../ink/ink468.xml"/><Relationship Id="rId29" Type="http://schemas.openxmlformats.org/officeDocument/2006/relationships/image" Target="../media/image244.png"/><Relationship Id="rId255" Type="http://schemas.openxmlformats.org/officeDocument/2006/relationships/image" Target="../media/image419.png"/><Relationship Id="rId276" Type="http://schemas.openxmlformats.org/officeDocument/2006/relationships/customXml" Target="../ink/ink605.xml"/><Relationship Id="rId40" Type="http://schemas.openxmlformats.org/officeDocument/2006/relationships/customXml" Target="../ink/ink487.xml"/><Relationship Id="rId115" Type="http://schemas.openxmlformats.org/officeDocument/2006/relationships/image" Target="../media/image286.png"/><Relationship Id="rId136" Type="http://schemas.openxmlformats.org/officeDocument/2006/relationships/customXml" Target="../ink/ink535.xml"/><Relationship Id="rId157" Type="http://schemas.openxmlformats.org/officeDocument/2006/relationships/image" Target="../media/image307.png"/><Relationship Id="rId178" Type="http://schemas.openxmlformats.org/officeDocument/2006/relationships/customXml" Target="../ink/ink556.xml"/><Relationship Id="rId61" Type="http://schemas.openxmlformats.org/officeDocument/2006/relationships/image" Target="../media/image259.png"/><Relationship Id="rId82" Type="http://schemas.openxmlformats.org/officeDocument/2006/relationships/customXml" Target="../ink/ink508.xml"/><Relationship Id="rId199" Type="http://schemas.openxmlformats.org/officeDocument/2006/relationships/image" Target="../media/image328.png"/><Relationship Id="rId203" Type="http://schemas.openxmlformats.org/officeDocument/2006/relationships/image" Target="../media/image330.png"/><Relationship Id="rId19" Type="http://schemas.openxmlformats.org/officeDocument/2006/relationships/image" Target="../media/image239.png"/><Relationship Id="rId224" Type="http://schemas.openxmlformats.org/officeDocument/2006/relationships/customXml" Target="../ink/ink579.xml"/><Relationship Id="rId245" Type="http://schemas.openxmlformats.org/officeDocument/2006/relationships/image" Target="../media/image414.png"/><Relationship Id="rId266" Type="http://schemas.openxmlformats.org/officeDocument/2006/relationships/customXml" Target="../ink/ink600.xml"/><Relationship Id="rId30" Type="http://schemas.openxmlformats.org/officeDocument/2006/relationships/customXml" Target="../ink/ink482.xml"/><Relationship Id="rId105" Type="http://schemas.openxmlformats.org/officeDocument/2006/relationships/image" Target="../media/image281.png"/><Relationship Id="rId126" Type="http://schemas.openxmlformats.org/officeDocument/2006/relationships/customXml" Target="../ink/ink530.xml"/><Relationship Id="rId147" Type="http://schemas.openxmlformats.org/officeDocument/2006/relationships/image" Target="../media/image302.png"/><Relationship Id="rId168" Type="http://schemas.openxmlformats.org/officeDocument/2006/relationships/customXml" Target="../ink/ink551.xml"/><Relationship Id="rId51" Type="http://schemas.openxmlformats.org/officeDocument/2006/relationships/image" Target="../media/image254.png"/><Relationship Id="rId72" Type="http://schemas.openxmlformats.org/officeDocument/2006/relationships/customXml" Target="../ink/ink503.xml"/><Relationship Id="rId93" Type="http://schemas.openxmlformats.org/officeDocument/2006/relationships/image" Target="../media/image275.png"/><Relationship Id="rId189" Type="http://schemas.openxmlformats.org/officeDocument/2006/relationships/image" Target="../media/image323.png"/><Relationship Id="rId3" Type="http://schemas.openxmlformats.org/officeDocument/2006/relationships/image" Target="../media/image231.png"/><Relationship Id="rId214" Type="http://schemas.openxmlformats.org/officeDocument/2006/relationships/customXml" Target="../ink/ink574.xml"/><Relationship Id="rId235" Type="http://schemas.openxmlformats.org/officeDocument/2006/relationships/image" Target="../media/image409.png"/><Relationship Id="rId256" Type="http://schemas.openxmlformats.org/officeDocument/2006/relationships/customXml" Target="../ink/ink595.xml"/><Relationship Id="rId277" Type="http://schemas.openxmlformats.org/officeDocument/2006/relationships/image" Target="../media/image430.png"/><Relationship Id="rId116" Type="http://schemas.openxmlformats.org/officeDocument/2006/relationships/customXml" Target="../ink/ink525.xml"/><Relationship Id="rId137" Type="http://schemas.openxmlformats.org/officeDocument/2006/relationships/image" Target="../media/image297.png"/><Relationship Id="rId158" Type="http://schemas.openxmlformats.org/officeDocument/2006/relationships/customXml" Target="../ink/ink546.xml"/><Relationship Id="rId20" Type="http://schemas.openxmlformats.org/officeDocument/2006/relationships/customXml" Target="../ink/ink477.xml"/><Relationship Id="rId41" Type="http://schemas.openxmlformats.org/officeDocument/2006/relationships/image" Target="../media/image249.png"/><Relationship Id="rId62" Type="http://schemas.openxmlformats.org/officeDocument/2006/relationships/customXml" Target="../ink/ink498.xml"/><Relationship Id="rId83" Type="http://schemas.openxmlformats.org/officeDocument/2006/relationships/image" Target="../media/image270.png"/><Relationship Id="rId179" Type="http://schemas.openxmlformats.org/officeDocument/2006/relationships/image" Target="../media/image318.png"/><Relationship Id="rId190" Type="http://schemas.openxmlformats.org/officeDocument/2006/relationships/customXml" Target="../ink/ink562.xml"/><Relationship Id="rId204" Type="http://schemas.openxmlformats.org/officeDocument/2006/relationships/customXml" Target="../ink/ink569.xml"/><Relationship Id="rId225" Type="http://schemas.openxmlformats.org/officeDocument/2006/relationships/image" Target="../media/image404.png"/><Relationship Id="rId246" Type="http://schemas.openxmlformats.org/officeDocument/2006/relationships/customXml" Target="../ink/ink590.xml"/><Relationship Id="rId267" Type="http://schemas.openxmlformats.org/officeDocument/2006/relationships/image" Target="../media/image425.png"/><Relationship Id="rId106" Type="http://schemas.openxmlformats.org/officeDocument/2006/relationships/customXml" Target="../ink/ink520.xml"/><Relationship Id="rId127" Type="http://schemas.openxmlformats.org/officeDocument/2006/relationships/image" Target="../media/image292.png"/><Relationship Id="rId10" Type="http://schemas.openxmlformats.org/officeDocument/2006/relationships/customXml" Target="../ink/ink472.xml"/><Relationship Id="rId31" Type="http://schemas.openxmlformats.org/officeDocument/2006/relationships/image" Target="../media/image245.png"/><Relationship Id="rId52" Type="http://schemas.openxmlformats.org/officeDocument/2006/relationships/customXml" Target="../ink/ink493.xml"/><Relationship Id="rId73" Type="http://schemas.openxmlformats.org/officeDocument/2006/relationships/image" Target="../media/image265.png"/><Relationship Id="rId94" Type="http://schemas.openxmlformats.org/officeDocument/2006/relationships/customXml" Target="../ink/ink514.xml"/><Relationship Id="rId148" Type="http://schemas.openxmlformats.org/officeDocument/2006/relationships/customXml" Target="../ink/ink541.xml"/><Relationship Id="rId169" Type="http://schemas.openxmlformats.org/officeDocument/2006/relationships/image" Target="../media/image313.png"/><Relationship Id="rId4" Type="http://schemas.openxmlformats.org/officeDocument/2006/relationships/customXml" Target="../ink/ink469.xml"/><Relationship Id="rId180" Type="http://schemas.openxmlformats.org/officeDocument/2006/relationships/customXml" Target="../ink/ink557.xml"/><Relationship Id="rId215" Type="http://schemas.openxmlformats.org/officeDocument/2006/relationships/image" Target="../media/image336.png"/><Relationship Id="rId236" Type="http://schemas.openxmlformats.org/officeDocument/2006/relationships/customXml" Target="../ink/ink585.xml"/><Relationship Id="rId257" Type="http://schemas.openxmlformats.org/officeDocument/2006/relationships/image" Target="../media/image420.png"/><Relationship Id="rId278" Type="http://schemas.openxmlformats.org/officeDocument/2006/relationships/customXml" Target="../ink/ink606.xml"/><Relationship Id="rId42" Type="http://schemas.openxmlformats.org/officeDocument/2006/relationships/customXml" Target="../ink/ink488.xml"/><Relationship Id="rId84" Type="http://schemas.openxmlformats.org/officeDocument/2006/relationships/customXml" Target="../ink/ink509.xml"/><Relationship Id="rId138" Type="http://schemas.openxmlformats.org/officeDocument/2006/relationships/customXml" Target="../ink/ink536.xml"/><Relationship Id="rId191" Type="http://schemas.openxmlformats.org/officeDocument/2006/relationships/image" Target="../media/image324.png"/><Relationship Id="rId205" Type="http://schemas.openxmlformats.org/officeDocument/2006/relationships/image" Target="../media/image331.png"/><Relationship Id="rId247" Type="http://schemas.openxmlformats.org/officeDocument/2006/relationships/image" Target="../media/image415.png"/><Relationship Id="rId107" Type="http://schemas.openxmlformats.org/officeDocument/2006/relationships/image" Target="../media/image282.png"/><Relationship Id="rId11" Type="http://schemas.openxmlformats.org/officeDocument/2006/relationships/image" Target="../media/image235.png"/><Relationship Id="rId53" Type="http://schemas.openxmlformats.org/officeDocument/2006/relationships/image" Target="../media/image255.png"/><Relationship Id="rId149" Type="http://schemas.openxmlformats.org/officeDocument/2006/relationships/image" Target="../media/image303.png"/><Relationship Id="rId95" Type="http://schemas.openxmlformats.org/officeDocument/2006/relationships/image" Target="../media/image276.png"/><Relationship Id="rId160" Type="http://schemas.openxmlformats.org/officeDocument/2006/relationships/customXml" Target="../ink/ink547.xml"/><Relationship Id="rId216" Type="http://schemas.openxmlformats.org/officeDocument/2006/relationships/customXml" Target="../ink/ink575.xml"/><Relationship Id="rId258" Type="http://schemas.openxmlformats.org/officeDocument/2006/relationships/customXml" Target="../ink/ink596.xml"/><Relationship Id="rId22" Type="http://schemas.openxmlformats.org/officeDocument/2006/relationships/customXml" Target="../ink/ink478.xml"/><Relationship Id="rId64" Type="http://schemas.openxmlformats.org/officeDocument/2006/relationships/customXml" Target="../ink/ink499.xml"/><Relationship Id="rId118" Type="http://schemas.openxmlformats.org/officeDocument/2006/relationships/customXml" Target="../ink/ink5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B0897C-AE3B-EA0A-5712-F01A15B2C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74" y="98322"/>
            <a:ext cx="2613554" cy="303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4071A9-0933-612A-6713-A5D29D87862E}"/>
              </a:ext>
            </a:extLst>
          </p:cNvPr>
          <p:cNvSpPr txBox="1"/>
          <p:nvPr/>
        </p:nvSpPr>
        <p:spPr>
          <a:xfrm>
            <a:off x="946825" y="2509737"/>
            <a:ext cx="1047993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2023-07-05 (meeting #125) </a:t>
            </a:r>
          </a:p>
          <a:p>
            <a:pPr algn="ctr"/>
            <a:r>
              <a:rPr lang="en-GB" sz="4400" dirty="0"/>
              <a:t>Simulation as a tool for experimental design </a:t>
            </a:r>
          </a:p>
          <a:p>
            <a:pPr algn="ctr"/>
            <a:r>
              <a:rPr lang="en-GB" dirty="0"/>
              <a:t>(Ed H)</a:t>
            </a:r>
          </a:p>
        </p:txBody>
      </p:sp>
    </p:spTree>
    <p:extLst>
      <p:ext uri="{BB962C8B-B14F-4D97-AF65-F5344CB8AC3E}">
        <p14:creationId xmlns:p14="http://schemas.microsoft.com/office/powerpoint/2010/main" val="53445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DCC9-7397-4FD6-1780-2B342639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statistical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2E25-0DA6-3D22-F1E5-874A60FC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probability of detecting a statistical difference </a:t>
            </a:r>
            <a:r>
              <a:rPr lang="en-GB" dirty="0"/>
              <a:t>from your experiment given one actually does exist in the real world</a:t>
            </a:r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C96786-275C-EDD4-9F23-BE4F509393C7}"/>
                  </a:ext>
                </a:extLst>
              </p14:cNvPr>
              <p14:cNvContentPartPr/>
              <p14:nvPr/>
            </p14:nvContentPartPr>
            <p14:xfrm>
              <a:off x="4087578" y="3454823"/>
              <a:ext cx="3118320" cy="224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C96786-275C-EDD4-9F23-BE4F509393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9938" y="3436823"/>
                <a:ext cx="3153960" cy="228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E1A748D-B90E-3B8B-B599-F66FC4CEFB00}"/>
              </a:ext>
            </a:extLst>
          </p:cNvPr>
          <p:cNvGrpSpPr/>
          <p:nvPr/>
        </p:nvGrpSpPr>
        <p:grpSpPr>
          <a:xfrm>
            <a:off x="6204378" y="4079423"/>
            <a:ext cx="628200" cy="1401840"/>
            <a:chOff x="6204378" y="4079423"/>
            <a:chExt cx="628200" cy="140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F08166-2628-D76D-4821-E730471E9517}"/>
                    </a:ext>
                  </a:extLst>
                </p14:cNvPr>
                <p14:cNvContentPartPr/>
                <p14:nvPr/>
              </p14:nvContentPartPr>
              <p14:xfrm>
                <a:off x="6204378" y="4454183"/>
                <a:ext cx="628200" cy="593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F08166-2628-D76D-4821-E730471E95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86738" y="4436183"/>
                  <a:ext cx="6638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885D2C-4C8D-3039-0F4A-1F13BEEAFB9B}"/>
                    </a:ext>
                  </a:extLst>
                </p14:cNvPr>
                <p14:cNvContentPartPr/>
                <p14:nvPr/>
              </p14:nvContentPartPr>
              <p14:xfrm>
                <a:off x="6594978" y="4079423"/>
                <a:ext cx="56880" cy="384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885D2C-4C8D-3039-0F4A-1F13BEEAFB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77338" y="4061783"/>
                  <a:ext cx="925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026743-3C4E-8636-BB01-3BF0313B12F2}"/>
                    </a:ext>
                  </a:extLst>
                </p14:cNvPr>
                <p14:cNvContentPartPr/>
                <p14:nvPr/>
              </p14:nvContentPartPr>
              <p14:xfrm>
                <a:off x="6506418" y="5071223"/>
                <a:ext cx="63720" cy="410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026743-3C4E-8636-BB01-3BF0313B12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8418" y="5053583"/>
                  <a:ext cx="99360" cy="44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E0A1D8-A474-4908-CAED-2F4FB6D0304E}"/>
              </a:ext>
            </a:extLst>
          </p:cNvPr>
          <p:cNvGrpSpPr/>
          <p:nvPr/>
        </p:nvGrpSpPr>
        <p:grpSpPr>
          <a:xfrm>
            <a:off x="4761858" y="3703943"/>
            <a:ext cx="683280" cy="1296720"/>
            <a:chOff x="4761858" y="3703943"/>
            <a:chExt cx="683280" cy="12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D12510-4E04-2FEA-0C33-18751D7087D2}"/>
                    </a:ext>
                  </a:extLst>
                </p14:cNvPr>
                <p14:cNvContentPartPr/>
                <p14:nvPr/>
              </p14:nvContentPartPr>
              <p14:xfrm>
                <a:off x="4761858" y="3971423"/>
                <a:ext cx="683280" cy="646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D12510-4E04-2FEA-0C33-18751D7087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26218" y="3935783"/>
                  <a:ext cx="75492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DAB899-89AD-12B4-2784-4119DFC668D3}"/>
                    </a:ext>
                  </a:extLst>
                </p14:cNvPr>
                <p14:cNvContentPartPr/>
                <p14:nvPr/>
              </p14:nvContentPartPr>
              <p14:xfrm>
                <a:off x="5141658" y="3703943"/>
                <a:ext cx="72000" cy="266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DAB899-89AD-12B4-2784-4119DFC668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5658" y="3667943"/>
                  <a:ext cx="1436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04D3D6-CC34-EA22-FFD1-5ECA4D5D26B4}"/>
                    </a:ext>
                  </a:extLst>
                </p14:cNvPr>
                <p14:cNvContentPartPr/>
                <p14:nvPr/>
              </p14:nvContentPartPr>
              <p14:xfrm>
                <a:off x="4983258" y="4618343"/>
                <a:ext cx="141840" cy="382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04D3D6-CC34-EA22-FFD1-5ECA4D5D26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47258" y="4582343"/>
                  <a:ext cx="213480" cy="45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247E86-7F49-5986-9177-75E5A54E561F}"/>
              </a:ext>
            </a:extLst>
          </p:cNvPr>
          <p:cNvGrpSpPr/>
          <p:nvPr/>
        </p:nvGrpSpPr>
        <p:grpSpPr>
          <a:xfrm>
            <a:off x="5525418" y="3663623"/>
            <a:ext cx="1355760" cy="1089000"/>
            <a:chOff x="5525418" y="3663623"/>
            <a:chExt cx="1355760" cy="10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34BA4B-CB19-11D3-C409-84FBC80AC50A}"/>
                    </a:ext>
                  </a:extLst>
                </p14:cNvPr>
                <p14:cNvContentPartPr/>
                <p14:nvPr/>
              </p14:nvContentPartPr>
              <p14:xfrm>
                <a:off x="5525418" y="4308743"/>
                <a:ext cx="86400" cy="3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34BA4B-CB19-11D3-C409-84FBC80AC5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07778" y="4290743"/>
                  <a:ext cx="122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84D1A9-E2F2-2BC7-C611-34C1966EE7DC}"/>
                    </a:ext>
                  </a:extLst>
                </p14:cNvPr>
                <p14:cNvContentPartPr/>
                <p14:nvPr/>
              </p14:nvContentPartPr>
              <p14:xfrm>
                <a:off x="5694618" y="4309103"/>
                <a:ext cx="80280" cy="2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84D1A9-E2F2-2BC7-C611-34C1966EE7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76978" y="4291463"/>
                  <a:ext cx="115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D4C91F-AD59-5AB7-F1B7-DF5118FBE111}"/>
                    </a:ext>
                  </a:extLst>
                </p14:cNvPr>
                <p14:cNvContentPartPr/>
                <p14:nvPr/>
              </p14:nvContentPartPr>
              <p14:xfrm>
                <a:off x="6004578" y="4722743"/>
                <a:ext cx="153720" cy="29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D4C91F-AD59-5AB7-F1B7-DF5118FBE1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86578" y="4705103"/>
                  <a:ext cx="189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E75F3C-27B2-F2C7-1735-983109D04473}"/>
                    </a:ext>
                  </a:extLst>
                </p14:cNvPr>
                <p14:cNvContentPartPr/>
                <p14:nvPr/>
              </p14:nvContentPartPr>
              <p14:xfrm>
                <a:off x="5879658" y="4712303"/>
                <a:ext cx="52200" cy="1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E75F3C-27B2-F2C7-1735-983109D044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62018" y="4694303"/>
                  <a:ext cx="87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080212-C261-FD55-3C19-5172610D07BD}"/>
                    </a:ext>
                  </a:extLst>
                </p14:cNvPr>
                <p14:cNvContentPartPr/>
                <p14:nvPr/>
              </p14:nvContentPartPr>
              <p14:xfrm>
                <a:off x="5773818" y="4345823"/>
                <a:ext cx="102600" cy="342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080212-C261-FD55-3C19-5172610D07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55818" y="4328183"/>
                  <a:ext cx="138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37C2507-F628-56BA-ABD5-0C06695062C7}"/>
                    </a:ext>
                  </a:extLst>
                </p14:cNvPr>
                <p14:cNvContentPartPr/>
                <p14:nvPr/>
              </p14:nvContentPartPr>
              <p14:xfrm>
                <a:off x="5895498" y="3663623"/>
                <a:ext cx="985680" cy="840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37C2507-F628-56BA-ABD5-0C06695062C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77498" y="3645983"/>
                  <a:ext cx="1021320" cy="87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431FF0-C3E4-B6B2-913E-235B114BBE01}"/>
              </a:ext>
            </a:extLst>
          </p:cNvPr>
          <p:cNvGrpSpPr/>
          <p:nvPr/>
        </p:nvGrpSpPr>
        <p:grpSpPr>
          <a:xfrm>
            <a:off x="7119858" y="3480743"/>
            <a:ext cx="1180440" cy="289440"/>
            <a:chOff x="7119858" y="3480743"/>
            <a:chExt cx="118044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98999CC-0BF5-801B-2C9C-8F2E4D18A061}"/>
                    </a:ext>
                  </a:extLst>
                </p14:cNvPr>
                <p14:cNvContentPartPr/>
                <p14:nvPr/>
              </p14:nvContentPartPr>
              <p14:xfrm>
                <a:off x="7119858" y="3480743"/>
                <a:ext cx="430920" cy="279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98999CC-0BF5-801B-2C9C-8F2E4D18A0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01858" y="3462743"/>
                  <a:ext cx="4665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2F43FA-B308-E14B-8CBA-0CBD43A9C546}"/>
                    </a:ext>
                  </a:extLst>
                </p14:cNvPr>
                <p14:cNvContentPartPr/>
                <p14:nvPr/>
              </p14:nvContentPartPr>
              <p14:xfrm>
                <a:off x="7625298" y="3557783"/>
                <a:ext cx="166680" cy="212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2F43FA-B308-E14B-8CBA-0CBD43A9C5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07658" y="3540143"/>
                  <a:ext cx="202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872DB5-DFAA-E454-5B3C-2F9ECAB5E790}"/>
                    </a:ext>
                  </a:extLst>
                </p14:cNvPr>
                <p14:cNvContentPartPr/>
                <p14:nvPr/>
              </p14:nvContentPartPr>
              <p14:xfrm>
                <a:off x="7830138" y="3649223"/>
                <a:ext cx="197280" cy="85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872DB5-DFAA-E454-5B3C-2F9ECAB5E7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12498" y="3631583"/>
                  <a:ext cx="232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527D6E-6DDE-D2CE-54AE-685EBF17C2EB}"/>
                    </a:ext>
                  </a:extLst>
                </p14:cNvPr>
                <p14:cNvContentPartPr/>
                <p14:nvPr/>
              </p14:nvContentPartPr>
              <p14:xfrm>
                <a:off x="8076738" y="3622223"/>
                <a:ext cx="223560" cy="126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527D6E-6DDE-D2CE-54AE-685EBF17C2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58738" y="3604223"/>
                  <a:ext cx="2592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52BBC3B-2537-255E-CE80-577AB5E0E331}"/>
              </a:ext>
            </a:extLst>
          </p:cNvPr>
          <p:cNvGrpSpPr/>
          <p:nvPr/>
        </p:nvGrpSpPr>
        <p:grpSpPr>
          <a:xfrm>
            <a:off x="8882058" y="3312623"/>
            <a:ext cx="1318680" cy="426240"/>
            <a:chOff x="8882058" y="3312623"/>
            <a:chExt cx="131868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2B2287-0201-557E-C256-4BF3D479A84F}"/>
                    </a:ext>
                  </a:extLst>
                </p14:cNvPr>
                <p14:cNvContentPartPr/>
                <p14:nvPr/>
              </p14:nvContentPartPr>
              <p14:xfrm>
                <a:off x="8882058" y="3312623"/>
                <a:ext cx="354960" cy="426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2B2287-0201-557E-C256-4BF3D479A8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4418" y="3294623"/>
                  <a:ext cx="3906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5130D2-AF28-F828-2321-5AE2D499124B}"/>
                    </a:ext>
                  </a:extLst>
                </p14:cNvPr>
                <p14:cNvContentPartPr/>
                <p14:nvPr/>
              </p14:nvContentPartPr>
              <p14:xfrm>
                <a:off x="9348978" y="3616463"/>
                <a:ext cx="10800" cy="79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5130D2-AF28-F828-2321-5AE2D49912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30978" y="3598823"/>
                  <a:ext cx="46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2D9935-C803-9C60-D192-2400FB66854C}"/>
                    </a:ext>
                  </a:extLst>
                </p14:cNvPr>
                <p14:cNvContentPartPr/>
                <p14:nvPr/>
              </p14:nvContentPartPr>
              <p14:xfrm>
                <a:off x="9356538" y="3489743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2D9935-C803-9C60-D192-2400FB6685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38898" y="347174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DCF416-25B6-0C8F-9490-07F8E25C339F}"/>
                    </a:ext>
                  </a:extLst>
                </p14:cNvPr>
                <p14:cNvContentPartPr/>
                <p14:nvPr/>
              </p14:nvContentPartPr>
              <p14:xfrm>
                <a:off x="9490458" y="3324863"/>
                <a:ext cx="398160" cy="388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DCF416-25B6-0C8F-9490-07F8E25C33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72818" y="3307223"/>
                  <a:ext cx="4338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6E1F5B-B19D-1A8C-B09E-720B995C6F32}"/>
                    </a:ext>
                  </a:extLst>
                </p14:cNvPr>
                <p14:cNvContentPartPr/>
                <p14:nvPr/>
              </p14:nvContentPartPr>
              <p14:xfrm>
                <a:off x="9471018" y="3573263"/>
                <a:ext cx="287640" cy="11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6E1F5B-B19D-1A8C-B09E-720B995C6F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53018" y="3555263"/>
                  <a:ext cx="323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2AE95E5-0048-52D9-8BC6-9469DBD2BEA9}"/>
                    </a:ext>
                  </a:extLst>
                </p14:cNvPr>
                <p14:cNvContentPartPr/>
                <p14:nvPr/>
              </p14:nvContentPartPr>
              <p14:xfrm>
                <a:off x="9927498" y="3361943"/>
                <a:ext cx="273240" cy="366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2AE95E5-0048-52D9-8BC6-9469DBD2BE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09858" y="3344303"/>
                  <a:ext cx="3088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209779-4E9C-0FA5-5A01-4038B0E611A4}"/>
                    </a:ext>
                  </a:extLst>
                </p14:cNvPr>
                <p14:cNvContentPartPr/>
                <p14:nvPr/>
              </p14:nvContentPartPr>
              <p14:xfrm>
                <a:off x="9847938" y="3583343"/>
                <a:ext cx="28620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209779-4E9C-0FA5-5A01-4038B0E611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29938" y="3565343"/>
                  <a:ext cx="3218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523D06E-E027-F2FB-9C2F-9081A5D3F930}"/>
                  </a:ext>
                </a:extLst>
              </p14:cNvPr>
              <p14:cNvContentPartPr/>
              <p14:nvPr/>
            </p14:nvContentPartPr>
            <p14:xfrm>
              <a:off x="6746538" y="4147823"/>
              <a:ext cx="402480" cy="1231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523D06E-E027-F2FB-9C2F-9081A5D3F93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28538" y="4129823"/>
                <a:ext cx="438120" cy="12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9546248-2D04-DC0F-6170-70DA0477AED2}"/>
                  </a:ext>
                </a:extLst>
              </p14:cNvPr>
              <p14:cNvContentPartPr/>
              <p14:nvPr/>
            </p14:nvContentPartPr>
            <p14:xfrm>
              <a:off x="4408338" y="3673343"/>
              <a:ext cx="622800" cy="1331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9546248-2D04-DC0F-6170-70DA0477AED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90698" y="3655703"/>
                <a:ext cx="658440" cy="136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04B8CD4-B778-DB96-74D3-59435FDBFEDA}"/>
              </a:ext>
            </a:extLst>
          </p:cNvPr>
          <p:cNvGrpSpPr/>
          <p:nvPr/>
        </p:nvGrpSpPr>
        <p:grpSpPr>
          <a:xfrm>
            <a:off x="4246338" y="4377143"/>
            <a:ext cx="4120200" cy="1198080"/>
            <a:chOff x="4246338" y="4377143"/>
            <a:chExt cx="4120200" cy="11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2856BA-CBC2-F4B6-BF0E-9E13D59CC5EB}"/>
                    </a:ext>
                  </a:extLst>
                </p14:cNvPr>
                <p14:cNvContentPartPr/>
                <p14:nvPr/>
              </p14:nvContentPartPr>
              <p14:xfrm>
                <a:off x="4246338" y="4377143"/>
                <a:ext cx="4120200" cy="1198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2856BA-CBC2-F4B6-BF0E-9E13D59CC5E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28698" y="4359503"/>
                  <a:ext cx="4155840" cy="12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4AC1A02-83F5-B774-2C71-B0C8A8B1BC07}"/>
                    </a:ext>
                  </a:extLst>
                </p14:cNvPr>
                <p14:cNvContentPartPr/>
                <p14:nvPr/>
              </p14:nvContentPartPr>
              <p14:xfrm>
                <a:off x="7209498" y="4795823"/>
                <a:ext cx="1154160" cy="234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4AC1A02-83F5-B774-2C71-B0C8A8B1BC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91498" y="4777823"/>
                  <a:ext cx="118980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F9B2504-6DF6-65DF-7ADA-C8C3F459255B}"/>
              </a:ext>
            </a:extLst>
          </p:cNvPr>
          <p:cNvGrpSpPr/>
          <p:nvPr/>
        </p:nvGrpSpPr>
        <p:grpSpPr>
          <a:xfrm>
            <a:off x="8634018" y="4724903"/>
            <a:ext cx="2798640" cy="419400"/>
            <a:chOff x="8634018" y="4724903"/>
            <a:chExt cx="279864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07F980-F443-A166-5F8D-3F253757C514}"/>
                    </a:ext>
                  </a:extLst>
                </p14:cNvPr>
                <p14:cNvContentPartPr/>
                <p14:nvPr/>
              </p14:nvContentPartPr>
              <p14:xfrm>
                <a:off x="8634018" y="4845863"/>
                <a:ext cx="321120" cy="284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07F980-F443-A166-5F8D-3F253757C5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16018" y="4828223"/>
                  <a:ext cx="3567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DE6A84-3D1F-94C4-62E2-85487EE1E6B8}"/>
                    </a:ext>
                  </a:extLst>
                </p14:cNvPr>
                <p14:cNvContentPartPr/>
                <p14:nvPr/>
              </p14:nvContentPartPr>
              <p14:xfrm>
                <a:off x="9040818" y="4913903"/>
                <a:ext cx="272160" cy="141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DE6A84-3D1F-94C4-62E2-85487EE1E6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22818" y="4896263"/>
                  <a:ext cx="307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DEB0C6D-35F0-78ED-A54E-8916C3669A0C}"/>
                    </a:ext>
                  </a:extLst>
                </p14:cNvPr>
                <p14:cNvContentPartPr/>
                <p14:nvPr/>
              </p14:nvContentPartPr>
              <p14:xfrm>
                <a:off x="9418818" y="4867823"/>
                <a:ext cx="173160" cy="189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DEB0C6D-35F0-78ED-A54E-8916C3669A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01178" y="4850183"/>
                  <a:ext cx="208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1E1D867-6826-7C25-7262-80E2CE9D06BC}"/>
                    </a:ext>
                  </a:extLst>
                </p14:cNvPr>
                <p14:cNvContentPartPr/>
                <p14:nvPr/>
              </p14:nvContentPartPr>
              <p14:xfrm>
                <a:off x="9714018" y="4982303"/>
                <a:ext cx="11880" cy="49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1E1D867-6826-7C25-7262-80E2CE9D06B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96378" y="4964303"/>
                  <a:ext cx="47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8B07B2-0538-1481-AF22-4D29DA6743C1}"/>
                    </a:ext>
                  </a:extLst>
                </p14:cNvPr>
                <p14:cNvContentPartPr/>
                <p14:nvPr/>
              </p14:nvContentPartPr>
              <p14:xfrm>
                <a:off x="9692058" y="4813103"/>
                <a:ext cx="36720" cy="22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8B07B2-0538-1481-AF22-4D29DA6743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74058" y="4795463"/>
                  <a:ext cx="72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11BE077-A357-1777-E703-3063AFE6A047}"/>
                    </a:ext>
                  </a:extLst>
                </p14:cNvPr>
                <p14:cNvContentPartPr/>
                <p14:nvPr/>
              </p14:nvContentPartPr>
              <p14:xfrm>
                <a:off x="9881418" y="4898423"/>
                <a:ext cx="203400" cy="156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11BE077-A357-1777-E703-3063AFE6A0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63778" y="4880783"/>
                  <a:ext cx="239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7DCA09-157F-87DA-42D1-6A1DCCCB1650}"/>
                    </a:ext>
                  </a:extLst>
                </p14:cNvPr>
                <p14:cNvContentPartPr/>
                <p14:nvPr/>
              </p14:nvContentPartPr>
              <p14:xfrm>
                <a:off x="10258698" y="4724903"/>
                <a:ext cx="36360" cy="303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7DCA09-157F-87DA-42D1-6A1DCCCB165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41058" y="4706903"/>
                  <a:ext cx="720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A244AFF-5245-AD10-C9CE-8589BE3E6D27}"/>
                    </a:ext>
                  </a:extLst>
                </p14:cNvPr>
                <p14:cNvContentPartPr/>
                <p14:nvPr/>
              </p14:nvContentPartPr>
              <p14:xfrm>
                <a:off x="10179498" y="4889423"/>
                <a:ext cx="391680" cy="174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A244AFF-5245-AD10-C9CE-8589BE3E6D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61498" y="4871423"/>
                  <a:ext cx="427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79AE25-2D6E-99B0-33D4-0018185863E9}"/>
                    </a:ext>
                  </a:extLst>
                </p14:cNvPr>
                <p14:cNvContentPartPr/>
                <p14:nvPr/>
              </p14:nvContentPartPr>
              <p14:xfrm>
                <a:off x="10571898" y="4732103"/>
                <a:ext cx="61560" cy="68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79AE25-2D6E-99B0-33D4-0018185863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53898" y="4714463"/>
                  <a:ext cx="97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A35BD4-EC13-E050-522B-34ADEAD9965F}"/>
                    </a:ext>
                  </a:extLst>
                </p14:cNvPr>
                <p14:cNvContentPartPr/>
                <p14:nvPr/>
              </p14:nvContentPartPr>
              <p14:xfrm>
                <a:off x="10706178" y="4895903"/>
                <a:ext cx="272160" cy="156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A35BD4-EC13-E050-522B-34ADEAD996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88538" y="4878263"/>
                  <a:ext cx="307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3F9ABB8-5822-6384-EA86-50FC191C4A28}"/>
                    </a:ext>
                  </a:extLst>
                </p14:cNvPr>
                <p14:cNvContentPartPr/>
                <p14:nvPr/>
              </p14:nvContentPartPr>
              <p14:xfrm>
                <a:off x="11073738" y="4941623"/>
                <a:ext cx="358920" cy="20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3F9ABB8-5822-6384-EA86-50FC191C4A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55738" y="4923983"/>
                  <a:ext cx="39456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371AE8D-CDDE-FBC1-EB13-579649097088}"/>
              </a:ext>
            </a:extLst>
          </p:cNvPr>
          <p:cNvGrpSpPr/>
          <p:nvPr/>
        </p:nvGrpSpPr>
        <p:grpSpPr>
          <a:xfrm>
            <a:off x="6412098" y="5823623"/>
            <a:ext cx="2305080" cy="540360"/>
            <a:chOff x="6412098" y="5823623"/>
            <a:chExt cx="230508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FED5092-C8FA-E90C-259E-9E76468A62D0}"/>
                    </a:ext>
                  </a:extLst>
                </p14:cNvPr>
                <p14:cNvContentPartPr/>
                <p14:nvPr/>
              </p14:nvContentPartPr>
              <p14:xfrm>
                <a:off x="6412098" y="6091823"/>
                <a:ext cx="258480" cy="164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FED5092-C8FA-E90C-259E-9E76468A62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94098" y="6073823"/>
                  <a:ext cx="294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15442A2-4886-0F85-0392-0BD88A1937FD}"/>
                    </a:ext>
                  </a:extLst>
                </p14:cNvPr>
                <p14:cNvContentPartPr/>
                <p14:nvPr/>
              </p14:nvContentPartPr>
              <p14:xfrm>
                <a:off x="6720618" y="6132503"/>
                <a:ext cx="152280" cy="79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15442A2-4886-0F85-0392-0BD88A1937F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02978" y="6114863"/>
                  <a:ext cx="187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EADDB30-46D1-731F-3452-B34EC6552721}"/>
                    </a:ext>
                  </a:extLst>
                </p14:cNvPr>
                <p14:cNvContentPartPr/>
                <p14:nvPr/>
              </p14:nvContentPartPr>
              <p14:xfrm>
                <a:off x="6671298" y="6095063"/>
                <a:ext cx="178560" cy="177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EADDB30-46D1-731F-3452-B34EC65527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53658" y="6077423"/>
                  <a:ext cx="214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70CDF04-B7CE-81DE-30DC-91514F0F8A10}"/>
                    </a:ext>
                  </a:extLst>
                </p14:cNvPr>
                <p14:cNvContentPartPr/>
                <p14:nvPr/>
              </p14:nvContentPartPr>
              <p14:xfrm>
                <a:off x="6946698" y="6069863"/>
                <a:ext cx="173520" cy="294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70CDF04-B7CE-81DE-30DC-91514F0F8A1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29058" y="6052223"/>
                  <a:ext cx="209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B54B353-24DE-128A-A026-3C39A3875793}"/>
                    </a:ext>
                  </a:extLst>
                </p14:cNvPr>
                <p14:cNvContentPartPr/>
                <p14:nvPr/>
              </p14:nvContentPartPr>
              <p14:xfrm>
                <a:off x="7166658" y="6117743"/>
                <a:ext cx="165600" cy="114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B54B353-24DE-128A-A026-3C39A38757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48658" y="6100103"/>
                  <a:ext cx="201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9713164-D3CF-8A43-29A6-51BDEAF43088}"/>
                    </a:ext>
                  </a:extLst>
                </p14:cNvPr>
                <p14:cNvContentPartPr/>
                <p14:nvPr/>
              </p14:nvContentPartPr>
              <p14:xfrm>
                <a:off x="7407138" y="6104423"/>
                <a:ext cx="108000" cy="118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9713164-D3CF-8A43-29A6-51BDEAF430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89138" y="6086783"/>
                  <a:ext cx="143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2CC4D8A-6A96-4FE9-07D1-87CFB011A613}"/>
                    </a:ext>
                  </a:extLst>
                </p14:cNvPr>
                <p14:cNvContentPartPr/>
                <p14:nvPr/>
              </p14:nvContentPartPr>
              <p14:xfrm>
                <a:off x="7578498" y="6167423"/>
                <a:ext cx="9360" cy="20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2CC4D8A-6A96-4FE9-07D1-87CFB011A6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60858" y="6149423"/>
                  <a:ext cx="45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2BF8E2-11C8-BDDF-3F44-75346ED8CB51}"/>
                    </a:ext>
                  </a:extLst>
                </p14:cNvPr>
                <p14:cNvContentPartPr/>
                <p14:nvPr/>
              </p14:nvContentPartPr>
              <p14:xfrm>
                <a:off x="7566978" y="6034223"/>
                <a:ext cx="10800" cy="9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2BF8E2-11C8-BDDF-3F44-75346ED8CB5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48978" y="6016583"/>
                  <a:ext cx="46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EC7EBE9-8A88-D40B-01EF-18653B0E6BBD}"/>
                    </a:ext>
                  </a:extLst>
                </p14:cNvPr>
                <p14:cNvContentPartPr/>
                <p14:nvPr/>
              </p14:nvContentPartPr>
              <p14:xfrm>
                <a:off x="7679298" y="6099023"/>
                <a:ext cx="180360" cy="70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EC7EBE9-8A88-D40B-01EF-18653B0E6B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61658" y="6081383"/>
                  <a:ext cx="216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30059E4-9979-96E3-F655-9C7A19A45C12}"/>
                    </a:ext>
                  </a:extLst>
                </p14:cNvPr>
                <p14:cNvContentPartPr/>
                <p14:nvPr/>
              </p14:nvContentPartPr>
              <p14:xfrm>
                <a:off x="7915098" y="6089303"/>
                <a:ext cx="131040" cy="120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30059E4-9979-96E3-F655-9C7A19A45C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97458" y="6071303"/>
                  <a:ext cx="166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B10011F-2ABD-F395-5808-6A4F3DBF9B0E}"/>
                    </a:ext>
                  </a:extLst>
                </p14:cNvPr>
                <p14:cNvContentPartPr/>
                <p14:nvPr/>
              </p14:nvContentPartPr>
              <p14:xfrm>
                <a:off x="8127138" y="6118463"/>
                <a:ext cx="155160" cy="72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B10011F-2ABD-F395-5808-6A4F3DBF9B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09138" y="6100463"/>
                  <a:ext cx="190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DB0C9ED-546C-CF17-2882-3004989D93C5}"/>
                    </a:ext>
                  </a:extLst>
                </p14:cNvPr>
                <p14:cNvContentPartPr/>
                <p14:nvPr/>
              </p14:nvContentPartPr>
              <p14:xfrm>
                <a:off x="8397498" y="5937023"/>
                <a:ext cx="35640" cy="199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DB0C9ED-546C-CF17-2882-3004989D93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79498" y="5919383"/>
                  <a:ext cx="71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182E26-E872-718C-239D-7B34276FF964}"/>
                    </a:ext>
                  </a:extLst>
                </p14:cNvPr>
                <p14:cNvContentPartPr/>
                <p14:nvPr/>
              </p14:nvContentPartPr>
              <p14:xfrm>
                <a:off x="8327298" y="6060503"/>
                <a:ext cx="170640" cy="15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182E26-E872-718C-239D-7B34276FF9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09298" y="6042503"/>
                  <a:ext cx="206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15B024D-5251-7893-B031-49F00C3D31F8}"/>
                    </a:ext>
                  </a:extLst>
                </p14:cNvPr>
                <p14:cNvContentPartPr/>
                <p14:nvPr/>
              </p14:nvContentPartPr>
              <p14:xfrm>
                <a:off x="8496138" y="5823623"/>
                <a:ext cx="221040" cy="3906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15B024D-5251-7893-B031-49F00C3D31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78498" y="5805983"/>
                  <a:ext cx="256680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8AFCF77-23F6-63E0-FA37-F5AD5ABE2B36}"/>
              </a:ext>
            </a:extLst>
          </p:cNvPr>
          <p:cNvGrpSpPr/>
          <p:nvPr/>
        </p:nvGrpSpPr>
        <p:grpSpPr>
          <a:xfrm>
            <a:off x="3552618" y="5780423"/>
            <a:ext cx="2419920" cy="559440"/>
            <a:chOff x="3552618" y="5780423"/>
            <a:chExt cx="241992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CF2EAEA-D03D-164D-2D1C-604988C6FE7F}"/>
                    </a:ext>
                  </a:extLst>
                </p14:cNvPr>
                <p14:cNvContentPartPr/>
                <p14:nvPr/>
              </p14:nvContentPartPr>
              <p14:xfrm>
                <a:off x="3727218" y="5838743"/>
                <a:ext cx="227520" cy="223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CF2EAEA-D03D-164D-2D1C-604988C6FE7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09578" y="5820743"/>
                  <a:ext cx="2631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D89E2F5-FB00-6E98-BD95-90366DF751D7}"/>
                    </a:ext>
                  </a:extLst>
                </p14:cNvPr>
                <p14:cNvContentPartPr/>
                <p14:nvPr/>
              </p14:nvContentPartPr>
              <p14:xfrm>
                <a:off x="3744138" y="6068423"/>
                <a:ext cx="58680" cy="165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D89E2F5-FB00-6E98-BD95-90366DF751D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26498" y="6050423"/>
                  <a:ext cx="94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AF18BC-6407-B1C9-550A-67696840D670}"/>
                    </a:ext>
                  </a:extLst>
                </p14:cNvPr>
                <p14:cNvContentPartPr/>
                <p14:nvPr/>
              </p14:nvContentPartPr>
              <p14:xfrm>
                <a:off x="3916938" y="6075263"/>
                <a:ext cx="161280" cy="118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AF18BC-6407-B1C9-550A-67696840D6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99298" y="6057263"/>
                  <a:ext cx="196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165FBB5-5455-279F-77B1-6447510B459C}"/>
                    </a:ext>
                  </a:extLst>
                </p14:cNvPr>
                <p14:cNvContentPartPr/>
                <p14:nvPr/>
              </p14:nvContentPartPr>
              <p14:xfrm>
                <a:off x="4159218" y="6097943"/>
                <a:ext cx="142920" cy="77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165FBB5-5455-279F-77B1-6447510B459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41578" y="6079943"/>
                  <a:ext cx="178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5CE5924-D625-D51E-4AAB-D24CAB809C91}"/>
                    </a:ext>
                  </a:extLst>
                </p14:cNvPr>
                <p14:cNvContentPartPr/>
                <p14:nvPr/>
              </p14:nvContentPartPr>
              <p14:xfrm>
                <a:off x="4392858" y="6049343"/>
                <a:ext cx="160200" cy="118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5CE5924-D625-D51E-4AAB-D24CAB809C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74858" y="6031703"/>
                  <a:ext cx="195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0AAC3DC-4683-1A4F-CA1C-11095E17796E}"/>
                    </a:ext>
                  </a:extLst>
                </p14:cNvPr>
                <p14:cNvContentPartPr/>
                <p14:nvPr/>
              </p14:nvContentPartPr>
              <p14:xfrm>
                <a:off x="4918098" y="6084263"/>
                <a:ext cx="261360" cy="100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0AAC3DC-4683-1A4F-CA1C-11095E17796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00098" y="6066623"/>
                  <a:ext cx="297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3003338-07BF-E9F9-5D0F-C906AF81EFEA}"/>
                    </a:ext>
                  </a:extLst>
                </p14:cNvPr>
                <p14:cNvContentPartPr/>
                <p14:nvPr/>
              </p14:nvContentPartPr>
              <p14:xfrm>
                <a:off x="5250378" y="6073823"/>
                <a:ext cx="154080" cy="101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3003338-07BF-E9F9-5D0F-C906AF81EF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32738" y="6056183"/>
                  <a:ext cx="189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1D37D7-E478-6400-F916-C9ADFE1E46BB}"/>
                    </a:ext>
                  </a:extLst>
                </p14:cNvPr>
                <p14:cNvContentPartPr/>
                <p14:nvPr/>
              </p14:nvContentPartPr>
              <p14:xfrm>
                <a:off x="5461338" y="6104783"/>
                <a:ext cx="313560" cy="99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1D37D7-E478-6400-F916-C9ADFE1E46B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43338" y="6087143"/>
                  <a:ext cx="349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7F96B71-2481-A4F6-0009-26AE9626E55B}"/>
                    </a:ext>
                  </a:extLst>
                </p14:cNvPr>
                <p14:cNvContentPartPr/>
                <p14:nvPr/>
              </p14:nvContentPartPr>
              <p14:xfrm>
                <a:off x="5873178" y="6066983"/>
                <a:ext cx="99360" cy="175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7F96B71-2481-A4F6-0009-26AE9626E55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55538" y="6049343"/>
                  <a:ext cx="135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127E4E0-B1D0-0FA3-3C01-12456E482466}"/>
                    </a:ext>
                  </a:extLst>
                </p14:cNvPr>
                <p14:cNvContentPartPr/>
                <p14:nvPr/>
              </p14:nvContentPartPr>
              <p14:xfrm>
                <a:off x="5822418" y="5897063"/>
                <a:ext cx="145800" cy="107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127E4E0-B1D0-0FA3-3C01-12456E48246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04778" y="5879063"/>
                  <a:ext cx="181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C0D4AB6-98C0-C012-67D4-77694B521D56}"/>
                    </a:ext>
                  </a:extLst>
                </p14:cNvPr>
                <p14:cNvContentPartPr/>
                <p14:nvPr/>
              </p14:nvContentPartPr>
              <p14:xfrm>
                <a:off x="3552618" y="5780423"/>
                <a:ext cx="84240" cy="559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C0D4AB6-98C0-C012-67D4-77694B521D5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4618" y="5762783"/>
                  <a:ext cx="119880" cy="59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10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DCC9-7397-4FD6-1780-2B342639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statistical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2E25-0DA6-3D22-F1E5-874A60FC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probability of detecting a statistical difference </a:t>
            </a:r>
            <a:r>
              <a:rPr lang="en-GB" dirty="0"/>
              <a:t>from your experiment given one actually does exist in the real world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A978F98-47AC-F65B-7C0F-7F7DFC91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403081"/>
              </p:ext>
            </p:extLst>
          </p:nvPr>
        </p:nvGraphicFramePr>
        <p:xfrm>
          <a:off x="2386519" y="3725593"/>
          <a:ext cx="7014724" cy="24513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7362">
                  <a:extLst>
                    <a:ext uri="{9D8B030D-6E8A-4147-A177-3AD203B41FA5}">
                      <a16:colId xmlns:a16="http://schemas.microsoft.com/office/drawing/2014/main" val="1562241266"/>
                    </a:ext>
                  </a:extLst>
                </a:gridCol>
                <a:gridCol w="3507362">
                  <a:extLst>
                    <a:ext uri="{9D8B030D-6E8A-4147-A177-3AD203B41FA5}">
                      <a16:colId xmlns:a16="http://schemas.microsoft.com/office/drawing/2014/main" val="3929466349"/>
                    </a:ext>
                  </a:extLst>
                </a:gridCol>
              </a:tblGrid>
              <a:tr h="122568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260283"/>
                  </a:ext>
                </a:extLst>
              </a:tr>
              <a:tr h="122568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164086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3FAB0-F185-7E33-17CD-9AB02EA2D00C}"/>
              </a:ext>
            </a:extLst>
          </p:cNvPr>
          <p:cNvGrpSpPr/>
          <p:nvPr/>
        </p:nvGrpSpPr>
        <p:grpSpPr>
          <a:xfrm>
            <a:off x="961698" y="4079063"/>
            <a:ext cx="631080" cy="273600"/>
            <a:chOff x="961698" y="4079063"/>
            <a:chExt cx="63108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3975F4C-B4FE-766A-C254-F1CA7778CB13}"/>
                    </a:ext>
                  </a:extLst>
                </p14:cNvPr>
                <p14:cNvContentPartPr/>
                <p14:nvPr/>
              </p14:nvContentPartPr>
              <p14:xfrm>
                <a:off x="992658" y="4213703"/>
                <a:ext cx="180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3975F4C-B4FE-766A-C254-F1CA7778CB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5018" y="4195703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D1A6DCF-2935-A7C9-8698-14CF40E79B22}"/>
                    </a:ext>
                  </a:extLst>
                </p14:cNvPr>
                <p14:cNvContentPartPr/>
                <p14:nvPr/>
              </p14:nvContentPartPr>
              <p14:xfrm>
                <a:off x="961698" y="4125863"/>
                <a:ext cx="156600" cy="226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D1A6DCF-2935-A7C9-8698-14CF40E79B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3698" y="4108223"/>
                  <a:ext cx="1922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D7AB27-931D-1FB9-B2DB-066D4532C559}"/>
                    </a:ext>
                  </a:extLst>
                </p14:cNvPr>
                <p14:cNvContentPartPr/>
                <p14:nvPr/>
              </p14:nvContentPartPr>
              <p14:xfrm>
                <a:off x="1152858" y="4189223"/>
                <a:ext cx="164880" cy="14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D7AB27-931D-1FB9-B2DB-066D4532C5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35218" y="4171223"/>
                  <a:ext cx="2005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38B5B91-E36A-3924-B2ED-FE89716BDD8B}"/>
                    </a:ext>
                  </a:extLst>
                </p14:cNvPr>
                <p14:cNvContentPartPr/>
                <p14:nvPr/>
              </p14:nvContentPartPr>
              <p14:xfrm>
                <a:off x="1361298" y="4216943"/>
                <a:ext cx="112680" cy="105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8B5B91-E36A-3924-B2ED-FE89716BDD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43658" y="4199303"/>
                  <a:ext cx="1483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C7747E-34E0-2416-142E-E77648CFD813}"/>
                    </a:ext>
                  </a:extLst>
                </p14:cNvPr>
                <p14:cNvContentPartPr/>
                <p14:nvPr/>
              </p14:nvContentPartPr>
              <p14:xfrm>
                <a:off x="1559298" y="4079063"/>
                <a:ext cx="33480" cy="266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C7747E-34E0-2416-142E-E77648CFD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41658" y="4061423"/>
                  <a:ext cx="6912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6FB4B7-7D1D-1D46-1359-C97DD5492C11}"/>
              </a:ext>
            </a:extLst>
          </p:cNvPr>
          <p:cNvGrpSpPr/>
          <p:nvPr/>
        </p:nvGrpSpPr>
        <p:grpSpPr>
          <a:xfrm>
            <a:off x="886818" y="4624103"/>
            <a:ext cx="984240" cy="260640"/>
            <a:chOff x="886818" y="4624103"/>
            <a:chExt cx="98424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2916DA-8D86-5202-50B0-86D00213D8D4}"/>
                    </a:ext>
                  </a:extLst>
                </p14:cNvPr>
                <p14:cNvContentPartPr/>
                <p14:nvPr/>
              </p14:nvContentPartPr>
              <p14:xfrm>
                <a:off x="886818" y="4694303"/>
                <a:ext cx="219240" cy="190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2916DA-8D86-5202-50B0-86D00213D8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9178" y="4676303"/>
                  <a:ext cx="254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C12712-A195-CB45-731C-4EA53C563AAD}"/>
                    </a:ext>
                  </a:extLst>
                </p14:cNvPr>
                <p14:cNvContentPartPr/>
                <p14:nvPr/>
              </p14:nvContentPartPr>
              <p14:xfrm>
                <a:off x="1222338" y="4705463"/>
                <a:ext cx="153000" cy="126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C12712-A195-CB45-731C-4EA53C563A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4698" y="468782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7DD01E-5FAC-83FF-6389-6F551B31DF8C}"/>
                    </a:ext>
                  </a:extLst>
                </p14:cNvPr>
                <p14:cNvContentPartPr/>
                <p14:nvPr/>
              </p14:nvContentPartPr>
              <p14:xfrm>
                <a:off x="1448418" y="4689623"/>
                <a:ext cx="95760" cy="130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7DD01E-5FAC-83FF-6389-6F551B31DF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30418" y="4671983"/>
                  <a:ext cx="131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22AAB71-0BD1-E012-A898-A7D3B6E990B4}"/>
                    </a:ext>
                  </a:extLst>
                </p14:cNvPr>
                <p14:cNvContentPartPr/>
                <p14:nvPr/>
              </p14:nvContentPartPr>
              <p14:xfrm>
                <a:off x="1646418" y="4624103"/>
                <a:ext cx="42120" cy="248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22AAB71-0BD1-E012-A898-A7D3B6E990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8778" y="4606103"/>
                  <a:ext cx="777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A3D1B2E-C743-1124-D1B4-4E3DC6AAC3D3}"/>
                    </a:ext>
                  </a:extLst>
                </p14:cNvPr>
                <p14:cNvContentPartPr/>
                <p14:nvPr/>
              </p14:nvContentPartPr>
              <p14:xfrm>
                <a:off x="1757658" y="4652543"/>
                <a:ext cx="113400" cy="226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A3D1B2E-C743-1124-D1B4-4E3DC6AAC3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0018" y="4634903"/>
                  <a:ext cx="14904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83C801-0B71-6E90-3C80-B06202CBEFA6}"/>
              </a:ext>
            </a:extLst>
          </p:cNvPr>
          <p:cNvGrpSpPr/>
          <p:nvPr/>
        </p:nvGrpSpPr>
        <p:grpSpPr>
          <a:xfrm>
            <a:off x="988698" y="2677943"/>
            <a:ext cx="2032200" cy="587160"/>
            <a:chOff x="988698" y="2677943"/>
            <a:chExt cx="2032200" cy="58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FA6B0E1-3475-4C35-6D06-B60CD193463F}"/>
                    </a:ext>
                  </a:extLst>
                </p14:cNvPr>
                <p14:cNvContentPartPr/>
                <p14:nvPr/>
              </p14:nvContentPartPr>
              <p14:xfrm>
                <a:off x="1004898" y="3065663"/>
                <a:ext cx="101520" cy="199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FA6B0E1-3475-4C35-6D06-B60CD19346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6898" y="3048023"/>
                  <a:ext cx="137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C909A9-65A1-7DD5-54E4-43D427DED59E}"/>
                    </a:ext>
                  </a:extLst>
                </p14:cNvPr>
                <p14:cNvContentPartPr/>
                <p14:nvPr/>
              </p14:nvContentPartPr>
              <p14:xfrm>
                <a:off x="988698" y="3039743"/>
                <a:ext cx="263520" cy="197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C909A9-65A1-7DD5-54E4-43D427DED5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0698" y="3022103"/>
                  <a:ext cx="299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06B8386-56DD-FECC-3176-6FC13D8FED63}"/>
                    </a:ext>
                  </a:extLst>
                </p14:cNvPr>
                <p14:cNvContentPartPr/>
                <p14:nvPr/>
              </p14:nvContentPartPr>
              <p14:xfrm>
                <a:off x="1292898" y="3131903"/>
                <a:ext cx="44640" cy="53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06B8386-56DD-FECC-3176-6FC13D8FED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75258" y="3114263"/>
                  <a:ext cx="80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6536D5B-73D5-239D-2CDB-9392AAC747A9}"/>
                    </a:ext>
                  </a:extLst>
                </p14:cNvPr>
                <p14:cNvContentPartPr/>
                <p14:nvPr/>
              </p14:nvContentPartPr>
              <p14:xfrm>
                <a:off x="1268418" y="3025703"/>
                <a:ext cx="360" cy="4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6536D5B-73D5-239D-2CDB-9392AAC747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50418" y="3008063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9897392-9314-862A-3440-335087E66FB2}"/>
                    </a:ext>
                  </a:extLst>
                </p14:cNvPr>
                <p14:cNvContentPartPr/>
                <p14:nvPr/>
              </p14:nvContentPartPr>
              <p14:xfrm>
                <a:off x="1348698" y="2864783"/>
                <a:ext cx="149760" cy="301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9897392-9314-862A-3440-335087E66F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31058" y="2846783"/>
                  <a:ext cx="185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A91D73-21BA-7ABC-3235-D3FDA31D3545}"/>
                    </a:ext>
                  </a:extLst>
                </p14:cNvPr>
                <p14:cNvContentPartPr/>
                <p14:nvPr/>
              </p14:nvContentPartPr>
              <p14:xfrm>
                <a:off x="1364538" y="3027863"/>
                <a:ext cx="148680" cy="57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A91D73-21BA-7ABC-3235-D3FDA31D35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46538" y="3009863"/>
                  <a:ext cx="184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94C963-9446-8CBE-E026-9BEDF65A45BB}"/>
                    </a:ext>
                  </a:extLst>
                </p14:cNvPr>
                <p14:cNvContentPartPr/>
                <p14:nvPr/>
              </p14:nvContentPartPr>
              <p14:xfrm>
                <a:off x="1556778" y="2836703"/>
                <a:ext cx="123840" cy="257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94C963-9446-8CBE-E026-9BEDF65A45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38778" y="2818703"/>
                  <a:ext cx="1594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8CDC9BB-1B3E-7590-C00E-4EA0AA749BB6}"/>
                    </a:ext>
                  </a:extLst>
                </p14:cNvPr>
                <p14:cNvContentPartPr/>
                <p14:nvPr/>
              </p14:nvContentPartPr>
              <p14:xfrm>
                <a:off x="1579818" y="2978183"/>
                <a:ext cx="147600" cy="59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8CDC9BB-1B3E-7590-C00E-4EA0AA749B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61818" y="2960183"/>
                  <a:ext cx="183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5A15DFD-A1A3-3E90-EC6C-4785132B78DD}"/>
                    </a:ext>
                  </a:extLst>
                </p14:cNvPr>
                <p14:cNvContentPartPr/>
                <p14:nvPr/>
              </p14:nvContentPartPr>
              <p14:xfrm>
                <a:off x="1806258" y="2931383"/>
                <a:ext cx="61560" cy="61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5A15DFD-A1A3-3E90-EC6C-4785132B78D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88618" y="2913743"/>
                  <a:ext cx="97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A415AB4-CCEE-1052-B529-A755F395D79C}"/>
                    </a:ext>
                  </a:extLst>
                </p14:cNvPr>
                <p14:cNvContentPartPr/>
                <p14:nvPr/>
              </p14:nvContentPartPr>
              <p14:xfrm>
                <a:off x="1751538" y="2917343"/>
                <a:ext cx="173160" cy="98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A415AB4-CCEE-1052-B529-A755F395D7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33538" y="2899703"/>
                  <a:ext cx="208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C37A29B-96CE-1489-399E-EC148464737C}"/>
                    </a:ext>
                  </a:extLst>
                </p14:cNvPr>
                <p14:cNvContentPartPr/>
                <p14:nvPr/>
              </p14:nvContentPartPr>
              <p14:xfrm>
                <a:off x="1958178" y="2851103"/>
                <a:ext cx="87480" cy="107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C37A29B-96CE-1489-399E-EC14846473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40178" y="2833463"/>
                  <a:ext cx="123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6B9813-5957-3477-8E70-531376DB78DA}"/>
                    </a:ext>
                  </a:extLst>
                </p14:cNvPr>
                <p14:cNvContentPartPr/>
                <p14:nvPr/>
              </p14:nvContentPartPr>
              <p14:xfrm>
                <a:off x="2127738" y="2835263"/>
                <a:ext cx="119880" cy="90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6B9813-5957-3477-8E70-531376DB78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09738" y="2817263"/>
                  <a:ext cx="1555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E6CFB01-FA78-F2B4-FECD-E48A2D8EE72F}"/>
                    </a:ext>
                  </a:extLst>
                </p14:cNvPr>
                <p14:cNvContentPartPr/>
                <p14:nvPr/>
              </p14:nvContentPartPr>
              <p14:xfrm>
                <a:off x="2289738" y="2793503"/>
                <a:ext cx="135360" cy="78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E6CFB01-FA78-F2B4-FECD-E48A2D8EE7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72098" y="2775503"/>
                  <a:ext cx="171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224E154-5E3E-F326-6CDF-754EE1A9C66F}"/>
                    </a:ext>
                  </a:extLst>
                </p14:cNvPr>
                <p14:cNvContentPartPr/>
                <p14:nvPr/>
              </p14:nvContentPartPr>
              <p14:xfrm>
                <a:off x="2478018" y="2771903"/>
                <a:ext cx="139680" cy="10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224E154-5E3E-F326-6CDF-754EE1A9C6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60378" y="2753903"/>
                  <a:ext cx="175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B92FCB5-5C32-0DD4-6C2C-2AB57D02B142}"/>
                    </a:ext>
                  </a:extLst>
                </p14:cNvPr>
                <p14:cNvContentPartPr/>
                <p14:nvPr/>
              </p14:nvContentPartPr>
              <p14:xfrm>
                <a:off x="2644698" y="2764343"/>
                <a:ext cx="141840" cy="117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B92FCB5-5C32-0DD4-6C2C-2AB57D02B1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27058" y="2746703"/>
                  <a:ext cx="177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FF5CBE1-C5AF-FA2A-33A8-B2018C58B608}"/>
                    </a:ext>
                  </a:extLst>
                </p14:cNvPr>
                <p14:cNvContentPartPr/>
                <p14:nvPr/>
              </p14:nvContentPartPr>
              <p14:xfrm>
                <a:off x="2786178" y="2677943"/>
                <a:ext cx="178200" cy="155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FF5CBE1-C5AF-FA2A-33A8-B2018C58B6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68178" y="2659943"/>
                  <a:ext cx="2138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E695FF9-8D22-D0EB-DE8D-A846C72E3545}"/>
                    </a:ext>
                  </a:extLst>
                </p14:cNvPr>
                <p14:cNvContentPartPr/>
                <p14:nvPr/>
              </p14:nvContentPartPr>
              <p14:xfrm>
                <a:off x="2948538" y="2925263"/>
                <a:ext cx="72360" cy="41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E695FF9-8D22-D0EB-DE8D-A846C72E35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30538" y="2907263"/>
                  <a:ext cx="10800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C6FFC90-C905-DB9F-E95B-F9891B082A99}"/>
              </a:ext>
            </a:extLst>
          </p:cNvPr>
          <p:cNvGrpSpPr/>
          <p:nvPr/>
        </p:nvGrpSpPr>
        <p:grpSpPr>
          <a:xfrm>
            <a:off x="2035218" y="4134863"/>
            <a:ext cx="202320" cy="248400"/>
            <a:chOff x="2035218" y="4134863"/>
            <a:chExt cx="202320" cy="24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37AEE5-4769-B703-A588-84100B4D53EB}"/>
                    </a:ext>
                  </a:extLst>
                </p14:cNvPr>
                <p14:cNvContentPartPr/>
                <p14:nvPr/>
              </p14:nvContentPartPr>
              <p14:xfrm>
                <a:off x="2114418" y="4136663"/>
                <a:ext cx="42120" cy="246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37AEE5-4769-B703-A588-84100B4D53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96418" y="4118663"/>
                  <a:ext cx="777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A69D05D-B378-846A-9A13-0EDA1F8478B4}"/>
                    </a:ext>
                  </a:extLst>
                </p14:cNvPr>
                <p14:cNvContentPartPr/>
                <p14:nvPr/>
              </p14:nvContentPartPr>
              <p14:xfrm>
                <a:off x="2035218" y="4134863"/>
                <a:ext cx="202320" cy="21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A69D05D-B378-846A-9A13-0EDA1F8478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17218" y="4117223"/>
                  <a:ext cx="2379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7EE0C72-066A-396C-0D62-83887A3914CC}"/>
              </a:ext>
            </a:extLst>
          </p:cNvPr>
          <p:cNvGrpSpPr/>
          <p:nvPr/>
        </p:nvGrpSpPr>
        <p:grpSpPr>
          <a:xfrm>
            <a:off x="2048178" y="5480903"/>
            <a:ext cx="142200" cy="286920"/>
            <a:chOff x="2048178" y="5480903"/>
            <a:chExt cx="14220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42A2127-1D84-B2D0-ECDC-27EB5FC2C738}"/>
                    </a:ext>
                  </a:extLst>
                </p14:cNvPr>
                <p14:cNvContentPartPr/>
                <p14:nvPr/>
              </p14:nvContentPartPr>
              <p14:xfrm>
                <a:off x="2048178" y="5480903"/>
                <a:ext cx="132120" cy="286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42A2127-1D84-B2D0-ECDC-27EB5FC2C7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30178" y="5463263"/>
                  <a:ext cx="1677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6E01CE6-FE57-C64C-0F56-895A0E2D117D}"/>
                    </a:ext>
                  </a:extLst>
                </p14:cNvPr>
                <p14:cNvContentPartPr/>
                <p14:nvPr/>
              </p14:nvContentPartPr>
              <p14:xfrm>
                <a:off x="2052138" y="5641823"/>
                <a:ext cx="138240" cy="11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6E01CE6-FE57-C64C-0F56-895A0E2D11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34138" y="5624183"/>
                  <a:ext cx="17388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A47CDB5-6AEF-CC92-7DA3-D4C00603438C}"/>
              </a:ext>
            </a:extLst>
          </p:cNvPr>
          <p:cNvGrpSpPr/>
          <p:nvPr/>
        </p:nvGrpSpPr>
        <p:grpSpPr>
          <a:xfrm>
            <a:off x="4335978" y="3054143"/>
            <a:ext cx="1009440" cy="251280"/>
            <a:chOff x="4335978" y="3054143"/>
            <a:chExt cx="100944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A79C967-ED59-132D-62EE-1CA55EDF9CA7}"/>
                    </a:ext>
                  </a:extLst>
                </p14:cNvPr>
                <p14:cNvContentPartPr/>
                <p14:nvPr/>
              </p14:nvContentPartPr>
              <p14:xfrm>
                <a:off x="4335978" y="3054143"/>
                <a:ext cx="77760" cy="148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A79C967-ED59-132D-62EE-1CA55EDF9C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17978" y="3036143"/>
                  <a:ext cx="113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E4C2512-67FF-4ED4-1AC6-9024B44DD7D6}"/>
                    </a:ext>
                  </a:extLst>
                </p14:cNvPr>
                <p14:cNvContentPartPr/>
                <p14:nvPr/>
              </p14:nvContentPartPr>
              <p14:xfrm>
                <a:off x="4386378" y="3099143"/>
                <a:ext cx="175680" cy="206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E4C2512-67FF-4ED4-1AC6-9024B44DD7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68378" y="3081503"/>
                  <a:ext cx="211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3686490-37E7-BB2D-CDB9-F1CC78F339B3}"/>
                    </a:ext>
                  </a:extLst>
                </p14:cNvPr>
                <p14:cNvContentPartPr/>
                <p14:nvPr/>
              </p14:nvContentPartPr>
              <p14:xfrm>
                <a:off x="4634778" y="3105263"/>
                <a:ext cx="174600" cy="137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3686490-37E7-BB2D-CDB9-F1CC78F339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16778" y="3087623"/>
                  <a:ext cx="210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582A74E-BCC9-4A7A-0D55-947381ADF82C}"/>
                    </a:ext>
                  </a:extLst>
                </p14:cNvPr>
                <p14:cNvContentPartPr/>
                <p14:nvPr/>
              </p14:nvContentPartPr>
              <p14:xfrm>
                <a:off x="4895778" y="3149903"/>
                <a:ext cx="143280" cy="63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582A74E-BCC9-4A7A-0D55-947381ADF8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78138" y="3132263"/>
                  <a:ext cx="178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822ED96-A9FC-336F-23B1-6F4184A9605D}"/>
                    </a:ext>
                  </a:extLst>
                </p14:cNvPr>
                <p14:cNvContentPartPr/>
                <p14:nvPr/>
              </p14:nvContentPartPr>
              <p14:xfrm>
                <a:off x="5142738" y="3066023"/>
                <a:ext cx="202680" cy="117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822ED96-A9FC-336F-23B1-6F4184A9605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24738" y="3048023"/>
                  <a:ext cx="23832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789CC86-B6A5-8276-C3CC-771705ECECBD}"/>
              </a:ext>
            </a:extLst>
          </p:cNvPr>
          <p:cNvGrpSpPr/>
          <p:nvPr/>
        </p:nvGrpSpPr>
        <p:grpSpPr>
          <a:xfrm>
            <a:off x="5889018" y="2914103"/>
            <a:ext cx="2188080" cy="300240"/>
            <a:chOff x="5889018" y="2914103"/>
            <a:chExt cx="218808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4B4B6CA-EE2C-B2E6-5129-98E0C0BF83A0}"/>
                    </a:ext>
                  </a:extLst>
                </p14:cNvPr>
                <p14:cNvContentPartPr/>
                <p14:nvPr/>
              </p14:nvContentPartPr>
              <p14:xfrm>
                <a:off x="5942658" y="2986463"/>
                <a:ext cx="19440" cy="203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4B4B6CA-EE2C-B2E6-5129-98E0C0BF83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24658" y="2968823"/>
                  <a:ext cx="55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A25F010-B812-5703-F5AA-62697369481A}"/>
                    </a:ext>
                  </a:extLst>
                </p14:cNvPr>
                <p14:cNvContentPartPr/>
                <p14:nvPr/>
              </p14:nvContentPartPr>
              <p14:xfrm>
                <a:off x="5889018" y="3113903"/>
                <a:ext cx="262800" cy="12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A25F010-B812-5703-F5AA-62697369481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71018" y="3096263"/>
                  <a:ext cx="298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8303CA9-EF53-BC4D-84EF-61B2E18C7C89}"/>
                    </a:ext>
                  </a:extLst>
                </p14:cNvPr>
                <p14:cNvContentPartPr/>
                <p14:nvPr/>
              </p14:nvContentPartPr>
              <p14:xfrm>
                <a:off x="6111858" y="3081503"/>
                <a:ext cx="193320" cy="120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8303CA9-EF53-BC4D-84EF-61B2E18C7C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93858" y="3063503"/>
                  <a:ext cx="228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6213CE4-00FD-2222-7B92-DFEC7CE7BE83}"/>
                    </a:ext>
                  </a:extLst>
                </p14:cNvPr>
                <p14:cNvContentPartPr/>
                <p14:nvPr/>
              </p14:nvContentPartPr>
              <p14:xfrm>
                <a:off x="6351258" y="3073223"/>
                <a:ext cx="109080" cy="141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6213CE4-00FD-2222-7B92-DFEC7CE7BE8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33618" y="3055223"/>
                  <a:ext cx="144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4C295C8-6C29-B681-B983-CF0CE1F1E660}"/>
                    </a:ext>
                  </a:extLst>
                </p14:cNvPr>
                <p14:cNvContentPartPr/>
                <p14:nvPr/>
              </p14:nvContentPartPr>
              <p14:xfrm>
                <a:off x="6571218" y="3031823"/>
                <a:ext cx="10800" cy="129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4C295C8-6C29-B681-B983-CF0CE1F1E66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53578" y="3013823"/>
                  <a:ext cx="46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EBD53C6-B006-E986-95A1-3209849747E0}"/>
                    </a:ext>
                  </a:extLst>
                </p14:cNvPr>
                <p14:cNvContentPartPr/>
                <p14:nvPr/>
              </p14:nvContentPartPr>
              <p14:xfrm>
                <a:off x="6592098" y="3107783"/>
                <a:ext cx="117360" cy="7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EBD53C6-B006-E986-95A1-3209849747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74098" y="3090143"/>
                  <a:ext cx="153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ED74787-931D-E130-09FE-7F8AE7EC4D96}"/>
                    </a:ext>
                  </a:extLst>
                </p14:cNvPr>
                <p14:cNvContentPartPr/>
                <p14:nvPr/>
              </p14:nvContentPartPr>
              <p14:xfrm>
                <a:off x="6836538" y="2925983"/>
                <a:ext cx="200160" cy="273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ED74787-931D-E130-09FE-7F8AE7EC4D9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18898" y="2908343"/>
                  <a:ext cx="235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FB07CF7-FA78-58D8-2646-F55554C2D36E}"/>
                    </a:ext>
                  </a:extLst>
                </p14:cNvPr>
                <p14:cNvContentPartPr/>
                <p14:nvPr/>
              </p14:nvContentPartPr>
              <p14:xfrm>
                <a:off x="7192938" y="2914103"/>
                <a:ext cx="227160" cy="210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FB07CF7-FA78-58D8-2646-F55554C2D36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74938" y="2896463"/>
                  <a:ext cx="2628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1DBE487-7F58-75EC-7DA6-4170892C9DD1}"/>
                    </a:ext>
                  </a:extLst>
                </p14:cNvPr>
                <p14:cNvContentPartPr/>
                <p14:nvPr/>
              </p14:nvContentPartPr>
              <p14:xfrm>
                <a:off x="7455018" y="3068543"/>
                <a:ext cx="86040" cy="85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1DBE487-7F58-75EC-7DA6-4170892C9DD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37378" y="3050543"/>
                  <a:ext cx="121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5A0329F-26DB-82E1-EC73-2BD4AEE6442F}"/>
                    </a:ext>
                  </a:extLst>
                </p14:cNvPr>
                <p14:cNvContentPartPr/>
                <p14:nvPr/>
              </p14:nvContentPartPr>
              <p14:xfrm>
                <a:off x="7605858" y="3048383"/>
                <a:ext cx="106560" cy="151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5A0329F-26DB-82E1-EC73-2BD4AEE644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87858" y="3030743"/>
                  <a:ext cx="142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C56EFE-43A1-8F7A-2A5E-04414BCEC0F7}"/>
                    </a:ext>
                  </a:extLst>
                </p14:cNvPr>
                <p14:cNvContentPartPr/>
                <p14:nvPr/>
              </p14:nvContentPartPr>
              <p14:xfrm>
                <a:off x="7806018" y="3103823"/>
                <a:ext cx="74520" cy="25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C56EFE-43A1-8F7A-2A5E-04414BCEC0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88018" y="3086183"/>
                  <a:ext cx="110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C58D2D6-FD74-4655-0BED-EAA8B94F6033}"/>
                    </a:ext>
                  </a:extLst>
                </p14:cNvPr>
                <p14:cNvContentPartPr/>
                <p14:nvPr/>
              </p14:nvContentPartPr>
              <p14:xfrm>
                <a:off x="7773618" y="3074663"/>
                <a:ext cx="131760" cy="925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C58D2D6-FD74-4655-0BED-EAA8B94F603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55618" y="3056663"/>
                  <a:ext cx="167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F21CCDF-3496-7E09-546F-D19CD061384E}"/>
                    </a:ext>
                  </a:extLst>
                </p14:cNvPr>
                <p14:cNvContentPartPr/>
                <p14:nvPr/>
              </p14:nvContentPartPr>
              <p14:xfrm>
                <a:off x="7950378" y="2934983"/>
                <a:ext cx="126720" cy="260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F21CCDF-3496-7E09-546F-D19CD06138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32738" y="2916983"/>
                  <a:ext cx="16236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238B2E8-8634-2568-511C-5C800578DAAF}"/>
              </a:ext>
            </a:extLst>
          </p:cNvPr>
          <p:cNvGrpSpPr/>
          <p:nvPr/>
        </p:nvGrpSpPr>
        <p:grpSpPr>
          <a:xfrm>
            <a:off x="8452218" y="3029663"/>
            <a:ext cx="388440" cy="140040"/>
            <a:chOff x="8452218" y="3029663"/>
            <a:chExt cx="38844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A05AD3C-BD5C-0284-7CD4-BE6E3F3980B7}"/>
                    </a:ext>
                  </a:extLst>
                </p14:cNvPr>
                <p14:cNvContentPartPr/>
                <p14:nvPr/>
              </p14:nvContentPartPr>
              <p14:xfrm>
                <a:off x="8452218" y="3029663"/>
                <a:ext cx="166320" cy="140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A05AD3C-BD5C-0284-7CD4-BE6E3F3980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34218" y="3012023"/>
                  <a:ext cx="2019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D4D7D51-9FB7-CEDA-725A-2FD6E28B21A2}"/>
                    </a:ext>
                  </a:extLst>
                </p14:cNvPr>
                <p14:cNvContentPartPr/>
                <p14:nvPr/>
              </p14:nvContentPartPr>
              <p14:xfrm>
                <a:off x="8671458" y="3074663"/>
                <a:ext cx="169200" cy="702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D4D7D51-9FB7-CEDA-725A-2FD6E28B21A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53818" y="3056663"/>
                  <a:ext cx="2048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BCB8852-2421-AFC7-7A49-3135CBB2779B}"/>
              </a:ext>
            </a:extLst>
          </p:cNvPr>
          <p:cNvGrpSpPr/>
          <p:nvPr/>
        </p:nvGrpSpPr>
        <p:grpSpPr>
          <a:xfrm>
            <a:off x="9239538" y="2768303"/>
            <a:ext cx="2482920" cy="561960"/>
            <a:chOff x="9239538" y="2768303"/>
            <a:chExt cx="2482920" cy="56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1D0ED25-335A-840E-B37D-4534DADD35F6}"/>
                    </a:ext>
                  </a:extLst>
                </p14:cNvPr>
                <p14:cNvContentPartPr/>
                <p14:nvPr/>
              </p14:nvContentPartPr>
              <p14:xfrm>
                <a:off x="9239538" y="2983583"/>
                <a:ext cx="140760" cy="1897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1D0ED25-335A-840E-B37D-4534DADD35F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21898" y="2965943"/>
                  <a:ext cx="176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82E3313-AA32-CF11-011A-5EE4F2359DFD}"/>
                    </a:ext>
                  </a:extLst>
                </p14:cNvPr>
                <p14:cNvContentPartPr/>
                <p14:nvPr/>
              </p14:nvContentPartPr>
              <p14:xfrm>
                <a:off x="9420258" y="3061343"/>
                <a:ext cx="152280" cy="77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82E3313-AA32-CF11-011A-5EE4F2359DF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402618" y="3043343"/>
                  <a:ext cx="187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6975C78-6CDF-72AA-2EBB-394AD04855B5}"/>
                    </a:ext>
                  </a:extLst>
                </p14:cNvPr>
                <p14:cNvContentPartPr/>
                <p14:nvPr/>
              </p14:nvContentPartPr>
              <p14:xfrm>
                <a:off x="9611418" y="3065663"/>
                <a:ext cx="228240" cy="65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6975C78-6CDF-72AA-2EBB-394AD04855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93418" y="3047663"/>
                  <a:ext cx="2638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034393E-DA78-9A0E-EFDA-9F0A0528C538}"/>
                    </a:ext>
                  </a:extLst>
                </p14:cNvPr>
                <p14:cNvContentPartPr/>
                <p14:nvPr/>
              </p14:nvContentPartPr>
              <p14:xfrm>
                <a:off x="9891498" y="3014903"/>
                <a:ext cx="211320" cy="236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034393E-DA78-9A0E-EFDA-9F0A0528C53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73858" y="2997263"/>
                  <a:ext cx="246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FD63412-8218-8036-E9FE-8D47D8CF97C9}"/>
                    </a:ext>
                  </a:extLst>
                </p14:cNvPr>
                <p14:cNvContentPartPr/>
                <p14:nvPr/>
              </p14:nvContentPartPr>
              <p14:xfrm>
                <a:off x="10146738" y="2945423"/>
                <a:ext cx="53640" cy="153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FD63412-8218-8036-E9FE-8D47D8CF97C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29098" y="2927783"/>
                  <a:ext cx="89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7044C30-9E4C-55F3-FED3-F7024CF9E717}"/>
                    </a:ext>
                  </a:extLst>
                </p14:cNvPr>
                <p14:cNvContentPartPr/>
                <p14:nvPr/>
              </p14:nvContentPartPr>
              <p14:xfrm>
                <a:off x="10249698" y="3046583"/>
                <a:ext cx="136800" cy="117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7044C30-9E4C-55F3-FED3-F7024CF9E7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31698" y="3028583"/>
                  <a:ext cx="172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6677783-4E68-B7F0-FF6F-1473D7F765A6}"/>
                    </a:ext>
                  </a:extLst>
                </p14:cNvPr>
                <p14:cNvContentPartPr/>
                <p14:nvPr/>
              </p14:nvContentPartPr>
              <p14:xfrm>
                <a:off x="10389738" y="3161423"/>
                <a:ext cx="121320" cy="128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6677783-4E68-B7F0-FF6F-1473D7F765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72098" y="3143783"/>
                  <a:ext cx="1569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EE7263E-2BE3-B5C4-6300-69C9311374A6}"/>
                    </a:ext>
                  </a:extLst>
                </p14:cNvPr>
                <p14:cNvContentPartPr/>
                <p14:nvPr/>
              </p14:nvContentPartPr>
              <p14:xfrm>
                <a:off x="10650378" y="3015983"/>
                <a:ext cx="159840" cy="155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EE7263E-2BE3-B5C4-6300-69C9311374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32738" y="2997983"/>
                  <a:ext cx="195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3874FEF-E6D3-CBF3-4A90-566FC3B5FC5A}"/>
                    </a:ext>
                  </a:extLst>
                </p14:cNvPr>
                <p14:cNvContentPartPr/>
                <p14:nvPr/>
              </p14:nvContentPartPr>
              <p14:xfrm>
                <a:off x="10943418" y="2972423"/>
                <a:ext cx="22680" cy="216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3874FEF-E6D3-CBF3-4A90-566FC3B5FC5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25778" y="2954423"/>
                  <a:ext cx="58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67023F0-F0C2-8C37-F4EA-BADB47E23213}"/>
                    </a:ext>
                  </a:extLst>
                </p14:cNvPr>
                <p14:cNvContentPartPr/>
                <p14:nvPr/>
              </p14:nvContentPartPr>
              <p14:xfrm>
                <a:off x="10907058" y="3089783"/>
                <a:ext cx="277200" cy="9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67023F0-F0C2-8C37-F4EA-BADB47E232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89418" y="3072143"/>
                  <a:ext cx="312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A0F21D4-EAE1-DB96-E98E-9431B81A9FBA}"/>
                    </a:ext>
                  </a:extLst>
                </p14:cNvPr>
                <p14:cNvContentPartPr/>
                <p14:nvPr/>
              </p14:nvContentPartPr>
              <p14:xfrm>
                <a:off x="11160498" y="3122543"/>
                <a:ext cx="143280" cy="95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A0F21D4-EAE1-DB96-E98E-9431B81A9FB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42858" y="3104903"/>
                  <a:ext cx="178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9939F9C-E326-0EF9-1DD6-E2D8E9B947B1}"/>
                    </a:ext>
                  </a:extLst>
                </p14:cNvPr>
                <p14:cNvContentPartPr/>
                <p14:nvPr/>
              </p14:nvContentPartPr>
              <p14:xfrm>
                <a:off x="11395938" y="3215423"/>
                <a:ext cx="360" cy="13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9939F9C-E326-0EF9-1DD6-E2D8E9B947B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77938" y="3197783"/>
                  <a:ext cx="360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4D9934B-277D-E600-8598-E4215B2D581E}"/>
                    </a:ext>
                  </a:extLst>
                </p14:cNvPr>
                <p14:cNvContentPartPr/>
                <p14:nvPr/>
              </p14:nvContentPartPr>
              <p14:xfrm>
                <a:off x="11362098" y="2768303"/>
                <a:ext cx="360360" cy="561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4D9934B-277D-E600-8598-E4215B2D581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44458" y="2750663"/>
                  <a:ext cx="396000" cy="59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573D55D-AB3A-659A-BE24-BBAE3893EA2B}"/>
              </a:ext>
            </a:extLst>
          </p:cNvPr>
          <p:cNvGrpSpPr/>
          <p:nvPr/>
        </p:nvGrpSpPr>
        <p:grpSpPr>
          <a:xfrm>
            <a:off x="4399338" y="3393623"/>
            <a:ext cx="417600" cy="210960"/>
            <a:chOff x="4399338" y="3393623"/>
            <a:chExt cx="41760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120111D-E026-8E24-7EB0-049E9B116CA9}"/>
                    </a:ext>
                  </a:extLst>
                </p14:cNvPr>
                <p14:cNvContentPartPr/>
                <p14:nvPr/>
              </p14:nvContentPartPr>
              <p14:xfrm>
                <a:off x="4478898" y="3402623"/>
                <a:ext cx="66600" cy="2019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120111D-E026-8E24-7EB0-049E9B116CA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60898" y="3384983"/>
                  <a:ext cx="102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A533F85-CB07-8CDC-90F8-3D29CBB347A5}"/>
                    </a:ext>
                  </a:extLst>
                </p14:cNvPr>
                <p14:cNvContentPartPr/>
                <p14:nvPr/>
              </p14:nvContentPartPr>
              <p14:xfrm>
                <a:off x="4399338" y="3393623"/>
                <a:ext cx="417600" cy="14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A533F85-CB07-8CDC-90F8-3D29CBB347A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81698" y="3375623"/>
                  <a:ext cx="45324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6B07ED2-E35E-E1E2-2CD3-B5A6443CDD3B}"/>
              </a:ext>
            </a:extLst>
          </p:cNvPr>
          <p:cNvGrpSpPr/>
          <p:nvPr/>
        </p:nvGrpSpPr>
        <p:grpSpPr>
          <a:xfrm>
            <a:off x="7535298" y="3383903"/>
            <a:ext cx="372960" cy="290880"/>
            <a:chOff x="7535298" y="3383903"/>
            <a:chExt cx="37296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F8C9C50-4057-8ED6-5A95-C5F51AE19723}"/>
                    </a:ext>
                  </a:extLst>
                </p14:cNvPr>
                <p14:cNvContentPartPr/>
                <p14:nvPr/>
              </p14:nvContentPartPr>
              <p14:xfrm>
                <a:off x="7535298" y="3383903"/>
                <a:ext cx="372960" cy="290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F8C9C50-4057-8ED6-5A95-C5F51AE1972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17298" y="3366263"/>
                  <a:ext cx="408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0DA0DBB-D0D3-108E-4B25-0B2D0A7A1DFA}"/>
                    </a:ext>
                  </a:extLst>
                </p14:cNvPr>
                <p14:cNvContentPartPr/>
                <p14:nvPr/>
              </p14:nvContentPartPr>
              <p14:xfrm>
                <a:off x="7610898" y="3557063"/>
                <a:ext cx="190080" cy="28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0DA0DBB-D0D3-108E-4B25-0B2D0A7A1DF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93258" y="3539423"/>
                  <a:ext cx="22572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FAC74FC-FB48-5041-125B-760F6F320257}"/>
                  </a:ext>
                </a:extLst>
              </p14:cNvPr>
              <p14:cNvContentPartPr/>
              <p14:nvPr/>
            </p14:nvContentPartPr>
            <p14:xfrm>
              <a:off x="4104138" y="4297583"/>
              <a:ext cx="747720" cy="3366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FAC74FC-FB48-5041-125B-760F6F32025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086498" y="4279583"/>
                <a:ext cx="783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771023C-2F73-1A8E-B1D8-70A7D1496C7B}"/>
                  </a:ext>
                </a:extLst>
              </p14:cNvPr>
              <p14:cNvContentPartPr/>
              <p14:nvPr/>
            </p14:nvContentPartPr>
            <p14:xfrm>
              <a:off x="7424778" y="5417183"/>
              <a:ext cx="807840" cy="3031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771023C-2F73-1A8E-B1D8-70A7D1496C7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406778" y="5399543"/>
                <a:ext cx="84348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71230112-AADA-F8F5-D61A-0C621377E152}"/>
              </a:ext>
            </a:extLst>
          </p:cNvPr>
          <p:cNvGrpSpPr/>
          <p:nvPr/>
        </p:nvGrpSpPr>
        <p:grpSpPr>
          <a:xfrm>
            <a:off x="3722898" y="5092463"/>
            <a:ext cx="967680" cy="339480"/>
            <a:chOff x="3722898" y="5092463"/>
            <a:chExt cx="967680" cy="33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3A112B5-265F-5611-B3CB-7AA01FF133A9}"/>
                    </a:ext>
                  </a:extLst>
                </p14:cNvPr>
                <p14:cNvContentPartPr/>
                <p14:nvPr/>
              </p14:nvContentPartPr>
              <p14:xfrm>
                <a:off x="3732258" y="5092463"/>
                <a:ext cx="186840" cy="339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3A112B5-265F-5611-B3CB-7AA01FF133A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14258" y="5074463"/>
                  <a:ext cx="222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A0ABFEC-07DD-23F8-90B5-A7107B3C1B4F}"/>
                    </a:ext>
                  </a:extLst>
                </p14:cNvPr>
                <p14:cNvContentPartPr/>
                <p14:nvPr/>
              </p14:nvContentPartPr>
              <p14:xfrm>
                <a:off x="3722898" y="5272463"/>
                <a:ext cx="160920" cy="13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A0ABFEC-07DD-23F8-90B5-A7107B3C1B4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05258" y="5254463"/>
                  <a:ext cx="196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C4BB684-BD01-025A-519F-0903062AA13B}"/>
                    </a:ext>
                  </a:extLst>
                </p14:cNvPr>
                <p14:cNvContentPartPr/>
                <p14:nvPr/>
              </p14:nvContentPartPr>
              <p14:xfrm>
                <a:off x="3936738" y="5262023"/>
                <a:ext cx="134280" cy="118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C4BB684-BD01-025A-519F-0903062AA13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18738" y="5244023"/>
                  <a:ext cx="169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4A4D1A6-CDF7-23E0-FF5C-F6FF8A9BA1D8}"/>
                    </a:ext>
                  </a:extLst>
                </p14:cNvPr>
                <p14:cNvContentPartPr/>
                <p14:nvPr/>
              </p14:nvContentPartPr>
              <p14:xfrm>
                <a:off x="4185138" y="5124503"/>
                <a:ext cx="20880" cy="231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4A4D1A6-CDF7-23E0-FF5C-F6FF8A9BA1D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67138" y="5106863"/>
                  <a:ext cx="56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7C40ED7-2117-5814-B1CD-C1B502C53288}"/>
                    </a:ext>
                  </a:extLst>
                </p14:cNvPr>
                <p14:cNvContentPartPr/>
                <p14:nvPr/>
              </p14:nvContentPartPr>
              <p14:xfrm>
                <a:off x="4273338" y="5238263"/>
                <a:ext cx="113040" cy="1774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7C40ED7-2117-5814-B1CD-C1B502C532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55698" y="5220623"/>
                  <a:ext cx="148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2D81C87-9920-8DA1-BE68-75C9CF7A1791}"/>
                    </a:ext>
                  </a:extLst>
                </p14:cNvPr>
                <p14:cNvContentPartPr/>
                <p14:nvPr/>
              </p14:nvContentPartPr>
              <p14:xfrm>
                <a:off x="4470978" y="5234663"/>
                <a:ext cx="219600" cy="154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2D81C87-9920-8DA1-BE68-75C9CF7A17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53338" y="5216663"/>
                  <a:ext cx="25524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AC13129-28EE-7AAC-B0CC-D98A19979BCF}"/>
              </a:ext>
            </a:extLst>
          </p:cNvPr>
          <p:cNvGrpSpPr/>
          <p:nvPr/>
        </p:nvGrpSpPr>
        <p:grpSpPr>
          <a:xfrm>
            <a:off x="4962018" y="5200103"/>
            <a:ext cx="741240" cy="261720"/>
            <a:chOff x="4962018" y="5200103"/>
            <a:chExt cx="74124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6DBA9DD-E19B-7ECD-A268-C6A52E646065}"/>
                    </a:ext>
                  </a:extLst>
                </p14:cNvPr>
                <p14:cNvContentPartPr/>
                <p14:nvPr/>
              </p14:nvContentPartPr>
              <p14:xfrm>
                <a:off x="4962018" y="5200103"/>
                <a:ext cx="217080" cy="261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6DBA9DD-E19B-7ECD-A268-C6A52E64606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944378" y="5182463"/>
                  <a:ext cx="2527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33D8AD9-8810-A0F7-9B8B-518484896944}"/>
                    </a:ext>
                  </a:extLst>
                </p14:cNvPr>
                <p14:cNvContentPartPr/>
                <p14:nvPr/>
              </p14:nvContentPartPr>
              <p14:xfrm>
                <a:off x="5283858" y="5237183"/>
                <a:ext cx="167400" cy="117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33D8AD9-8810-A0F7-9B8B-5184848969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65858" y="5219543"/>
                  <a:ext cx="203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51A478B-8CB1-2193-C907-EDB5A0470380}"/>
                    </a:ext>
                  </a:extLst>
                </p14:cNvPr>
                <p14:cNvContentPartPr/>
                <p14:nvPr/>
              </p14:nvContentPartPr>
              <p14:xfrm>
                <a:off x="5479338" y="5227463"/>
                <a:ext cx="146880" cy="156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51A478B-8CB1-2193-C907-EDB5A047038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61698" y="5209823"/>
                  <a:ext cx="182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6779FFB-663C-A82F-22E6-E15243395EBC}"/>
                    </a:ext>
                  </a:extLst>
                </p14:cNvPr>
                <p14:cNvContentPartPr/>
                <p14:nvPr/>
              </p14:nvContentPartPr>
              <p14:xfrm>
                <a:off x="5698938" y="5374703"/>
                <a:ext cx="4320" cy="9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6779FFB-663C-A82F-22E6-E15243395E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81298" y="5356703"/>
                  <a:ext cx="3996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74972CB-3B76-A0C8-6B61-6CBF50E14B46}"/>
              </a:ext>
            </a:extLst>
          </p:cNvPr>
          <p:cNvGrpSpPr/>
          <p:nvPr/>
        </p:nvGrpSpPr>
        <p:grpSpPr>
          <a:xfrm>
            <a:off x="3087858" y="5555423"/>
            <a:ext cx="2219400" cy="426240"/>
            <a:chOff x="3087858" y="5555423"/>
            <a:chExt cx="221940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C551655-19FE-FB2A-0920-5F87BAE25469}"/>
                    </a:ext>
                  </a:extLst>
                </p14:cNvPr>
                <p14:cNvContentPartPr/>
                <p14:nvPr/>
              </p14:nvContentPartPr>
              <p14:xfrm>
                <a:off x="3199818" y="5577743"/>
                <a:ext cx="79560" cy="237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C551655-19FE-FB2A-0920-5F87BAE2546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81818" y="5560103"/>
                  <a:ext cx="115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0624E5F-C74C-B3BB-F954-D46EBD6287F8}"/>
                    </a:ext>
                  </a:extLst>
                </p14:cNvPr>
                <p14:cNvContentPartPr/>
                <p14:nvPr/>
              </p14:nvContentPartPr>
              <p14:xfrm>
                <a:off x="3087858" y="5555423"/>
                <a:ext cx="210960" cy="426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0624E5F-C74C-B3BB-F954-D46EBD6287F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70218" y="5537423"/>
                  <a:ext cx="2466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F2E2206-FDCB-854F-06F8-ED0BDD66697F}"/>
                    </a:ext>
                  </a:extLst>
                </p14:cNvPr>
                <p14:cNvContentPartPr/>
                <p14:nvPr/>
              </p14:nvContentPartPr>
              <p14:xfrm>
                <a:off x="3367218" y="5723543"/>
                <a:ext cx="414000" cy="137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F2E2206-FDCB-854F-06F8-ED0BDD66697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49218" y="5705543"/>
                  <a:ext cx="449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BD880B3-3853-C000-F6E9-4A62CD21C843}"/>
                    </a:ext>
                  </a:extLst>
                </p14:cNvPr>
                <p14:cNvContentPartPr/>
                <p14:nvPr/>
              </p14:nvContentPartPr>
              <p14:xfrm>
                <a:off x="3973098" y="5744063"/>
                <a:ext cx="164880" cy="36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BD880B3-3853-C000-F6E9-4A62CD21C84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55098" y="5726423"/>
                  <a:ext cx="2005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A2C0C10-3AB9-6177-9B08-D9C8B9808BC2}"/>
                    </a:ext>
                  </a:extLst>
                </p14:cNvPr>
                <p14:cNvContentPartPr/>
                <p14:nvPr/>
              </p14:nvContentPartPr>
              <p14:xfrm>
                <a:off x="3979578" y="5838383"/>
                <a:ext cx="140760" cy="8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A2C0C10-3AB9-6177-9B08-D9C8B9808BC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961578" y="5820743"/>
                  <a:ext cx="176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213BE22-B66A-62DF-1AD1-DB1AB5DE4803}"/>
                    </a:ext>
                  </a:extLst>
                </p14:cNvPr>
                <p14:cNvContentPartPr/>
                <p14:nvPr/>
              </p14:nvContentPartPr>
              <p14:xfrm>
                <a:off x="4286298" y="5710943"/>
                <a:ext cx="198000" cy="1202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213BE22-B66A-62DF-1AD1-DB1AB5DE480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68298" y="5692943"/>
                  <a:ext cx="2336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8C340D8-40FE-EDF5-4A17-C0A1CD78BFCB}"/>
                    </a:ext>
                  </a:extLst>
                </p14:cNvPr>
                <p14:cNvContentPartPr/>
                <p14:nvPr/>
              </p14:nvContentPartPr>
              <p14:xfrm>
                <a:off x="4559178" y="5822543"/>
                <a:ext cx="2880" cy="4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8C340D8-40FE-EDF5-4A17-C0A1CD78BFC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41538" y="5804543"/>
                  <a:ext cx="38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CF55168-01FC-930B-5E4F-007B37486E4B}"/>
                    </a:ext>
                  </a:extLst>
                </p14:cNvPr>
                <p14:cNvContentPartPr/>
                <p14:nvPr/>
              </p14:nvContentPartPr>
              <p14:xfrm>
                <a:off x="4674018" y="5718143"/>
                <a:ext cx="95400" cy="878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CF55168-01FC-930B-5E4F-007B37486E4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56018" y="5700503"/>
                  <a:ext cx="131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31CF25D-21B5-141E-5809-3090EC1BD738}"/>
                    </a:ext>
                  </a:extLst>
                </p14:cNvPr>
                <p14:cNvContentPartPr/>
                <p14:nvPr/>
              </p14:nvContentPartPr>
              <p14:xfrm>
                <a:off x="4848978" y="5726783"/>
                <a:ext cx="154440" cy="100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31CF25D-21B5-141E-5809-3090EC1BD73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31338" y="5709143"/>
                  <a:ext cx="190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663EFCD-3A7E-0933-E59F-DB1445DF9705}"/>
                    </a:ext>
                  </a:extLst>
                </p14:cNvPr>
                <p14:cNvContentPartPr/>
                <p14:nvPr/>
              </p14:nvContentPartPr>
              <p14:xfrm>
                <a:off x="4885338" y="5691503"/>
                <a:ext cx="173160" cy="13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663EFCD-3A7E-0933-E59F-DB1445DF970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67698" y="5673503"/>
                  <a:ext cx="208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8F6A893-338F-87C7-FFC1-18F5EAFDBC0E}"/>
                    </a:ext>
                  </a:extLst>
                </p14:cNvPr>
                <p14:cNvContentPartPr/>
                <p14:nvPr/>
              </p14:nvContentPartPr>
              <p14:xfrm>
                <a:off x="5124738" y="5599703"/>
                <a:ext cx="182520" cy="297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8F6A893-338F-87C7-FFC1-18F5EAFDBC0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6738" y="5582063"/>
                  <a:ext cx="21816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879EC4A-A065-B140-7DB5-CEBACE543A45}"/>
              </a:ext>
            </a:extLst>
          </p:cNvPr>
          <p:cNvGrpSpPr/>
          <p:nvPr/>
        </p:nvGrpSpPr>
        <p:grpSpPr>
          <a:xfrm>
            <a:off x="6545298" y="3865583"/>
            <a:ext cx="848880" cy="282240"/>
            <a:chOff x="6545298" y="3865583"/>
            <a:chExt cx="84888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E9EF31E-4125-0C51-2C0C-4535B0C3383D}"/>
                    </a:ext>
                  </a:extLst>
                </p14:cNvPr>
                <p14:cNvContentPartPr/>
                <p14:nvPr/>
              </p14:nvContentPartPr>
              <p14:xfrm>
                <a:off x="6555738" y="3865583"/>
                <a:ext cx="244800" cy="274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E9EF31E-4125-0C51-2C0C-4535B0C3383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37738" y="3847943"/>
                  <a:ext cx="280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3088F63-96E4-D8E4-C967-4D39F5D5692C}"/>
                    </a:ext>
                  </a:extLst>
                </p14:cNvPr>
                <p14:cNvContentPartPr/>
                <p14:nvPr/>
              </p14:nvContentPartPr>
              <p14:xfrm>
                <a:off x="6581658" y="4018943"/>
                <a:ext cx="14760" cy="2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3088F63-96E4-D8E4-C967-4D39F5D5692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563658" y="4001303"/>
                  <a:ext cx="50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FAB6B18-8546-C823-EBA7-BFC261E8DB0D}"/>
                    </a:ext>
                  </a:extLst>
                </p14:cNvPr>
                <p14:cNvContentPartPr/>
                <p14:nvPr/>
              </p14:nvContentPartPr>
              <p14:xfrm>
                <a:off x="6581658" y="4018943"/>
                <a:ext cx="360" cy="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FAB6B18-8546-C823-EBA7-BFC261E8DB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63658" y="400130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112269A-3BF3-25EC-4195-4749072A53D8}"/>
                    </a:ext>
                  </a:extLst>
                </p14:cNvPr>
                <p14:cNvContentPartPr/>
                <p14:nvPr/>
              </p14:nvContentPartPr>
              <p14:xfrm>
                <a:off x="6545298" y="4018943"/>
                <a:ext cx="132840" cy="12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112269A-3BF3-25EC-4195-4749072A53D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27298" y="4001303"/>
                  <a:ext cx="168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9DD2B64-F209-5F49-F463-CCD798D37879}"/>
                    </a:ext>
                  </a:extLst>
                </p14:cNvPr>
                <p14:cNvContentPartPr/>
                <p14:nvPr/>
              </p14:nvContentPartPr>
              <p14:xfrm>
                <a:off x="6717378" y="4041623"/>
                <a:ext cx="154440" cy="954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9DD2B64-F209-5F49-F463-CCD798D3787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99738" y="4023623"/>
                  <a:ext cx="190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51E52BF-BDE4-7F8E-CF27-AD757F2FE67F}"/>
                    </a:ext>
                  </a:extLst>
                </p14:cNvPr>
                <p14:cNvContentPartPr/>
                <p14:nvPr/>
              </p14:nvContentPartPr>
              <p14:xfrm>
                <a:off x="6978018" y="3901223"/>
                <a:ext cx="14760" cy="2034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51E52BF-BDE4-7F8E-CF27-AD757F2FE67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60378" y="3883583"/>
                  <a:ext cx="50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5D7DB22-03B8-EA26-32F3-A21880875ECB}"/>
                    </a:ext>
                  </a:extLst>
                </p14:cNvPr>
                <p14:cNvContentPartPr/>
                <p14:nvPr/>
              </p14:nvContentPartPr>
              <p14:xfrm>
                <a:off x="7062618" y="4000583"/>
                <a:ext cx="108360" cy="147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5D7DB22-03B8-EA26-32F3-A21880875EC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44618" y="3982943"/>
                  <a:ext cx="1440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FCDF564-91D0-F8A0-CC21-154B006CFFFD}"/>
                    </a:ext>
                  </a:extLst>
                </p14:cNvPr>
                <p14:cNvContentPartPr/>
                <p14:nvPr/>
              </p14:nvContentPartPr>
              <p14:xfrm>
                <a:off x="7206618" y="4067543"/>
                <a:ext cx="187560" cy="78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FCDF564-91D0-F8A0-CC21-154B006CFFF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188978" y="4049543"/>
                  <a:ext cx="22320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3D721F2-7FA5-4A98-309D-EA4796E5681F}"/>
              </a:ext>
            </a:extLst>
          </p:cNvPr>
          <p:cNvGrpSpPr/>
          <p:nvPr/>
        </p:nvGrpSpPr>
        <p:grpSpPr>
          <a:xfrm>
            <a:off x="7691538" y="4026143"/>
            <a:ext cx="788040" cy="217080"/>
            <a:chOff x="7691538" y="4026143"/>
            <a:chExt cx="78804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E8EF94F-729C-7F71-6FF7-4D4EF94465D4}"/>
                    </a:ext>
                  </a:extLst>
                </p14:cNvPr>
                <p14:cNvContentPartPr/>
                <p14:nvPr/>
              </p14:nvContentPartPr>
              <p14:xfrm>
                <a:off x="7691538" y="4031543"/>
                <a:ext cx="178560" cy="1033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E8EF94F-729C-7F71-6FF7-4D4EF94465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673898" y="4013903"/>
                  <a:ext cx="214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3C73C14-F397-6160-8877-14862F601F59}"/>
                    </a:ext>
                  </a:extLst>
                </p14:cNvPr>
                <p14:cNvContentPartPr/>
                <p14:nvPr/>
              </p14:nvContentPartPr>
              <p14:xfrm>
                <a:off x="7960818" y="4026143"/>
                <a:ext cx="174240" cy="109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3C73C14-F397-6160-8877-14862F601F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43178" y="4008503"/>
                  <a:ext cx="209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0DD6E11-1265-56FF-897B-7090DABC112D}"/>
                    </a:ext>
                  </a:extLst>
                </p14:cNvPr>
                <p14:cNvContentPartPr/>
                <p14:nvPr/>
              </p14:nvContentPartPr>
              <p14:xfrm>
                <a:off x="8151618" y="4039463"/>
                <a:ext cx="176040" cy="203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0DD6E11-1265-56FF-897B-7090DABC112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33978" y="4021463"/>
                  <a:ext cx="211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7D70833-85EA-DD1F-EFCC-A68549611F77}"/>
                    </a:ext>
                  </a:extLst>
                </p14:cNvPr>
                <p14:cNvContentPartPr/>
                <p14:nvPr/>
              </p14:nvContentPartPr>
              <p14:xfrm>
                <a:off x="8470218" y="4120103"/>
                <a:ext cx="9360" cy="36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7D70833-85EA-DD1F-EFCC-A68549611F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452218" y="4102103"/>
                  <a:ext cx="4500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6FB004D8-D923-88A7-3BB5-3A7512FD9500}"/>
              </a:ext>
            </a:extLst>
          </p:cNvPr>
          <p:cNvGrpSpPr/>
          <p:nvPr/>
        </p:nvGrpSpPr>
        <p:grpSpPr>
          <a:xfrm>
            <a:off x="6279978" y="4249703"/>
            <a:ext cx="3052440" cy="574560"/>
            <a:chOff x="6279978" y="4249703"/>
            <a:chExt cx="305244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F97529A-9CF5-33EB-ACD1-7C0129D98B88}"/>
                    </a:ext>
                  </a:extLst>
                </p14:cNvPr>
                <p14:cNvContentPartPr/>
                <p14:nvPr/>
              </p14:nvContentPartPr>
              <p14:xfrm>
                <a:off x="6334698" y="4249703"/>
                <a:ext cx="99720" cy="3139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F97529A-9CF5-33EB-ACD1-7C0129D98B8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16698" y="4232063"/>
                  <a:ext cx="1353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4E2CD3A-0C93-8EA4-84F2-7F1B8B83DC35}"/>
                    </a:ext>
                  </a:extLst>
                </p14:cNvPr>
                <p14:cNvContentPartPr/>
                <p14:nvPr/>
              </p14:nvContentPartPr>
              <p14:xfrm>
                <a:off x="6444498" y="4291463"/>
                <a:ext cx="216000" cy="2120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4E2CD3A-0C93-8EA4-84F2-7F1B8B83DC3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426858" y="4273463"/>
                  <a:ext cx="251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A858CA2-F80D-0082-5196-55CA50FEA24F}"/>
                    </a:ext>
                  </a:extLst>
                </p14:cNvPr>
                <p14:cNvContentPartPr/>
                <p14:nvPr/>
              </p14:nvContentPartPr>
              <p14:xfrm>
                <a:off x="6783258" y="4404863"/>
                <a:ext cx="102960" cy="176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A858CA2-F80D-0082-5196-55CA50FEA24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765258" y="4387223"/>
                  <a:ext cx="138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44EF7124-76DC-D6EA-9CB7-DE17DB726098}"/>
                    </a:ext>
                  </a:extLst>
                </p14:cNvPr>
                <p14:cNvContentPartPr/>
                <p14:nvPr/>
              </p14:nvContentPartPr>
              <p14:xfrm>
                <a:off x="6768858" y="4484063"/>
                <a:ext cx="111960" cy="50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44EF7124-76DC-D6EA-9CB7-DE17DB72609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750858" y="4466423"/>
                  <a:ext cx="147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86106BE-512F-7B1E-EB18-47BA316E9C84}"/>
                    </a:ext>
                  </a:extLst>
                </p14:cNvPr>
                <p14:cNvContentPartPr/>
                <p14:nvPr/>
              </p14:nvContentPartPr>
              <p14:xfrm>
                <a:off x="7039218" y="4357343"/>
                <a:ext cx="151200" cy="1044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86106BE-512F-7B1E-EB18-47BA316E9C8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21218" y="4339703"/>
                  <a:ext cx="186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C19503A-02EB-FEE3-47D1-B7E55F77E2B9}"/>
                    </a:ext>
                  </a:extLst>
                </p14:cNvPr>
                <p14:cNvContentPartPr/>
                <p14:nvPr/>
              </p14:nvContentPartPr>
              <p14:xfrm>
                <a:off x="7250898" y="4450943"/>
                <a:ext cx="14760" cy="14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C19503A-02EB-FEE3-47D1-B7E55F77E2B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33258" y="4433303"/>
                  <a:ext cx="50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E177418-72BC-BBFC-3BA4-C8EEEAF5AFE6}"/>
                    </a:ext>
                  </a:extLst>
                </p14:cNvPr>
                <p14:cNvContentPartPr/>
                <p14:nvPr/>
              </p14:nvContentPartPr>
              <p14:xfrm>
                <a:off x="7345218" y="4333223"/>
                <a:ext cx="178560" cy="130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E177418-72BC-BBFC-3BA4-C8EEEAF5AFE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327578" y="4315223"/>
                  <a:ext cx="214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2C7AD4D-F3D0-DAC1-CE8A-D9AF99BD03B9}"/>
                    </a:ext>
                  </a:extLst>
                </p14:cNvPr>
                <p14:cNvContentPartPr/>
                <p14:nvPr/>
              </p14:nvContentPartPr>
              <p14:xfrm>
                <a:off x="7574538" y="4370663"/>
                <a:ext cx="141120" cy="860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2C7AD4D-F3D0-DAC1-CE8A-D9AF99BD03B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56898" y="4352663"/>
                  <a:ext cx="176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3C2AAFF-EAC2-8761-DE03-0D2EE73394EB}"/>
                    </a:ext>
                  </a:extLst>
                </p14:cNvPr>
                <p14:cNvContentPartPr/>
                <p14:nvPr/>
              </p14:nvContentPartPr>
              <p14:xfrm>
                <a:off x="7816458" y="4273103"/>
                <a:ext cx="106920" cy="2127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3C2AAFF-EAC2-8761-DE03-0D2EE73394E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798458" y="4255103"/>
                  <a:ext cx="142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4F79F55-3BFE-7F5B-41E8-D80D2352E89A}"/>
                    </a:ext>
                  </a:extLst>
                </p14:cNvPr>
                <p14:cNvContentPartPr/>
                <p14:nvPr/>
              </p14:nvContentPartPr>
              <p14:xfrm>
                <a:off x="6279978" y="4597463"/>
                <a:ext cx="251280" cy="205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4F79F55-3BFE-7F5B-41E8-D80D2352E89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61978" y="4579463"/>
                  <a:ext cx="286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AF512BC-ACE8-05E6-3419-AB3EE14C76F2}"/>
                    </a:ext>
                  </a:extLst>
                </p14:cNvPr>
                <p14:cNvContentPartPr/>
                <p14:nvPr/>
              </p14:nvContentPartPr>
              <p14:xfrm>
                <a:off x="6561498" y="4692143"/>
                <a:ext cx="186480" cy="997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AF512BC-ACE8-05E6-3419-AB3EE14C76F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43498" y="4674143"/>
                  <a:ext cx="222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ECC12BF-DA88-94EA-1E70-8B916B68306E}"/>
                    </a:ext>
                  </a:extLst>
                </p14:cNvPr>
                <p14:cNvContentPartPr/>
                <p14:nvPr/>
              </p14:nvContentPartPr>
              <p14:xfrm>
                <a:off x="6801258" y="4671263"/>
                <a:ext cx="217080" cy="1173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ECC12BF-DA88-94EA-1E70-8B916B68306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783258" y="4653623"/>
                  <a:ext cx="252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4907DDE-A4D0-EC3A-981A-C4E666CCFDAD}"/>
                    </a:ext>
                  </a:extLst>
                </p14:cNvPr>
                <p14:cNvContentPartPr/>
                <p14:nvPr/>
              </p14:nvContentPartPr>
              <p14:xfrm>
                <a:off x="7095018" y="4683503"/>
                <a:ext cx="185040" cy="853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4907DDE-A4D0-EC3A-981A-C4E666CCFD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077018" y="4665503"/>
                  <a:ext cx="220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9597767-C64F-8226-BDBF-BE7C65255272}"/>
                    </a:ext>
                  </a:extLst>
                </p14:cNvPr>
                <p14:cNvContentPartPr/>
                <p14:nvPr/>
              </p14:nvContentPartPr>
              <p14:xfrm>
                <a:off x="7336938" y="4653623"/>
                <a:ext cx="145800" cy="1101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9597767-C64F-8226-BDBF-BE7C6525527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318938" y="4635983"/>
                  <a:ext cx="181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4363F72-D54B-890B-4B19-82C99F8873D7}"/>
                    </a:ext>
                  </a:extLst>
                </p14:cNvPr>
                <p14:cNvContentPartPr/>
                <p14:nvPr/>
              </p14:nvContentPartPr>
              <p14:xfrm>
                <a:off x="7631778" y="4711583"/>
                <a:ext cx="164160" cy="25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4363F72-D54B-890B-4B19-82C99F8873D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14138" y="4693583"/>
                  <a:ext cx="199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D70549F-B60F-3151-E80A-CDF9B3EE4968}"/>
                    </a:ext>
                  </a:extLst>
                </p14:cNvPr>
                <p14:cNvContentPartPr/>
                <p14:nvPr/>
              </p14:nvContentPartPr>
              <p14:xfrm>
                <a:off x="7654098" y="4788263"/>
                <a:ext cx="196560" cy="122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D70549F-B60F-3151-E80A-CDF9B3EE496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36098" y="4770623"/>
                  <a:ext cx="232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7E9185C-3A69-B513-EB17-1D3EF365F9FD}"/>
                    </a:ext>
                  </a:extLst>
                </p14:cNvPr>
                <p14:cNvContentPartPr/>
                <p14:nvPr/>
              </p14:nvContentPartPr>
              <p14:xfrm>
                <a:off x="7963698" y="4585223"/>
                <a:ext cx="23040" cy="2278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7E9185C-3A69-B513-EB17-1D3EF365F9F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946058" y="4567223"/>
                  <a:ext cx="58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40C246A-5F0F-7E54-A8D2-D15881F076A7}"/>
                    </a:ext>
                  </a:extLst>
                </p14:cNvPr>
                <p14:cNvContentPartPr/>
                <p14:nvPr/>
              </p14:nvContentPartPr>
              <p14:xfrm>
                <a:off x="8090058" y="4701503"/>
                <a:ext cx="116640" cy="50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40C246A-5F0F-7E54-A8D2-D15881F076A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72058" y="4683503"/>
                  <a:ext cx="152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56DAA82-D084-F639-D5F0-17FD4608305B}"/>
                    </a:ext>
                  </a:extLst>
                </p14:cNvPr>
                <p14:cNvContentPartPr/>
                <p14:nvPr/>
              </p14:nvContentPartPr>
              <p14:xfrm>
                <a:off x="8168538" y="4580183"/>
                <a:ext cx="280080" cy="2440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56DAA82-D084-F639-D5F0-17FD4608305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50898" y="4562183"/>
                  <a:ext cx="315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07A4585-B1A0-1EB1-C0CD-86CB5812305B}"/>
                    </a:ext>
                  </a:extLst>
                </p14:cNvPr>
                <p14:cNvContentPartPr/>
                <p14:nvPr/>
              </p14:nvContentPartPr>
              <p14:xfrm>
                <a:off x="8587218" y="4687463"/>
                <a:ext cx="106560" cy="190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07A4585-B1A0-1EB1-C0CD-86CB5812305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69218" y="4669463"/>
                  <a:ext cx="142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38C75EC-1006-F681-083B-0E65D76AF530}"/>
                    </a:ext>
                  </a:extLst>
                </p14:cNvPr>
                <p14:cNvContentPartPr/>
                <p14:nvPr/>
              </p14:nvContentPartPr>
              <p14:xfrm>
                <a:off x="8550858" y="4769543"/>
                <a:ext cx="112320" cy="36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38C75EC-1006-F681-083B-0E65D76AF53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32858" y="4751903"/>
                  <a:ext cx="147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9CCF375-E958-14A9-1594-A93FDDC6E1F8}"/>
                    </a:ext>
                  </a:extLst>
                </p14:cNvPr>
                <p14:cNvContentPartPr/>
                <p14:nvPr/>
              </p14:nvContentPartPr>
              <p14:xfrm>
                <a:off x="8783778" y="4651463"/>
                <a:ext cx="152280" cy="1260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9CCF375-E958-14A9-1594-A93FDDC6E1F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766138" y="4633463"/>
                  <a:ext cx="187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3059197-B160-01FA-3368-17195AA180C8}"/>
                    </a:ext>
                  </a:extLst>
                </p14:cNvPr>
                <p14:cNvContentPartPr/>
                <p14:nvPr/>
              </p14:nvContentPartPr>
              <p14:xfrm>
                <a:off x="8962698" y="4781423"/>
                <a:ext cx="15840" cy="54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3059197-B160-01FA-3368-17195AA180C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945058" y="4763423"/>
                  <a:ext cx="51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C0F1037-E839-340C-3E90-519B31A62AE5}"/>
                    </a:ext>
                  </a:extLst>
                </p14:cNvPr>
                <p14:cNvContentPartPr/>
                <p14:nvPr/>
              </p14:nvContentPartPr>
              <p14:xfrm>
                <a:off x="9039378" y="4591343"/>
                <a:ext cx="142200" cy="1868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C0F1037-E839-340C-3E90-519B31A62AE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21738" y="4573343"/>
                  <a:ext cx="177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BAF144D-6778-9927-3498-DB1B01596E87}"/>
                    </a:ext>
                  </a:extLst>
                </p14:cNvPr>
                <p14:cNvContentPartPr/>
                <p14:nvPr/>
              </p14:nvContentPartPr>
              <p14:xfrm>
                <a:off x="9171858" y="4646783"/>
                <a:ext cx="160560" cy="1350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BAF144D-6778-9927-3498-DB1B01596E8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153858" y="4628783"/>
                  <a:ext cx="196200" cy="170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8818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0B44B5-F62E-0D6E-7A60-6A9C8AD4E9C7}"/>
                  </a:ext>
                </a:extLst>
              </p14:cNvPr>
              <p14:cNvContentPartPr/>
              <p14:nvPr/>
            </p14:nvContentPartPr>
            <p14:xfrm>
              <a:off x="4087578" y="3454823"/>
              <a:ext cx="3118320" cy="224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0B44B5-F62E-0D6E-7A60-6A9C8AD4E9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9938" y="3436823"/>
                <a:ext cx="3153960" cy="228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72AFB4A-F386-9A62-5374-F6580903825F}"/>
              </a:ext>
            </a:extLst>
          </p:cNvPr>
          <p:cNvGrpSpPr/>
          <p:nvPr/>
        </p:nvGrpSpPr>
        <p:grpSpPr>
          <a:xfrm>
            <a:off x="6204378" y="4079423"/>
            <a:ext cx="628200" cy="1401840"/>
            <a:chOff x="6204378" y="4079423"/>
            <a:chExt cx="628200" cy="140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61E9CA-1342-1335-9F1C-9EC87478C3AC}"/>
                    </a:ext>
                  </a:extLst>
                </p14:cNvPr>
                <p14:cNvContentPartPr/>
                <p14:nvPr/>
              </p14:nvContentPartPr>
              <p14:xfrm>
                <a:off x="6204378" y="4454183"/>
                <a:ext cx="628200" cy="593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61E9CA-1342-1335-9F1C-9EC87478C3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86738" y="4436183"/>
                  <a:ext cx="6638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593438-F3FD-A9E9-38C1-3814E34DADD6}"/>
                    </a:ext>
                  </a:extLst>
                </p14:cNvPr>
                <p14:cNvContentPartPr/>
                <p14:nvPr/>
              </p14:nvContentPartPr>
              <p14:xfrm>
                <a:off x="6594978" y="4079423"/>
                <a:ext cx="56880" cy="384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593438-F3FD-A9E9-38C1-3814E34DAD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77338" y="4061783"/>
                  <a:ext cx="925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DCEB90-EC52-37A6-6340-78184E98EEA5}"/>
                    </a:ext>
                  </a:extLst>
                </p14:cNvPr>
                <p14:cNvContentPartPr/>
                <p14:nvPr/>
              </p14:nvContentPartPr>
              <p14:xfrm>
                <a:off x="6506418" y="5071223"/>
                <a:ext cx="63720" cy="410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DCEB90-EC52-37A6-6340-78184E98EE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88418" y="5053583"/>
                  <a:ext cx="99360" cy="44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4884D4-EE0E-8F70-FFF2-EA15A26568E2}"/>
              </a:ext>
            </a:extLst>
          </p:cNvPr>
          <p:cNvGrpSpPr/>
          <p:nvPr/>
        </p:nvGrpSpPr>
        <p:grpSpPr>
          <a:xfrm>
            <a:off x="4761858" y="3703943"/>
            <a:ext cx="683280" cy="1296720"/>
            <a:chOff x="4761858" y="3703943"/>
            <a:chExt cx="683280" cy="12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4BC8DE-8298-FA95-8B6C-3880821A370D}"/>
                    </a:ext>
                  </a:extLst>
                </p14:cNvPr>
                <p14:cNvContentPartPr/>
                <p14:nvPr/>
              </p14:nvContentPartPr>
              <p14:xfrm>
                <a:off x="4761858" y="3971423"/>
                <a:ext cx="683280" cy="646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4BC8DE-8298-FA95-8B6C-3880821A37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26218" y="3935783"/>
                  <a:ext cx="75492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0B9496-9D6D-ABA9-595B-B73A3582E444}"/>
                    </a:ext>
                  </a:extLst>
                </p14:cNvPr>
                <p14:cNvContentPartPr/>
                <p14:nvPr/>
              </p14:nvContentPartPr>
              <p14:xfrm>
                <a:off x="5141658" y="3703943"/>
                <a:ext cx="72000" cy="26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0B9496-9D6D-ABA9-595B-B73A3582E4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5658" y="3667943"/>
                  <a:ext cx="1436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FE6113-FE60-96FA-64A2-A6ADF2C051FD}"/>
                    </a:ext>
                  </a:extLst>
                </p14:cNvPr>
                <p14:cNvContentPartPr/>
                <p14:nvPr/>
              </p14:nvContentPartPr>
              <p14:xfrm>
                <a:off x="4983258" y="4618343"/>
                <a:ext cx="141840" cy="382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FE6113-FE60-96FA-64A2-A6ADF2C051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47258" y="4582343"/>
                  <a:ext cx="213480" cy="45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49AABC-F193-F9F0-80E7-4D1DC370C512}"/>
              </a:ext>
            </a:extLst>
          </p:cNvPr>
          <p:cNvGrpSpPr/>
          <p:nvPr/>
        </p:nvGrpSpPr>
        <p:grpSpPr>
          <a:xfrm>
            <a:off x="5525418" y="3663623"/>
            <a:ext cx="1355760" cy="1089000"/>
            <a:chOff x="5525418" y="3663623"/>
            <a:chExt cx="1355760" cy="10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A5AA3D-6DDF-2235-9E0F-30BF7E5E3F62}"/>
                    </a:ext>
                  </a:extLst>
                </p14:cNvPr>
                <p14:cNvContentPartPr/>
                <p14:nvPr/>
              </p14:nvContentPartPr>
              <p14:xfrm>
                <a:off x="5525418" y="4308743"/>
                <a:ext cx="86400" cy="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A5AA3D-6DDF-2235-9E0F-30BF7E5E3F6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07778" y="4290743"/>
                  <a:ext cx="122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518E2D-54C3-0958-9FF1-BA21B248F337}"/>
                    </a:ext>
                  </a:extLst>
                </p14:cNvPr>
                <p14:cNvContentPartPr/>
                <p14:nvPr/>
              </p14:nvContentPartPr>
              <p14:xfrm>
                <a:off x="5694618" y="4309103"/>
                <a:ext cx="80280" cy="23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518E2D-54C3-0958-9FF1-BA21B248F3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76978" y="4291463"/>
                  <a:ext cx="115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0783D2B-3680-3EFA-C2FE-1B5C874B046A}"/>
                    </a:ext>
                  </a:extLst>
                </p14:cNvPr>
                <p14:cNvContentPartPr/>
                <p14:nvPr/>
              </p14:nvContentPartPr>
              <p14:xfrm>
                <a:off x="6004578" y="4722743"/>
                <a:ext cx="153720" cy="29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0783D2B-3680-3EFA-C2FE-1B5C874B04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86578" y="4705103"/>
                  <a:ext cx="189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C104F7-C51B-78EE-F161-263EB4B0C78D}"/>
                    </a:ext>
                  </a:extLst>
                </p14:cNvPr>
                <p14:cNvContentPartPr/>
                <p14:nvPr/>
              </p14:nvContentPartPr>
              <p14:xfrm>
                <a:off x="5879658" y="4712303"/>
                <a:ext cx="52200" cy="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C104F7-C51B-78EE-F161-263EB4B0C7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62018" y="4694303"/>
                  <a:ext cx="87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5A002F-B3F5-1679-AFAC-69579A2E19F6}"/>
                    </a:ext>
                  </a:extLst>
                </p14:cNvPr>
                <p14:cNvContentPartPr/>
                <p14:nvPr/>
              </p14:nvContentPartPr>
              <p14:xfrm>
                <a:off x="5773818" y="4345823"/>
                <a:ext cx="102600" cy="342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5A002F-B3F5-1679-AFAC-69579A2E19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55818" y="4328183"/>
                  <a:ext cx="138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5E2E96-32FC-6CAB-A01F-18F78078D26C}"/>
                    </a:ext>
                  </a:extLst>
                </p14:cNvPr>
                <p14:cNvContentPartPr/>
                <p14:nvPr/>
              </p14:nvContentPartPr>
              <p14:xfrm>
                <a:off x="5895498" y="3663623"/>
                <a:ext cx="985680" cy="840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5E2E96-32FC-6CAB-A01F-18F78078D2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77498" y="3645983"/>
                  <a:ext cx="1021320" cy="87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DE0942-D688-F57A-1052-883819D3677C}"/>
              </a:ext>
            </a:extLst>
          </p:cNvPr>
          <p:cNvGrpSpPr/>
          <p:nvPr/>
        </p:nvGrpSpPr>
        <p:grpSpPr>
          <a:xfrm>
            <a:off x="7119858" y="3480743"/>
            <a:ext cx="1180440" cy="289440"/>
            <a:chOff x="7119858" y="3480743"/>
            <a:chExt cx="118044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419500-614B-94EF-1E9C-BF9C4148F5C4}"/>
                    </a:ext>
                  </a:extLst>
                </p14:cNvPr>
                <p14:cNvContentPartPr/>
                <p14:nvPr/>
              </p14:nvContentPartPr>
              <p14:xfrm>
                <a:off x="7119858" y="3480743"/>
                <a:ext cx="430920" cy="279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419500-614B-94EF-1E9C-BF9C4148F5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01858" y="3462743"/>
                  <a:ext cx="4665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39DA5F-9F99-AC62-DE1F-6382A2623AD1}"/>
                    </a:ext>
                  </a:extLst>
                </p14:cNvPr>
                <p14:cNvContentPartPr/>
                <p14:nvPr/>
              </p14:nvContentPartPr>
              <p14:xfrm>
                <a:off x="7625298" y="3557783"/>
                <a:ext cx="166680" cy="212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39DA5F-9F99-AC62-DE1F-6382A2623A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07658" y="3540143"/>
                  <a:ext cx="202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EAA8DB-1F18-2438-98BE-85C3FEEFA28F}"/>
                    </a:ext>
                  </a:extLst>
                </p14:cNvPr>
                <p14:cNvContentPartPr/>
                <p14:nvPr/>
              </p14:nvContentPartPr>
              <p14:xfrm>
                <a:off x="7830138" y="3649223"/>
                <a:ext cx="197280" cy="85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EAA8DB-1F18-2438-98BE-85C3FEEFA2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12498" y="3631583"/>
                  <a:ext cx="232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171C14-8162-0801-7A7D-9EE609CCDC2E}"/>
                    </a:ext>
                  </a:extLst>
                </p14:cNvPr>
                <p14:cNvContentPartPr/>
                <p14:nvPr/>
              </p14:nvContentPartPr>
              <p14:xfrm>
                <a:off x="8076738" y="3622223"/>
                <a:ext cx="223560" cy="126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171C14-8162-0801-7A7D-9EE609CCDC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58738" y="3604223"/>
                  <a:ext cx="2592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BEBB5E-CC93-7210-AC13-5CAA2C1A30D7}"/>
              </a:ext>
            </a:extLst>
          </p:cNvPr>
          <p:cNvGrpSpPr/>
          <p:nvPr/>
        </p:nvGrpSpPr>
        <p:grpSpPr>
          <a:xfrm>
            <a:off x="8882058" y="3312623"/>
            <a:ext cx="1318680" cy="426240"/>
            <a:chOff x="8882058" y="3312623"/>
            <a:chExt cx="131868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AAE341-A526-63B9-A327-D6FA98E0E972}"/>
                    </a:ext>
                  </a:extLst>
                </p14:cNvPr>
                <p14:cNvContentPartPr/>
                <p14:nvPr/>
              </p14:nvContentPartPr>
              <p14:xfrm>
                <a:off x="8882058" y="3312623"/>
                <a:ext cx="354960" cy="426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AAE341-A526-63B9-A327-D6FA98E0E9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64418" y="3294623"/>
                  <a:ext cx="3906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3200FB4-2863-2062-2B3F-78A09707E7A9}"/>
                    </a:ext>
                  </a:extLst>
                </p14:cNvPr>
                <p14:cNvContentPartPr/>
                <p14:nvPr/>
              </p14:nvContentPartPr>
              <p14:xfrm>
                <a:off x="9348978" y="3616463"/>
                <a:ext cx="10800" cy="79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3200FB4-2863-2062-2B3F-78A09707E7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30978" y="3598823"/>
                  <a:ext cx="46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E0B09E-0FD7-2C19-625B-B6883EE9F555}"/>
                    </a:ext>
                  </a:extLst>
                </p14:cNvPr>
                <p14:cNvContentPartPr/>
                <p14:nvPr/>
              </p14:nvContentPartPr>
              <p14:xfrm>
                <a:off x="9356538" y="3489743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E0B09E-0FD7-2C19-625B-B6883EE9F5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38898" y="347174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E7795E-25CA-8904-CE7C-9DC34D02FB5F}"/>
                    </a:ext>
                  </a:extLst>
                </p14:cNvPr>
                <p14:cNvContentPartPr/>
                <p14:nvPr/>
              </p14:nvContentPartPr>
              <p14:xfrm>
                <a:off x="9490458" y="3324863"/>
                <a:ext cx="398160" cy="388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E7795E-25CA-8904-CE7C-9DC34D02FB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472818" y="3307223"/>
                  <a:ext cx="4338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3B9B4A-768B-31BB-0115-C74D390E8DE6}"/>
                    </a:ext>
                  </a:extLst>
                </p14:cNvPr>
                <p14:cNvContentPartPr/>
                <p14:nvPr/>
              </p14:nvContentPartPr>
              <p14:xfrm>
                <a:off x="9471018" y="3573263"/>
                <a:ext cx="287640" cy="11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3B9B4A-768B-31BB-0115-C74D390E8D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53018" y="3555263"/>
                  <a:ext cx="3232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BFC7CCE-BEBE-22C0-2761-4972523B87C7}"/>
                    </a:ext>
                  </a:extLst>
                </p14:cNvPr>
                <p14:cNvContentPartPr/>
                <p14:nvPr/>
              </p14:nvContentPartPr>
              <p14:xfrm>
                <a:off x="9927498" y="3361943"/>
                <a:ext cx="273240" cy="366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BFC7CCE-BEBE-22C0-2761-4972523B87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09858" y="3344303"/>
                  <a:ext cx="3088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821227-A63B-576D-EB75-B14669B289CC}"/>
                    </a:ext>
                  </a:extLst>
                </p14:cNvPr>
                <p14:cNvContentPartPr/>
                <p14:nvPr/>
              </p14:nvContentPartPr>
              <p14:xfrm>
                <a:off x="9847938" y="3583343"/>
                <a:ext cx="28620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821227-A63B-576D-EB75-B14669B289C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29938" y="3565343"/>
                  <a:ext cx="32184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2C165F9-AACD-5183-164E-A7672E06EBEE}"/>
                  </a:ext>
                </a:extLst>
              </p14:cNvPr>
              <p14:cNvContentPartPr/>
              <p14:nvPr/>
            </p14:nvContentPartPr>
            <p14:xfrm>
              <a:off x="6746538" y="4147823"/>
              <a:ext cx="402480" cy="1231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2C165F9-AACD-5183-164E-A7672E06EBE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28538" y="4129823"/>
                <a:ext cx="438120" cy="12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0008EE4-CE50-042E-9371-E0A0FCD4B760}"/>
                  </a:ext>
                </a:extLst>
              </p14:cNvPr>
              <p14:cNvContentPartPr/>
              <p14:nvPr/>
            </p14:nvContentPartPr>
            <p14:xfrm>
              <a:off x="4408338" y="3673343"/>
              <a:ext cx="622800" cy="1331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0008EE4-CE50-042E-9371-E0A0FCD4B76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90698" y="3655703"/>
                <a:ext cx="658440" cy="136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71FE80F-B6C5-9844-7EB4-A50A8CEEAE3E}"/>
              </a:ext>
            </a:extLst>
          </p:cNvPr>
          <p:cNvGrpSpPr/>
          <p:nvPr/>
        </p:nvGrpSpPr>
        <p:grpSpPr>
          <a:xfrm>
            <a:off x="4246338" y="4377143"/>
            <a:ext cx="4120200" cy="1198080"/>
            <a:chOff x="4246338" y="4377143"/>
            <a:chExt cx="4120200" cy="11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24AF99-7AAF-5CCB-AA6C-335D460B7105}"/>
                    </a:ext>
                  </a:extLst>
                </p14:cNvPr>
                <p14:cNvContentPartPr/>
                <p14:nvPr/>
              </p14:nvContentPartPr>
              <p14:xfrm>
                <a:off x="4246338" y="4377143"/>
                <a:ext cx="4120200" cy="1198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24AF99-7AAF-5CCB-AA6C-335D460B71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28698" y="4359503"/>
                  <a:ext cx="4155840" cy="12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E8CC275-67AA-73B1-6A54-AECAABB07FB7}"/>
                    </a:ext>
                  </a:extLst>
                </p14:cNvPr>
                <p14:cNvContentPartPr/>
                <p14:nvPr/>
              </p14:nvContentPartPr>
              <p14:xfrm>
                <a:off x="7209498" y="4795823"/>
                <a:ext cx="1154160" cy="234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E8CC275-67AA-73B1-6A54-AECAABB07F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91498" y="4777823"/>
                  <a:ext cx="118980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F94AAC4-DF1E-A50E-7FF4-86E0770013BB}"/>
              </a:ext>
            </a:extLst>
          </p:cNvPr>
          <p:cNvGrpSpPr/>
          <p:nvPr/>
        </p:nvGrpSpPr>
        <p:grpSpPr>
          <a:xfrm>
            <a:off x="8634018" y="4724903"/>
            <a:ext cx="2798640" cy="419400"/>
            <a:chOff x="8634018" y="4724903"/>
            <a:chExt cx="279864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F4A246-AA16-2493-5629-1EE7DCE189CE}"/>
                    </a:ext>
                  </a:extLst>
                </p14:cNvPr>
                <p14:cNvContentPartPr/>
                <p14:nvPr/>
              </p14:nvContentPartPr>
              <p14:xfrm>
                <a:off x="8634018" y="4845863"/>
                <a:ext cx="321120" cy="284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F4A246-AA16-2493-5629-1EE7DCE189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16018" y="4828223"/>
                  <a:ext cx="3567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037BE6-B309-814E-93EE-BF920B86A464}"/>
                    </a:ext>
                  </a:extLst>
                </p14:cNvPr>
                <p14:cNvContentPartPr/>
                <p14:nvPr/>
              </p14:nvContentPartPr>
              <p14:xfrm>
                <a:off x="9040818" y="4913903"/>
                <a:ext cx="272160" cy="141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037BE6-B309-814E-93EE-BF920B86A4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22818" y="4896263"/>
                  <a:ext cx="3078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11A455-2C7B-A6CA-B62D-14F67564797C}"/>
                    </a:ext>
                  </a:extLst>
                </p14:cNvPr>
                <p14:cNvContentPartPr/>
                <p14:nvPr/>
              </p14:nvContentPartPr>
              <p14:xfrm>
                <a:off x="9418818" y="4867823"/>
                <a:ext cx="173160" cy="189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11A455-2C7B-A6CA-B62D-14F6756479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01178" y="4850183"/>
                  <a:ext cx="2088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6183792-02B2-DC07-C524-508498D74F44}"/>
                    </a:ext>
                  </a:extLst>
                </p14:cNvPr>
                <p14:cNvContentPartPr/>
                <p14:nvPr/>
              </p14:nvContentPartPr>
              <p14:xfrm>
                <a:off x="9714018" y="4982303"/>
                <a:ext cx="11880" cy="49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6183792-02B2-DC07-C524-508498D74F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96378" y="4964303"/>
                  <a:ext cx="475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EC69A7C-3A96-DD3E-D956-FEEF3D572BF4}"/>
                    </a:ext>
                  </a:extLst>
                </p14:cNvPr>
                <p14:cNvContentPartPr/>
                <p14:nvPr/>
              </p14:nvContentPartPr>
              <p14:xfrm>
                <a:off x="9692058" y="4813103"/>
                <a:ext cx="36720" cy="22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EC69A7C-3A96-DD3E-D956-FEEF3D572BF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74058" y="4795463"/>
                  <a:ext cx="72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15C8C9-3E26-57FB-194E-52BDD3C309CA}"/>
                    </a:ext>
                  </a:extLst>
                </p14:cNvPr>
                <p14:cNvContentPartPr/>
                <p14:nvPr/>
              </p14:nvContentPartPr>
              <p14:xfrm>
                <a:off x="9881418" y="4898423"/>
                <a:ext cx="203400" cy="156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15C8C9-3E26-57FB-194E-52BDD3C309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63778" y="4880783"/>
                  <a:ext cx="2390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176723-6E86-DFAC-824F-E7C6F1147FA0}"/>
                    </a:ext>
                  </a:extLst>
                </p14:cNvPr>
                <p14:cNvContentPartPr/>
                <p14:nvPr/>
              </p14:nvContentPartPr>
              <p14:xfrm>
                <a:off x="10258698" y="4724903"/>
                <a:ext cx="36360" cy="303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176723-6E86-DFAC-824F-E7C6F1147F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41058" y="4706903"/>
                  <a:ext cx="720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8F671A9-7818-5FB4-75C5-07DD9A089AAD}"/>
                    </a:ext>
                  </a:extLst>
                </p14:cNvPr>
                <p14:cNvContentPartPr/>
                <p14:nvPr/>
              </p14:nvContentPartPr>
              <p14:xfrm>
                <a:off x="10179498" y="4889423"/>
                <a:ext cx="391680" cy="174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8F671A9-7818-5FB4-75C5-07DD9A089A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61498" y="4871423"/>
                  <a:ext cx="427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68EED3E-708E-B614-AFA6-375EFC38B067}"/>
                    </a:ext>
                  </a:extLst>
                </p14:cNvPr>
                <p14:cNvContentPartPr/>
                <p14:nvPr/>
              </p14:nvContentPartPr>
              <p14:xfrm>
                <a:off x="10571898" y="4732103"/>
                <a:ext cx="61560" cy="68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68EED3E-708E-B614-AFA6-375EFC38B06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53898" y="4714463"/>
                  <a:ext cx="97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F8E9418-48A8-1461-68BB-0054F65A490D}"/>
                    </a:ext>
                  </a:extLst>
                </p14:cNvPr>
                <p14:cNvContentPartPr/>
                <p14:nvPr/>
              </p14:nvContentPartPr>
              <p14:xfrm>
                <a:off x="10706178" y="4895903"/>
                <a:ext cx="272160" cy="156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F8E9418-48A8-1461-68BB-0054F65A49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88538" y="4878263"/>
                  <a:ext cx="307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69D082-535D-47D7-58A8-80637F16B80C}"/>
                    </a:ext>
                  </a:extLst>
                </p14:cNvPr>
                <p14:cNvContentPartPr/>
                <p14:nvPr/>
              </p14:nvContentPartPr>
              <p14:xfrm>
                <a:off x="11073738" y="4941623"/>
                <a:ext cx="358920" cy="202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69D082-535D-47D7-58A8-80637F16B80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55738" y="4923983"/>
                  <a:ext cx="39456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C3B9DA-851B-22E5-900F-480C6EB2E875}"/>
              </a:ext>
            </a:extLst>
          </p:cNvPr>
          <p:cNvGrpSpPr/>
          <p:nvPr/>
        </p:nvGrpSpPr>
        <p:grpSpPr>
          <a:xfrm>
            <a:off x="6412098" y="5823623"/>
            <a:ext cx="2305080" cy="540360"/>
            <a:chOff x="6412098" y="5823623"/>
            <a:chExt cx="230508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D65BD79-D856-E9D7-B8BC-C7B5543CF0E9}"/>
                    </a:ext>
                  </a:extLst>
                </p14:cNvPr>
                <p14:cNvContentPartPr/>
                <p14:nvPr/>
              </p14:nvContentPartPr>
              <p14:xfrm>
                <a:off x="6412098" y="6091823"/>
                <a:ext cx="258480" cy="164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D65BD79-D856-E9D7-B8BC-C7B5543CF0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94098" y="6073823"/>
                  <a:ext cx="294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479A90F-8057-CA87-7E7A-7FEA01F67F2E}"/>
                    </a:ext>
                  </a:extLst>
                </p14:cNvPr>
                <p14:cNvContentPartPr/>
                <p14:nvPr/>
              </p14:nvContentPartPr>
              <p14:xfrm>
                <a:off x="6720618" y="6132503"/>
                <a:ext cx="152280" cy="79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479A90F-8057-CA87-7E7A-7FEA01F67F2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02978" y="6114863"/>
                  <a:ext cx="187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262782-C5D3-9B65-A9E7-9FC5CC7F1D75}"/>
                    </a:ext>
                  </a:extLst>
                </p14:cNvPr>
                <p14:cNvContentPartPr/>
                <p14:nvPr/>
              </p14:nvContentPartPr>
              <p14:xfrm>
                <a:off x="6671298" y="6095063"/>
                <a:ext cx="178560" cy="177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262782-C5D3-9B65-A9E7-9FC5CC7F1D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53658" y="6077423"/>
                  <a:ext cx="214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C4B5333-6FAE-F4CD-C6F9-B5932F131AE1}"/>
                    </a:ext>
                  </a:extLst>
                </p14:cNvPr>
                <p14:cNvContentPartPr/>
                <p14:nvPr/>
              </p14:nvContentPartPr>
              <p14:xfrm>
                <a:off x="6946698" y="6069863"/>
                <a:ext cx="173520" cy="294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C4B5333-6FAE-F4CD-C6F9-B5932F131A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29058" y="6052223"/>
                  <a:ext cx="209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35745E-E5B1-C313-CEDD-2AD886A087D6}"/>
                    </a:ext>
                  </a:extLst>
                </p14:cNvPr>
                <p14:cNvContentPartPr/>
                <p14:nvPr/>
              </p14:nvContentPartPr>
              <p14:xfrm>
                <a:off x="7166658" y="6117743"/>
                <a:ext cx="165600" cy="114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35745E-E5B1-C313-CEDD-2AD886A087D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48658" y="6100103"/>
                  <a:ext cx="201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83C466-061E-63F9-11A8-547CF19BF538}"/>
                    </a:ext>
                  </a:extLst>
                </p14:cNvPr>
                <p14:cNvContentPartPr/>
                <p14:nvPr/>
              </p14:nvContentPartPr>
              <p14:xfrm>
                <a:off x="7407138" y="6104423"/>
                <a:ext cx="108000" cy="118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83C466-061E-63F9-11A8-547CF19BF5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89138" y="6086783"/>
                  <a:ext cx="143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C98315-F5A0-1928-90CC-D45E78C49385}"/>
                    </a:ext>
                  </a:extLst>
                </p14:cNvPr>
                <p14:cNvContentPartPr/>
                <p14:nvPr/>
              </p14:nvContentPartPr>
              <p14:xfrm>
                <a:off x="7578498" y="6167423"/>
                <a:ext cx="9360" cy="20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C98315-F5A0-1928-90CC-D45E78C493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60858" y="6149423"/>
                  <a:ext cx="45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FF6B0A1-1B13-5C58-AFDF-5B6564E4A956}"/>
                    </a:ext>
                  </a:extLst>
                </p14:cNvPr>
                <p14:cNvContentPartPr/>
                <p14:nvPr/>
              </p14:nvContentPartPr>
              <p14:xfrm>
                <a:off x="7566978" y="6034223"/>
                <a:ext cx="10800" cy="9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FF6B0A1-1B13-5C58-AFDF-5B6564E4A9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48978" y="6016583"/>
                  <a:ext cx="46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E9B609-D886-8167-2135-833EA590A579}"/>
                    </a:ext>
                  </a:extLst>
                </p14:cNvPr>
                <p14:cNvContentPartPr/>
                <p14:nvPr/>
              </p14:nvContentPartPr>
              <p14:xfrm>
                <a:off x="7679298" y="6099023"/>
                <a:ext cx="180360" cy="70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E9B609-D886-8167-2135-833EA590A5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61658" y="6081383"/>
                  <a:ext cx="216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4EB3782-B778-19BD-417B-70C0112FB6E8}"/>
                    </a:ext>
                  </a:extLst>
                </p14:cNvPr>
                <p14:cNvContentPartPr/>
                <p14:nvPr/>
              </p14:nvContentPartPr>
              <p14:xfrm>
                <a:off x="7915098" y="6089303"/>
                <a:ext cx="131040" cy="120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4EB3782-B778-19BD-417B-70C0112FB6E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97458" y="6071303"/>
                  <a:ext cx="166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9BFD5BD-90F0-7019-F902-C5A3740A4054}"/>
                    </a:ext>
                  </a:extLst>
                </p14:cNvPr>
                <p14:cNvContentPartPr/>
                <p14:nvPr/>
              </p14:nvContentPartPr>
              <p14:xfrm>
                <a:off x="8127138" y="6118463"/>
                <a:ext cx="155160" cy="72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9BFD5BD-90F0-7019-F902-C5A3740A40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09138" y="6100463"/>
                  <a:ext cx="190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A20D182-2DAD-6206-1F40-67DF0BB0998C}"/>
                    </a:ext>
                  </a:extLst>
                </p14:cNvPr>
                <p14:cNvContentPartPr/>
                <p14:nvPr/>
              </p14:nvContentPartPr>
              <p14:xfrm>
                <a:off x="8397498" y="5937023"/>
                <a:ext cx="35640" cy="199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A20D182-2DAD-6206-1F40-67DF0BB0998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79498" y="5919383"/>
                  <a:ext cx="71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51D349-EE7B-820F-31C7-3861485CC917}"/>
                    </a:ext>
                  </a:extLst>
                </p14:cNvPr>
                <p14:cNvContentPartPr/>
                <p14:nvPr/>
              </p14:nvContentPartPr>
              <p14:xfrm>
                <a:off x="8327298" y="6060503"/>
                <a:ext cx="170640" cy="15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51D349-EE7B-820F-31C7-3861485CC91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09298" y="6042503"/>
                  <a:ext cx="2062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35449CE-BEB9-B3A6-ED66-36A88D4F18A1}"/>
                    </a:ext>
                  </a:extLst>
                </p14:cNvPr>
                <p14:cNvContentPartPr/>
                <p14:nvPr/>
              </p14:nvContentPartPr>
              <p14:xfrm>
                <a:off x="8496138" y="5823623"/>
                <a:ext cx="221040" cy="390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35449CE-BEB9-B3A6-ED66-36A88D4F18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78498" y="5805983"/>
                  <a:ext cx="256680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048838E-8786-A832-2A11-536DC354FCE2}"/>
              </a:ext>
            </a:extLst>
          </p:cNvPr>
          <p:cNvGrpSpPr/>
          <p:nvPr/>
        </p:nvGrpSpPr>
        <p:grpSpPr>
          <a:xfrm>
            <a:off x="3552618" y="5780423"/>
            <a:ext cx="2419920" cy="559440"/>
            <a:chOff x="3552618" y="5780423"/>
            <a:chExt cx="241992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D1CBD28-764C-9F87-8F60-9F5D34B4F889}"/>
                    </a:ext>
                  </a:extLst>
                </p14:cNvPr>
                <p14:cNvContentPartPr/>
                <p14:nvPr/>
              </p14:nvContentPartPr>
              <p14:xfrm>
                <a:off x="3727218" y="5838743"/>
                <a:ext cx="227520" cy="223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D1CBD28-764C-9F87-8F60-9F5D34B4F8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09578" y="5820743"/>
                  <a:ext cx="2631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4B2715E-6C6D-D134-3A73-33B498EEE80D}"/>
                    </a:ext>
                  </a:extLst>
                </p14:cNvPr>
                <p14:cNvContentPartPr/>
                <p14:nvPr/>
              </p14:nvContentPartPr>
              <p14:xfrm>
                <a:off x="3744138" y="6068423"/>
                <a:ext cx="58680" cy="165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4B2715E-6C6D-D134-3A73-33B498EEE80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26498" y="6050423"/>
                  <a:ext cx="94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03BC7D-F67C-2E6D-3477-CD33E5AA1687}"/>
                    </a:ext>
                  </a:extLst>
                </p14:cNvPr>
                <p14:cNvContentPartPr/>
                <p14:nvPr/>
              </p14:nvContentPartPr>
              <p14:xfrm>
                <a:off x="3916938" y="6075263"/>
                <a:ext cx="161280" cy="118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03BC7D-F67C-2E6D-3477-CD33E5AA168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99298" y="6057263"/>
                  <a:ext cx="196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1411D15-7B05-B796-7756-FCE69A84E1E6}"/>
                    </a:ext>
                  </a:extLst>
                </p14:cNvPr>
                <p14:cNvContentPartPr/>
                <p14:nvPr/>
              </p14:nvContentPartPr>
              <p14:xfrm>
                <a:off x="4159218" y="6097943"/>
                <a:ext cx="142920" cy="77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1411D15-7B05-B796-7756-FCE69A84E1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41578" y="6079943"/>
                  <a:ext cx="178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B78ADDE-DB21-DF51-7B56-228F8B9FD93D}"/>
                    </a:ext>
                  </a:extLst>
                </p14:cNvPr>
                <p14:cNvContentPartPr/>
                <p14:nvPr/>
              </p14:nvContentPartPr>
              <p14:xfrm>
                <a:off x="4392858" y="6049343"/>
                <a:ext cx="160200" cy="118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B78ADDE-DB21-DF51-7B56-228F8B9FD93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74858" y="6031703"/>
                  <a:ext cx="195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DC88FE8-F192-2A51-014A-377E4338FF6A}"/>
                    </a:ext>
                  </a:extLst>
                </p14:cNvPr>
                <p14:cNvContentPartPr/>
                <p14:nvPr/>
              </p14:nvContentPartPr>
              <p14:xfrm>
                <a:off x="4918098" y="6084263"/>
                <a:ext cx="261360" cy="100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DC88FE8-F192-2A51-014A-377E4338FF6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00098" y="6066623"/>
                  <a:ext cx="297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8EBCA0-2F6C-D461-879D-0E64A805597F}"/>
                    </a:ext>
                  </a:extLst>
                </p14:cNvPr>
                <p14:cNvContentPartPr/>
                <p14:nvPr/>
              </p14:nvContentPartPr>
              <p14:xfrm>
                <a:off x="5250378" y="6073823"/>
                <a:ext cx="154080" cy="101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8EBCA0-2F6C-D461-879D-0E64A80559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32738" y="6056183"/>
                  <a:ext cx="189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213D47-EA94-D6EA-CAC5-7821FB42C38D}"/>
                    </a:ext>
                  </a:extLst>
                </p14:cNvPr>
                <p14:cNvContentPartPr/>
                <p14:nvPr/>
              </p14:nvContentPartPr>
              <p14:xfrm>
                <a:off x="5461338" y="6104783"/>
                <a:ext cx="313560" cy="99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213D47-EA94-D6EA-CAC5-7821FB42C3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43338" y="6087143"/>
                  <a:ext cx="349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FE5F20-54A8-6484-85D1-2D01BCE71A04}"/>
                    </a:ext>
                  </a:extLst>
                </p14:cNvPr>
                <p14:cNvContentPartPr/>
                <p14:nvPr/>
              </p14:nvContentPartPr>
              <p14:xfrm>
                <a:off x="5873178" y="6066983"/>
                <a:ext cx="99360" cy="175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4FE5F20-54A8-6484-85D1-2D01BCE71A0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55538" y="6049343"/>
                  <a:ext cx="135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3C9BB1-69C5-EF08-B5E9-8D9BC70D2D22}"/>
                    </a:ext>
                  </a:extLst>
                </p14:cNvPr>
                <p14:cNvContentPartPr/>
                <p14:nvPr/>
              </p14:nvContentPartPr>
              <p14:xfrm>
                <a:off x="5822418" y="5897063"/>
                <a:ext cx="145800" cy="107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3C9BB1-69C5-EF08-B5E9-8D9BC70D2D2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04778" y="5879063"/>
                  <a:ext cx="181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5719940-3AFA-603F-965E-95A3CEFF0FD5}"/>
                    </a:ext>
                  </a:extLst>
                </p14:cNvPr>
                <p14:cNvContentPartPr/>
                <p14:nvPr/>
              </p14:nvContentPartPr>
              <p14:xfrm>
                <a:off x="3552618" y="5780423"/>
                <a:ext cx="84240" cy="559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5719940-3AFA-603F-965E-95A3CEFF0FD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34618" y="5762783"/>
                  <a:ext cx="119880" cy="595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7" name="Title 1">
            <a:extLst>
              <a:ext uri="{FF2B5EF4-FFF2-40B4-BE49-F238E27FC236}">
                <a16:creationId xmlns:a16="http://schemas.microsoft.com/office/drawing/2014/main" id="{3AFADA82-39E6-01BF-9A6E-4165E794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Effect size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D1E13B-1117-7AE8-E43D-F0A0C905A8A7}"/>
              </a:ext>
            </a:extLst>
          </p:cNvPr>
          <p:cNvSpPr txBox="1"/>
          <p:nvPr/>
        </p:nvSpPr>
        <p:spPr>
          <a:xfrm>
            <a:off x="2590648" y="1636279"/>
            <a:ext cx="6578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Cohen's d (Welch's g) = </a:t>
            </a:r>
          </a:p>
          <a:p>
            <a:pPr algn="ctr"/>
            <a:r>
              <a:rPr lang="en-GB" sz="3200" dirty="0"/>
              <a:t>mean diff. / pooled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81777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790F-1DE4-FB4B-A5FB-7096553449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Effect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9BDA4-744D-F885-F62C-AC93D5B9BFA3}"/>
              </a:ext>
            </a:extLst>
          </p:cNvPr>
          <p:cNvSpPr txBox="1"/>
          <p:nvPr/>
        </p:nvSpPr>
        <p:spPr>
          <a:xfrm>
            <a:off x="2590648" y="1636279"/>
            <a:ext cx="65780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Cohen's d (Welch's g) = </a:t>
            </a:r>
          </a:p>
          <a:p>
            <a:pPr algn="ctr"/>
            <a:r>
              <a:rPr lang="en-GB" sz="3200" dirty="0"/>
              <a:t>mean diff. / pooled standard deviation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85BF34-7DD7-DFD0-CC6F-F2E3B935AA3E}"/>
                  </a:ext>
                </a:extLst>
              </p14:cNvPr>
              <p14:cNvContentPartPr/>
              <p14:nvPr/>
            </p14:nvContentPartPr>
            <p14:xfrm>
              <a:off x="4595538" y="3197423"/>
              <a:ext cx="4154400" cy="285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85BF34-7DD7-DFD0-CC6F-F2E3B935AA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7898" y="3179783"/>
                <a:ext cx="4190040" cy="28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9F1735-B48D-62C5-1F35-BEC3F5A99D7B}"/>
                  </a:ext>
                </a:extLst>
              </p14:cNvPr>
              <p14:cNvContentPartPr/>
              <p14:nvPr/>
            </p14:nvContentPartPr>
            <p14:xfrm>
              <a:off x="3958338" y="4003823"/>
              <a:ext cx="190440" cy="38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9F1735-B48D-62C5-1F35-BEC3F5A99D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0338" y="3985823"/>
                <a:ext cx="226080" cy="41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4FBB08B-7215-A2E8-EF70-3060BAD2C4EC}"/>
              </a:ext>
            </a:extLst>
          </p:cNvPr>
          <p:cNvGrpSpPr/>
          <p:nvPr/>
        </p:nvGrpSpPr>
        <p:grpSpPr>
          <a:xfrm>
            <a:off x="5594898" y="6415103"/>
            <a:ext cx="2478960" cy="271800"/>
            <a:chOff x="5594898" y="6415103"/>
            <a:chExt cx="247896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1E52D6-671D-3424-5CFB-0397F2163E92}"/>
                    </a:ext>
                  </a:extLst>
                </p14:cNvPr>
                <p14:cNvContentPartPr/>
                <p14:nvPr/>
              </p14:nvContentPartPr>
              <p14:xfrm>
                <a:off x="5594898" y="6476663"/>
                <a:ext cx="180000" cy="140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1E52D6-671D-3424-5CFB-0397F2163E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77258" y="6459023"/>
                  <a:ext cx="215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6B0E3A-FD2F-1E50-E2E6-154280767036}"/>
                    </a:ext>
                  </a:extLst>
                </p14:cNvPr>
                <p14:cNvContentPartPr/>
                <p14:nvPr/>
              </p14:nvContentPartPr>
              <p14:xfrm>
                <a:off x="5861658" y="6440663"/>
                <a:ext cx="136800" cy="182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6B0E3A-FD2F-1E50-E2E6-1542807670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43658" y="6422663"/>
                  <a:ext cx="1724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7E7FBE-812B-6E82-1945-C50B01BF0F3F}"/>
                    </a:ext>
                  </a:extLst>
                </p14:cNvPr>
                <p14:cNvContentPartPr/>
                <p14:nvPr/>
              </p14:nvContentPartPr>
              <p14:xfrm>
                <a:off x="5864178" y="6529583"/>
                <a:ext cx="101880" cy="1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7E7FBE-812B-6E82-1945-C50B01BF0F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6178" y="6511943"/>
                  <a:ext cx="137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8F4BA0C-1AEA-05EE-CE24-73122F3D0380}"/>
                    </a:ext>
                  </a:extLst>
                </p14:cNvPr>
                <p14:cNvContentPartPr/>
                <p14:nvPr/>
              </p14:nvContentPartPr>
              <p14:xfrm>
                <a:off x="6082698" y="6415103"/>
                <a:ext cx="178560" cy="199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8F4BA0C-1AEA-05EE-CE24-73122F3D03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64698" y="6397463"/>
                  <a:ext cx="214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E78B2A-F107-DD27-F2FA-1576FC869329}"/>
                    </a:ext>
                  </a:extLst>
                </p14:cNvPr>
                <p14:cNvContentPartPr/>
                <p14:nvPr/>
              </p14:nvContentPartPr>
              <p14:xfrm>
                <a:off x="6085218" y="6526343"/>
                <a:ext cx="136800" cy="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E78B2A-F107-DD27-F2FA-1576FC8693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67218" y="6508343"/>
                  <a:ext cx="172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53DF9F-45D1-A39C-3E32-FCF6972A1F0B}"/>
                    </a:ext>
                  </a:extLst>
                </p14:cNvPr>
                <p14:cNvContentPartPr/>
                <p14:nvPr/>
              </p14:nvContentPartPr>
              <p14:xfrm>
                <a:off x="6283938" y="6507263"/>
                <a:ext cx="164520" cy="110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53DF9F-45D1-A39C-3E32-FCF6972A1F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65938" y="6489623"/>
                  <a:ext cx="200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6342BE-E2D5-AF4C-DFD3-F5035239F9AE}"/>
                    </a:ext>
                  </a:extLst>
                </p14:cNvPr>
                <p14:cNvContentPartPr/>
                <p14:nvPr/>
              </p14:nvContentPartPr>
              <p14:xfrm>
                <a:off x="6522978" y="6525623"/>
                <a:ext cx="152640" cy="98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6342BE-E2D5-AF4C-DFD3-F5035239F9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05338" y="6507623"/>
                  <a:ext cx="188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3C5C56C-B928-411B-5020-271DFC3577C1}"/>
                    </a:ext>
                  </a:extLst>
                </p14:cNvPr>
                <p14:cNvContentPartPr/>
                <p14:nvPr/>
              </p14:nvContentPartPr>
              <p14:xfrm>
                <a:off x="6747978" y="6494303"/>
                <a:ext cx="26280" cy="100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3C5C56C-B928-411B-5020-271DFC3577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30338" y="6476303"/>
                  <a:ext cx="619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F077E1-F46F-6675-1963-FCF1430BF443}"/>
                    </a:ext>
                  </a:extLst>
                </p14:cNvPr>
                <p14:cNvContentPartPr/>
                <p14:nvPr/>
              </p14:nvContentPartPr>
              <p14:xfrm>
                <a:off x="6744018" y="6536423"/>
                <a:ext cx="189000" cy="29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F077E1-F46F-6675-1963-FCF1430BF4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26378" y="6518423"/>
                  <a:ext cx="224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19E17C-6A6E-0261-E2FD-1FFF28383CA8}"/>
                    </a:ext>
                  </a:extLst>
                </p14:cNvPr>
                <p14:cNvContentPartPr/>
                <p14:nvPr/>
              </p14:nvContentPartPr>
              <p14:xfrm>
                <a:off x="7170258" y="6505103"/>
                <a:ext cx="126360" cy="147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19E17C-6A6E-0261-E2FD-1FFF28383C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52618" y="6487463"/>
                  <a:ext cx="162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F8E356-E3DF-EDA0-A0F9-0CAE585D3E07}"/>
                    </a:ext>
                  </a:extLst>
                </p14:cNvPr>
                <p14:cNvContentPartPr/>
                <p14:nvPr/>
              </p14:nvContentPartPr>
              <p14:xfrm>
                <a:off x="7412178" y="6534263"/>
                <a:ext cx="14760" cy="50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F8E356-E3DF-EDA0-A0F9-0CAE585D3E0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94178" y="6516623"/>
                  <a:ext cx="50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DAB46A-3F66-B8BA-FDB4-C1F01BF56124}"/>
                    </a:ext>
                  </a:extLst>
                </p14:cNvPr>
                <p14:cNvContentPartPr/>
                <p14:nvPr/>
              </p14:nvContentPartPr>
              <p14:xfrm>
                <a:off x="7404258" y="6425183"/>
                <a:ext cx="15840" cy="16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DAB46A-3F66-B8BA-FDB4-C1F01BF561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86618" y="6407543"/>
                  <a:ext cx="51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5E3CEB5-39F1-8628-185B-842A20FD35F3}"/>
                    </a:ext>
                  </a:extLst>
                </p14:cNvPr>
                <p14:cNvContentPartPr/>
                <p14:nvPr/>
              </p14:nvContentPartPr>
              <p14:xfrm>
                <a:off x="7538178" y="6510143"/>
                <a:ext cx="231840" cy="121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5E3CEB5-39F1-8628-185B-842A20FD35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20538" y="6492503"/>
                  <a:ext cx="267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EE25202-2DE8-CE71-CD7A-4AFE10ECEC88}"/>
                    </a:ext>
                  </a:extLst>
                </p14:cNvPr>
                <p14:cNvContentPartPr/>
                <p14:nvPr/>
              </p14:nvContentPartPr>
              <p14:xfrm>
                <a:off x="7834458" y="6537863"/>
                <a:ext cx="239400" cy="149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EE25202-2DE8-CE71-CD7A-4AFE10ECEC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16818" y="6519863"/>
                  <a:ext cx="27504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BC1F79-A840-3002-2677-4129852E04EA}"/>
                  </a:ext>
                </a:extLst>
              </p14:cNvPr>
              <p14:cNvContentPartPr/>
              <p14:nvPr/>
            </p14:nvContentPartPr>
            <p14:xfrm>
              <a:off x="4982898" y="6113783"/>
              <a:ext cx="235440" cy="148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BC1F79-A840-3002-2677-4129852E04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65258" y="6095783"/>
                <a:ext cx="2710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29DA054-280D-55A4-F006-87448BE7A3E6}"/>
                  </a:ext>
                </a:extLst>
              </p14:cNvPr>
              <p14:cNvContentPartPr/>
              <p14:nvPr/>
            </p14:nvContentPartPr>
            <p14:xfrm>
              <a:off x="6494538" y="6162383"/>
              <a:ext cx="374760" cy="138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29DA054-280D-55A4-F006-87448BE7A3E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76898" y="6144383"/>
                <a:ext cx="410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9D52419-C612-CC77-6A1B-22FAA17D3C6B}"/>
                  </a:ext>
                </a:extLst>
              </p14:cNvPr>
              <p14:cNvContentPartPr/>
              <p14:nvPr/>
            </p14:nvContentPartPr>
            <p14:xfrm>
              <a:off x="7886658" y="6158063"/>
              <a:ext cx="321480" cy="163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9D52419-C612-CC77-6A1B-22FAA17D3C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68658" y="6140063"/>
                <a:ext cx="3571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20D105A-40C3-9FD6-2C62-CF638D2E96D2}"/>
                  </a:ext>
                </a:extLst>
              </p14:cNvPr>
              <p14:cNvContentPartPr/>
              <p14:nvPr/>
            </p14:nvContentPartPr>
            <p14:xfrm>
              <a:off x="4224378" y="5879783"/>
              <a:ext cx="233640" cy="196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20D105A-40C3-9FD6-2C62-CF638D2E96D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06378" y="5862143"/>
                <a:ext cx="269280" cy="2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7A00192-DDA9-E3AC-0FA6-07C6E30EC852}"/>
              </a:ext>
            </a:extLst>
          </p:cNvPr>
          <p:cNvGrpSpPr/>
          <p:nvPr/>
        </p:nvGrpSpPr>
        <p:grpSpPr>
          <a:xfrm>
            <a:off x="4330578" y="3091943"/>
            <a:ext cx="360720" cy="182160"/>
            <a:chOff x="4330578" y="3091943"/>
            <a:chExt cx="36072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6B5FBF-7D73-43EB-0BD0-93AD0D34F32E}"/>
                    </a:ext>
                  </a:extLst>
                </p14:cNvPr>
                <p14:cNvContentPartPr/>
                <p14:nvPr/>
              </p14:nvContentPartPr>
              <p14:xfrm>
                <a:off x="4330578" y="3091943"/>
                <a:ext cx="52200" cy="17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6B5FBF-7D73-43EB-0BD0-93AD0D34F3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12578" y="3074303"/>
                  <a:ext cx="87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7E7BCE0-488F-E217-BDED-BCE3AD487072}"/>
                    </a:ext>
                  </a:extLst>
                </p14:cNvPr>
                <p14:cNvContentPartPr/>
                <p14:nvPr/>
              </p14:nvContentPartPr>
              <p14:xfrm>
                <a:off x="4456578" y="3262223"/>
                <a:ext cx="14760" cy="11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7E7BCE0-488F-E217-BDED-BCE3AD4870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438578" y="3244583"/>
                  <a:ext cx="50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16C6DEB-716C-6FD9-4E37-B9FF80F1AC65}"/>
                    </a:ext>
                  </a:extLst>
                </p14:cNvPr>
                <p14:cNvContentPartPr/>
                <p14:nvPr/>
              </p14:nvContentPartPr>
              <p14:xfrm>
                <a:off x="4526778" y="3112823"/>
                <a:ext cx="164520" cy="129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16C6DEB-716C-6FD9-4E37-B9FF80F1AC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08778" y="3095183"/>
                  <a:ext cx="20016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8ECC21-97ED-1426-9924-586438FE0791}"/>
              </a:ext>
            </a:extLst>
          </p:cNvPr>
          <p:cNvGrpSpPr/>
          <p:nvPr/>
        </p:nvGrpSpPr>
        <p:grpSpPr>
          <a:xfrm>
            <a:off x="4276218" y="5235383"/>
            <a:ext cx="246960" cy="169200"/>
            <a:chOff x="4276218" y="5235383"/>
            <a:chExt cx="246960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AF9723-1F9B-0736-0CD6-A19239FCC525}"/>
                    </a:ext>
                  </a:extLst>
                </p14:cNvPr>
                <p14:cNvContentPartPr/>
                <p14:nvPr/>
              </p14:nvContentPartPr>
              <p14:xfrm>
                <a:off x="4294218" y="5383343"/>
                <a:ext cx="2880" cy="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AF9723-1F9B-0736-0CD6-A19239FCC5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76218" y="5365343"/>
                  <a:ext cx="385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E3CA1C-538B-BD60-BFF2-F8D469F52476}"/>
                    </a:ext>
                  </a:extLst>
                </p14:cNvPr>
                <p14:cNvContentPartPr/>
                <p14:nvPr/>
              </p14:nvContentPartPr>
              <p14:xfrm>
                <a:off x="4276218" y="5359943"/>
                <a:ext cx="58680" cy="44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E3CA1C-538B-BD60-BFF2-F8D469F524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58218" y="5341943"/>
                  <a:ext cx="94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0D2B6B-A649-007F-76BF-8D16B695707A}"/>
                    </a:ext>
                  </a:extLst>
                </p14:cNvPr>
                <p14:cNvContentPartPr/>
                <p14:nvPr/>
              </p14:nvContentPartPr>
              <p14:xfrm>
                <a:off x="4352178" y="5235383"/>
                <a:ext cx="171000" cy="153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0D2B6B-A649-007F-76BF-8D16B69570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34538" y="5217743"/>
                  <a:ext cx="20664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E75260-94D4-65DB-F8F5-86AE1792C56E}"/>
              </a:ext>
            </a:extLst>
          </p:cNvPr>
          <p:cNvGrpSpPr/>
          <p:nvPr/>
        </p:nvGrpSpPr>
        <p:grpSpPr>
          <a:xfrm>
            <a:off x="5003778" y="5219903"/>
            <a:ext cx="459720" cy="343800"/>
            <a:chOff x="5003778" y="5219903"/>
            <a:chExt cx="45972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F5E6B3-A9B7-3327-7398-65D924EACFE9}"/>
                    </a:ext>
                  </a:extLst>
                </p14:cNvPr>
                <p14:cNvContentPartPr/>
                <p14:nvPr/>
              </p14:nvContentPartPr>
              <p14:xfrm>
                <a:off x="5003778" y="5219903"/>
                <a:ext cx="459720" cy="343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6F5E6B3-A9B7-3327-7398-65D924EACFE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85778" y="5201903"/>
                  <a:ext cx="4953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7E97D4F-C6C3-1EBA-9A57-D3ED8D88E189}"/>
                    </a:ext>
                  </a:extLst>
                </p14:cNvPr>
                <p14:cNvContentPartPr/>
                <p14:nvPr/>
              </p14:nvContentPartPr>
              <p14:xfrm>
                <a:off x="5059938" y="5309183"/>
                <a:ext cx="373320" cy="147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7E97D4F-C6C3-1EBA-9A57-D3ED8D88E1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41938" y="5291543"/>
                  <a:ext cx="4089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05E320-055B-42BC-F466-47CD86E8558D}"/>
              </a:ext>
            </a:extLst>
          </p:cNvPr>
          <p:cNvGrpSpPr/>
          <p:nvPr/>
        </p:nvGrpSpPr>
        <p:grpSpPr>
          <a:xfrm>
            <a:off x="4389258" y="4306943"/>
            <a:ext cx="181080" cy="164880"/>
            <a:chOff x="4389258" y="4306943"/>
            <a:chExt cx="181080" cy="16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B039AB-F556-4CA2-B5A0-EBA9CF2CA68A}"/>
                    </a:ext>
                  </a:extLst>
                </p14:cNvPr>
                <p14:cNvContentPartPr/>
                <p14:nvPr/>
              </p14:nvContentPartPr>
              <p14:xfrm>
                <a:off x="4389258" y="4442303"/>
                <a:ext cx="16920" cy="29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B039AB-F556-4CA2-B5A0-EBA9CF2CA6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71618" y="4424303"/>
                  <a:ext cx="525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0689A2-7E40-6021-4651-0BC33AB192C7}"/>
                    </a:ext>
                  </a:extLst>
                </p14:cNvPr>
                <p14:cNvContentPartPr/>
                <p14:nvPr/>
              </p14:nvContentPartPr>
              <p14:xfrm>
                <a:off x="4454058" y="4310543"/>
                <a:ext cx="116280" cy="130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0689A2-7E40-6021-4651-0BC33AB192C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36058" y="4292543"/>
                  <a:ext cx="151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7EF9AF4-D346-0391-E60A-EB5AA429084F}"/>
                    </a:ext>
                  </a:extLst>
                </p14:cNvPr>
                <p14:cNvContentPartPr/>
                <p14:nvPr/>
              </p14:nvContentPartPr>
              <p14:xfrm>
                <a:off x="4488978" y="4306943"/>
                <a:ext cx="75600" cy="11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7EF9AF4-D346-0391-E60A-EB5AA42908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71338" y="4289303"/>
                  <a:ext cx="11124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4F497C7-5904-7A86-583B-645B73EC3A77}"/>
              </a:ext>
            </a:extLst>
          </p:cNvPr>
          <p:cNvGrpSpPr/>
          <p:nvPr/>
        </p:nvGrpSpPr>
        <p:grpSpPr>
          <a:xfrm>
            <a:off x="6374658" y="4340783"/>
            <a:ext cx="480600" cy="350640"/>
            <a:chOff x="6374658" y="4340783"/>
            <a:chExt cx="48060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2B2FCA4-4715-469E-A5C0-27D89C6358CB}"/>
                    </a:ext>
                  </a:extLst>
                </p14:cNvPr>
                <p14:cNvContentPartPr/>
                <p14:nvPr/>
              </p14:nvContentPartPr>
              <p14:xfrm>
                <a:off x="6374658" y="4340783"/>
                <a:ext cx="480600" cy="350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2B2FCA4-4715-469E-A5C0-27D89C6358C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57018" y="4322783"/>
                  <a:ext cx="5162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659361-912D-65FE-D81B-A9070AF2A8E5}"/>
                    </a:ext>
                  </a:extLst>
                </p14:cNvPr>
                <p14:cNvContentPartPr/>
                <p14:nvPr/>
              </p14:nvContentPartPr>
              <p14:xfrm>
                <a:off x="6445218" y="4450223"/>
                <a:ext cx="325440" cy="75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659361-912D-65FE-D81B-A9070AF2A8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27218" y="4432223"/>
                  <a:ext cx="3610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0C9508-DC70-E8A5-145F-8B6FD6FEC632}"/>
              </a:ext>
            </a:extLst>
          </p:cNvPr>
          <p:cNvGrpSpPr/>
          <p:nvPr/>
        </p:nvGrpSpPr>
        <p:grpSpPr>
          <a:xfrm>
            <a:off x="4422738" y="3541943"/>
            <a:ext cx="259200" cy="195120"/>
            <a:chOff x="4422738" y="3541943"/>
            <a:chExt cx="259200" cy="19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5602463-4D84-5DB6-79CE-E72AD4FF5B83}"/>
                    </a:ext>
                  </a:extLst>
                </p14:cNvPr>
                <p14:cNvContentPartPr/>
                <p14:nvPr/>
              </p14:nvContentPartPr>
              <p14:xfrm>
                <a:off x="4422738" y="3706463"/>
                <a:ext cx="45000" cy="30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5602463-4D84-5DB6-79CE-E72AD4FF5B8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05098" y="3688823"/>
                  <a:ext cx="80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9D245C-5D98-B919-CB2E-F950E33CED99}"/>
                    </a:ext>
                  </a:extLst>
                </p14:cNvPr>
                <p14:cNvContentPartPr/>
                <p14:nvPr/>
              </p14:nvContentPartPr>
              <p14:xfrm>
                <a:off x="4496538" y="3541943"/>
                <a:ext cx="185400" cy="160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9D245C-5D98-B919-CB2E-F950E33CED9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78538" y="3524303"/>
                  <a:ext cx="22104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03C3CE-AEBD-5278-CBF9-BA3B5E352065}"/>
              </a:ext>
            </a:extLst>
          </p:cNvPr>
          <p:cNvGrpSpPr/>
          <p:nvPr/>
        </p:nvGrpSpPr>
        <p:grpSpPr>
          <a:xfrm>
            <a:off x="7833378" y="3484703"/>
            <a:ext cx="561960" cy="386280"/>
            <a:chOff x="7833378" y="3484703"/>
            <a:chExt cx="56196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DD8BFF-8765-3EF4-FAD0-1EF2B3F2E521}"/>
                    </a:ext>
                  </a:extLst>
                </p14:cNvPr>
                <p14:cNvContentPartPr/>
                <p14:nvPr/>
              </p14:nvContentPartPr>
              <p14:xfrm>
                <a:off x="7833378" y="3484703"/>
                <a:ext cx="561960" cy="386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DD8BFF-8765-3EF4-FAD0-1EF2B3F2E5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15378" y="3467063"/>
                  <a:ext cx="5976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B99250-8B88-94CB-AF37-E5E573D9EDF1}"/>
                    </a:ext>
                  </a:extLst>
                </p14:cNvPr>
                <p14:cNvContentPartPr/>
                <p14:nvPr/>
              </p14:nvContentPartPr>
              <p14:xfrm>
                <a:off x="7917618" y="3631943"/>
                <a:ext cx="362880" cy="74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B99250-8B88-94CB-AF37-E5E573D9ED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99978" y="3614303"/>
                  <a:ext cx="398520" cy="10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32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09BC-34D5-07A6-33B5-4BFDBA2ABB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Effect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8353-D832-7C98-F214-D9B80C0EAD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Power is a function of effect size and sample size</a:t>
            </a:r>
          </a:p>
          <a:p>
            <a:endParaRPr lang="en-GB" dirty="0"/>
          </a:p>
          <a:p>
            <a:r>
              <a:rPr lang="en-GB" dirty="0"/>
              <a:t>To detect small effect size, you need bigger sample size</a:t>
            </a:r>
          </a:p>
          <a:p>
            <a:endParaRPr lang="en-GB" dirty="0"/>
          </a:p>
          <a:p>
            <a:r>
              <a:rPr lang="en-GB" dirty="0"/>
              <a:t>Researcher is in control (most of the time)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08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09BC-34D5-07A6-33B5-4BFDBA2ABB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Effect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8353-D832-7C98-F214-D9B80C0EAD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Easy to calculate for simple tests </a:t>
            </a:r>
          </a:p>
          <a:p>
            <a:endParaRPr lang="en-GB" dirty="0"/>
          </a:p>
          <a:p>
            <a:r>
              <a:rPr lang="en-GB" dirty="0"/>
              <a:t>1-way ANOVA</a:t>
            </a:r>
          </a:p>
          <a:p>
            <a:r>
              <a:rPr lang="en-GB" dirty="0"/>
              <a:t>T-test</a:t>
            </a:r>
          </a:p>
          <a:p>
            <a:endParaRPr lang="en-GB" dirty="0"/>
          </a:p>
          <a:p>
            <a:r>
              <a:rPr lang="en-GB" dirty="0"/>
              <a:t>Non-parametric and linear models are harder…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07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09BC-34D5-07A6-33B5-4BFDBA2ABB3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Latin Square designs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5C9FC-9154-A2E0-6677-39DEB5B2A83B}"/>
              </a:ext>
            </a:extLst>
          </p:cNvPr>
          <p:cNvSpPr txBox="1"/>
          <p:nvPr/>
        </p:nvSpPr>
        <p:spPr>
          <a:xfrm>
            <a:off x="1582366" y="1690688"/>
            <a:ext cx="5382638" cy="4468239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DC7025-6DBB-6B41-592D-3F643F3AB230}"/>
                  </a:ext>
                </a:extLst>
              </p14:cNvPr>
              <p14:cNvContentPartPr/>
              <p14:nvPr/>
            </p14:nvContentPartPr>
            <p14:xfrm>
              <a:off x="4225031" y="1852789"/>
              <a:ext cx="261720" cy="4122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DC7025-6DBB-6B41-592D-3F643F3AB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7031" y="1834789"/>
                <a:ext cx="297360" cy="415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0F0D8FF-9771-9EBB-7D0E-D47DE8085320}"/>
              </a:ext>
            </a:extLst>
          </p:cNvPr>
          <p:cNvGrpSpPr/>
          <p:nvPr/>
        </p:nvGrpSpPr>
        <p:grpSpPr>
          <a:xfrm>
            <a:off x="2955311" y="1077349"/>
            <a:ext cx="2718720" cy="284400"/>
            <a:chOff x="2955311" y="1077349"/>
            <a:chExt cx="271872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4DAB02-490E-E9C8-CDB5-D87A7FD3AA76}"/>
                    </a:ext>
                  </a:extLst>
                </p14:cNvPr>
                <p14:cNvContentPartPr/>
                <p14:nvPr/>
              </p14:nvContentPartPr>
              <p14:xfrm>
                <a:off x="3050351" y="1094629"/>
                <a:ext cx="36360" cy="160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4DAB02-490E-E9C8-CDB5-D87A7FD3AA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32711" y="1076629"/>
                  <a:ext cx="72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83F66A9-E904-D683-9A6B-B7038BBA49E1}"/>
                    </a:ext>
                  </a:extLst>
                </p14:cNvPr>
                <p14:cNvContentPartPr/>
                <p14:nvPr/>
              </p14:nvContentPartPr>
              <p14:xfrm>
                <a:off x="2955311" y="1077349"/>
                <a:ext cx="308160" cy="45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83F66A9-E904-D683-9A6B-B7038BBA49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37671" y="1059709"/>
                  <a:ext cx="343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4C83FF-6511-0249-AF17-25D81C5F9AD9}"/>
                    </a:ext>
                  </a:extLst>
                </p14:cNvPr>
                <p14:cNvContentPartPr/>
                <p14:nvPr/>
              </p14:nvContentPartPr>
              <p14:xfrm>
                <a:off x="3376871" y="1144669"/>
                <a:ext cx="144720" cy="91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4C83FF-6511-0249-AF17-25D81C5F9A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58871" y="1126669"/>
                  <a:ext cx="180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097F80-D745-5644-CAC5-C6EB9FF7D545}"/>
                    </a:ext>
                  </a:extLst>
                </p14:cNvPr>
                <p14:cNvContentPartPr/>
                <p14:nvPr/>
              </p14:nvContentPartPr>
              <p14:xfrm>
                <a:off x="3577391" y="1145029"/>
                <a:ext cx="144720" cy="101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097F80-D745-5644-CAC5-C6EB9FF7D5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9751" y="1127029"/>
                  <a:ext cx="180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B486AA-571A-9884-ABDD-25494746A059}"/>
                    </a:ext>
                  </a:extLst>
                </p14:cNvPr>
                <p14:cNvContentPartPr/>
                <p14:nvPr/>
              </p14:nvContentPartPr>
              <p14:xfrm>
                <a:off x="3759191" y="1166989"/>
                <a:ext cx="132840" cy="82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B486AA-571A-9884-ABDD-25494746A0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1551" y="1148989"/>
                  <a:ext cx="168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2CFAE37-5301-24F8-1E79-11E36A617A66}"/>
                    </a:ext>
                  </a:extLst>
                </p14:cNvPr>
                <p14:cNvContentPartPr/>
                <p14:nvPr/>
              </p14:nvContentPartPr>
              <p14:xfrm>
                <a:off x="4029551" y="1108309"/>
                <a:ext cx="43200" cy="140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2CFAE37-5301-24F8-1E79-11E36A617A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11911" y="1090669"/>
                  <a:ext cx="78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FC92259-0831-F8F5-F545-ECC913C0AACB}"/>
                    </a:ext>
                  </a:extLst>
                </p14:cNvPr>
                <p14:cNvContentPartPr/>
                <p14:nvPr/>
              </p14:nvContentPartPr>
              <p14:xfrm>
                <a:off x="3997511" y="1177789"/>
                <a:ext cx="172800" cy="34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FC92259-0831-F8F5-F545-ECC913C0AA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79511" y="1160149"/>
                  <a:ext cx="208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BD582C-19B7-6DA2-C052-C6FB525F52C9}"/>
                    </a:ext>
                  </a:extLst>
                </p14:cNvPr>
                <p14:cNvContentPartPr/>
                <p14:nvPr/>
              </p14:nvContentPartPr>
              <p14:xfrm>
                <a:off x="4276871" y="1189309"/>
                <a:ext cx="246600" cy="54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BD582C-19B7-6DA2-C052-C6FB525F52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9231" y="1171669"/>
                  <a:ext cx="282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918585C-B0FD-ABB4-1D9F-28FA25CE5B99}"/>
                    </a:ext>
                  </a:extLst>
                </p14:cNvPr>
                <p14:cNvContentPartPr/>
                <p14:nvPr/>
              </p14:nvContentPartPr>
              <p14:xfrm>
                <a:off x="4647671" y="1146829"/>
                <a:ext cx="124920" cy="84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918585C-B0FD-ABB4-1D9F-28FA25CE5B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29671" y="1129189"/>
                  <a:ext cx="160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F1CA2D-3E37-B1B4-977B-1E2604702D9C}"/>
                    </a:ext>
                  </a:extLst>
                </p14:cNvPr>
                <p14:cNvContentPartPr/>
                <p14:nvPr/>
              </p14:nvContentPartPr>
              <p14:xfrm>
                <a:off x="4848191" y="1157629"/>
                <a:ext cx="174240" cy="58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F1CA2D-3E37-B1B4-977B-1E2604702D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0551" y="1139629"/>
                  <a:ext cx="209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9ED177F-9209-BE44-2ADD-63015A220308}"/>
                    </a:ext>
                  </a:extLst>
                </p14:cNvPr>
                <p14:cNvContentPartPr/>
                <p14:nvPr/>
              </p14:nvContentPartPr>
              <p14:xfrm>
                <a:off x="5149151" y="1105069"/>
                <a:ext cx="126000" cy="151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9ED177F-9209-BE44-2ADD-63015A22030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31511" y="1087069"/>
                  <a:ext cx="161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1B76B5C-0A4B-CA55-4769-0638B7EAD40F}"/>
                    </a:ext>
                  </a:extLst>
                </p14:cNvPr>
                <p14:cNvContentPartPr/>
                <p14:nvPr/>
              </p14:nvContentPartPr>
              <p14:xfrm>
                <a:off x="5212151" y="1185349"/>
                <a:ext cx="218520" cy="12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1B76B5C-0A4B-CA55-4769-0638B7EAD4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4151" y="1167709"/>
                  <a:ext cx="254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0441FCD-3FC3-2088-6680-883ED4F9B6DC}"/>
                    </a:ext>
                  </a:extLst>
                </p14:cNvPr>
                <p14:cNvContentPartPr/>
                <p14:nvPr/>
              </p14:nvContentPartPr>
              <p14:xfrm>
                <a:off x="5487551" y="1138549"/>
                <a:ext cx="186480" cy="223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441FCD-3FC3-2088-6680-883ED4F9B6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69551" y="1120909"/>
                  <a:ext cx="2221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C81B586-33D4-7AE4-A550-110EC6D8C3D0}"/>
              </a:ext>
            </a:extLst>
          </p:cNvPr>
          <p:cNvGrpSpPr/>
          <p:nvPr/>
        </p:nvGrpSpPr>
        <p:grpSpPr>
          <a:xfrm>
            <a:off x="268991" y="1912549"/>
            <a:ext cx="6697800" cy="4102200"/>
            <a:chOff x="268991" y="1912549"/>
            <a:chExt cx="6697800" cy="41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D9EDF2-29E1-A52F-0D52-15F5A58BF732}"/>
                    </a:ext>
                  </a:extLst>
                </p14:cNvPr>
                <p14:cNvContentPartPr/>
                <p14:nvPr/>
              </p14:nvContentPartPr>
              <p14:xfrm>
                <a:off x="5499791" y="1912549"/>
                <a:ext cx="204480" cy="4102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D9EDF2-29E1-A52F-0D52-15F5A58BF7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81791" y="1894909"/>
                  <a:ext cx="240120" cy="41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7B210F-72BE-A586-3D96-C8D04FB4191E}"/>
                    </a:ext>
                  </a:extLst>
                </p14:cNvPr>
                <p14:cNvContentPartPr/>
                <p14:nvPr/>
              </p14:nvContentPartPr>
              <p14:xfrm>
                <a:off x="2594231" y="1963309"/>
                <a:ext cx="360" cy="5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7B210F-72BE-A586-3D96-C8D04FB419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76231" y="1945669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797B5B-EC3E-2092-A179-D369746BBB4D}"/>
                    </a:ext>
                  </a:extLst>
                </p14:cNvPr>
                <p14:cNvContentPartPr/>
                <p14:nvPr/>
              </p14:nvContentPartPr>
              <p14:xfrm>
                <a:off x="2594231" y="1931269"/>
                <a:ext cx="318960" cy="401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797B5B-EC3E-2092-A179-D369746BBB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76231" y="1913269"/>
                  <a:ext cx="354600" cy="40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07F0268-DA07-B3CA-DB64-1E20CD5EF8F6}"/>
                    </a:ext>
                  </a:extLst>
                </p14:cNvPr>
                <p14:cNvContentPartPr/>
                <p14:nvPr/>
              </p14:nvContentPartPr>
              <p14:xfrm>
                <a:off x="1838591" y="5081989"/>
                <a:ext cx="5128200" cy="55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07F0268-DA07-B3CA-DB64-1E20CD5EF8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20951" y="5064349"/>
                  <a:ext cx="5163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AFCB28-D53F-AC0A-720A-3A516B24E306}"/>
                    </a:ext>
                  </a:extLst>
                </p14:cNvPr>
                <p14:cNvContentPartPr/>
                <p14:nvPr/>
              </p14:nvContentPartPr>
              <p14:xfrm>
                <a:off x="487511" y="2734789"/>
                <a:ext cx="5760" cy="12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6AFCB28-D53F-AC0A-720A-3A516B24E3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9511" y="2716789"/>
                  <a:ext cx="41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97278D-54D3-78ED-4F8F-82965C606865}"/>
                    </a:ext>
                  </a:extLst>
                </p14:cNvPr>
                <p14:cNvContentPartPr/>
                <p14:nvPr/>
              </p14:nvContentPartPr>
              <p14:xfrm>
                <a:off x="394991" y="2745229"/>
                <a:ext cx="216000" cy="164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97278D-54D3-78ED-4F8F-82965C6068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6991" y="2727589"/>
                  <a:ext cx="251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D0C34C-4011-16BD-9037-A611C86428A4}"/>
                    </a:ext>
                  </a:extLst>
                </p14:cNvPr>
                <p14:cNvContentPartPr/>
                <p14:nvPr/>
              </p14:nvContentPartPr>
              <p14:xfrm>
                <a:off x="626471" y="2756749"/>
                <a:ext cx="122040" cy="122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D0C34C-4011-16BD-9037-A611C86428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471" y="2739109"/>
                  <a:ext cx="157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20D9F5-5031-C7DC-0504-7C95B33B8575}"/>
                    </a:ext>
                  </a:extLst>
                </p14:cNvPr>
                <p14:cNvContentPartPr/>
                <p14:nvPr/>
              </p14:nvContentPartPr>
              <p14:xfrm>
                <a:off x="764351" y="2666389"/>
                <a:ext cx="153000" cy="174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20D9F5-5031-C7DC-0504-7C95B33B85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6351" y="2648749"/>
                  <a:ext cx="188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D9562B0-B607-F761-C266-B1838DF8D37C}"/>
                    </a:ext>
                  </a:extLst>
                </p14:cNvPr>
                <p14:cNvContentPartPr/>
                <p14:nvPr/>
              </p14:nvContentPartPr>
              <p14:xfrm>
                <a:off x="959111" y="2742709"/>
                <a:ext cx="105120" cy="80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D9562B0-B607-F761-C266-B1838DF8D3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1111" y="2725069"/>
                  <a:ext cx="140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D01055-804D-4467-E1C3-E202D0931321}"/>
                    </a:ext>
                  </a:extLst>
                </p14:cNvPr>
                <p14:cNvContentPartPr/>
                <p14:nvPr/>
              </p14:nvContentPartPr>
              <p14:xfrm>
                <a:off x="1114631" y="2684389"/>
                <a:ext cx="60480" cy="113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D01055-804D-4467-E1C3-E202D093132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6991" y="2666749"/>
                  <a:ext cx="96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4C5885-CE8C-A52B-BBEA-813EDE9458B5}"/>
                    </a:ext>
                  </a:extLst>
                </p14:cNvPr>
                <p14:cNvContentPartPr/>
                <p14:nvPr/>
              </p14:nvContentPartPr>
              <p14:xfrm>
                <a:off x="1228031" y="2650189"/>
                <a:ext cx="39600" cy="152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4C5885-CE8C-A52B-BBEA-813EDE9458B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10031" y="2632189"/>
                  <a:ext cx="75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2FFCB6C-3049-9208-A335-3C66F6B69A90}"/>
                    </a:ext>
                  </a:extLst>
                </p14:cNvPr>
                <p14:cNvContentPartPr/>
                <p14:nvPr/>
              </p14:nvContentPartPr>
              <p14:xfrm>
                <a:off x="1219031" y="2703829"/>
                <a:ext cx="72720" cy="40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2FFCB6C-3049-9208-A335-3C66F6B69A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01391" y="2685829"/>
                  <a:ext cx="108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081CE3-2394-224E-1B7F-B6350B84F211}"/>
                    </a:ext>
                  </a:extLst>
                </p14:cNvPr>
                <p14:cNvContentPartPr/>
                <p14:nvPr/>
              </p14:nvContentPartPr>
              <p14:xfrm>
                <a:off x="1333151" y="2696989"/>
                <a:ext cx="57600" cy="133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081CE3-2394-224E-1B7F-B6350B84F2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15511" y="2678989"/>
                  <a:ext cx="93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81AAC01-B4DF-EFA4-50A0-9BF438BDE914}"/>
                    </a:ext>
                  </a:extLst>
                </p14:cNvPr>
                <p14:cNvContentPartPr/>
                <p14:nvPr/>
              </p14:nvContentPartPr>
              <p14:xfrm>
                <a:off x="1087991" y="2122789"/>
                <a:ext cx="243720" cy="271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81AAC01-B4DF-EFA4-50A0-9BF438BDE91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9991" y="2104789"/>
                  <a:ext cx="279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20D112-859B-31D6-D66F-44A8B4C19710}"/>
                    </a:ext>
                  </a:extLst>
                </p14:cNvPr>
                <p14:cNvContentPartPr/>
                <p14:nvPr/>
              </p14:nvContentPartPr>
              <p14:xfrm>
                <a:off x="1179071" y="2280469"/>
                <a:ext cx="238320" cy="31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20D112-859B-31D6-D66F-44A8B4C197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61071" y="2262829"/>
                  <a:ext cx="273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B7771E7-2CA1-41F9-649B-8366C6068CD2}"/>
                    </a:ext>
                  </a:extLst>
                </p14:cNvPr>
                <p14:cNvContentPartPr/>
                <p14:nvPr/>
              </p14:nvContentPartPr>
              <p14:xfrm>
                <a:off x="1014551" y="5480149"/>
                <a:ext cx="12240" cy="298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B7771E7-2CA1-41F9-649B-8366C6068CD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6551" y="5462509"/>
                  <a:ext cx="47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E9899D-A636-BBC8-5482-1D456719CA0C}"/>
                    </a:ext>
                  </a:extLst>
                </p14:cNvPr>
                <p14:cNvContentPartPr/>
                <p14:nvPr/>
              </p14:nvContentPartPr>
              <p14:xfrm>
                <a:off x="951551" y="5470069"/>
                <a:ext cx="456480" cy="322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E9899D-A636-BBC8-5482-1D456719CA0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3551" y="5452069"/>
                  <a:ext cx="4921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60CFAA3-E44A-CBB7-B8F8-02B1CC770BF4}"/>
                    </a:ext>
                  </a:extLst>
                </p14:cNvPr>
                <p14:cNvContentPartPr/>
                <p14:nvPr/>
              </p14:nvContentPartPr>
              <p14:xfrm>
                <a:off x="1122911" y="3379909"/>
                <a:ext cx="226440" cy="292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60CFAA3-E44A-CBB7-B8F8-02B1CC770B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4911" y="3361909"/>
                  <a:ext cx="262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97F9B1A-5BE9-D3DF-FCD9-4530A436843C}"/>
                    </a:ext>
                  </a:extLst>
                </p14:cNvPr>
                <p14:cNvContentPartPr/>
                <p14:nvPr/>
              </p14:nvContentPartPr>
              <p14:xfrm>
                <a:off x="979991" y="4395829"/>
                <a:ext cx="321120" cy="32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97F9B1A-5BE9-D3DF-FCD9-4530A43684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1991" y="4378189"/>
                  <a:ext cx="3567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76A7B2-A8DD-6A15-2FAB-1DE39D3CF3D7}"/>
                    </a:ext>
                  </a:extLst>
                </p14:cNvPr>
                <p14:cNvContentPartPr/>
                <p14:nvPr/>
              </p14:nvContentPartPr>
              <p14:xfrm>
                <a:off x="405791" y="4292869"/>
                <a:ext cx="449280" cy="16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76A7B2-A8DD-6A15-2FAB-1DE39D3CF3D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7791" y="4274869"/>
                  <a:ext cx="484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8C5145-C472-DBCC-FCB8-F8844EF61377}"/>
                    </a:ext>
                  </a:extLst>
                </p14:cNvPr>
                <p14:cNvContentPartPr/>
                <p14:nvPr/>
              </p14:nvContentPartPr>
              <p14:xfrm>
                <a:off x="376271" y="4592389"/>
                <a:ext cx="486000" cy="208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8C5145-C472-DBCC-FCB8-F8844EF613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631" y="4574389"/>
                  <a:ext cx="521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8EC0B3-D55A-3C81-FB5C-D319941DCAA9}"/>
                    </a:ext>
                  </a:extLst>
                </p14:cNvPr>
                <p14:cNvContentPartPr/>
                <p14:nvPr/>
              </p14:nvContentPartPr>
              <p14:xfrm>
                <a:off x="268991" y="4167229"/>
                <a:ext cx="165240" cy="150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8EC0B3-D55A-3C81-FB5C-D319941DCAA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0991" y="4149589"/>
                  <a:ext cx="200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94985E-7ED4-941C-960C-35D07F54D58B}"/>
                    </a:ext>
                  </a:extLst>
                </p14:cNvPr>
                <p14:cNvContentPartPr/>
                <p14:nvPr/>
              </p14:nvContentPartPr>
              <p14:xfrm>
                <a:off x="477071" y="4137709"/>
                <a:ext cx="169920" cy="100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94985E-7ED4-941C-960C-35D07F54D58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9071" y="4120069"/>
                  <a:ext cx="205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41EE47-7F53-DEBA-F1E4-FB9A9C7332CF}"/>
                    </a:ext>
                  </a:extLst>
                </p14:cNvPr>
                <p14:cNvContentPartPr/>
                <p14:nvPr/>
              </p14:nvContentPartPr>
              <p14:xfrm>
                <a:off x="582191" y="4070389"/>
                <a:ext cx="170280" cy="156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41EE47-7F53-DEBA-F1E4-FB9A9C7332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4551" y="4052749"/>
                  <a:ext cx="205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E2319D-1359-5D84-D242-639AB5937193}"/>
                    </a:ext>
                  </a:extLst>
                </p14:cNvPr>
                <p14:cNvContentPartPr/>
                <p14:nvPr/>
              </p14:nvContentPartPr>
              <p14:xfrm>
                <a:off x="745631" y="3969589"/>
                <a:ext cx="88560" cy="111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E2319D-1359-5D84-D242-639AB59371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7631" y="3951589"/>
                  <a:ext cx="124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153104-1BD8-F962-4F03-1F9481C53613}"/>
                    </a:ext>
                  </a:extLst>
                </p14:cNvPr>
                <p14:cNvContentPartPr/>
                <p14:nvPr/>
              </p14:nvContentPartPr>
              <p14:xfrm>
                <a:off x="841751" y="3992989"/>
                <a:ext cx="71280" cy="100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153104-1BD8-F962-4F03-1F9481C536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4111" y="3974989"/>
                  <a:ext cx="106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58C6BD2-34A5-1471-81AC-B5D2C9D7D3E2}"/>
                    </a:ext>
                  </a:extLst>
                </p14:cNvPr>
                <p14:cNvContentPartPr/>
                <p14:nvPr/>
              </p14:nvContentPartPr>
              <p14:xfrm>
                <a:off x="988991" y="4005949"/>
                <a:ext cx="76680" cy="47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58C6BD2-34A5-1471-81AC-B5D2C9D7D3E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0991" y="3988309"/>
                  <a:ext cx="112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F7E6741-8A6F-03CB-8245-98179668B3F4}"/>
                    </a:ext>
                  </a:extLst>
                </p14:cNvPr>
                <p14:cNvContentPartPr/>
                <p14:nvPr/>
              </p14:nvContentPartPr>
              <p14:xfrm>
                <a:off x="1124351" y="3970309"/>
                <a:ext cx="96480" cy="47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F7E6741-8A6F-03CB-8245-98179668B3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6351" y="3952309"/>
                  <a:ext cx="132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9C0377-17E7-7DFA-EB90-8625EA98EEF2}"/>
                    </a:ext>
                  </a:extLst>
                </p14:cNvPr>
                <p14:cNvContentPartPr/>
                <p14:nvPr/>
              </p14:nvContentPartPr>
              <p14:xfrm>
                <a:off x="1177631" y="3866269"/>
                <a:ext cx="104760" cy="82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9C0377-17E7-7DFA-EB90-8625EA98EEF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9631" y="3848629"/>
                  <a:ext cx="140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26BC2F-C052-A96C-C8BF-90A6BB324806}"/>
                    </a:ext>
                  </a:extLst>
                </p14:cNvPr>
                <p14:cNvContentPartPr/>
                <p14:nvPr/>
              </p14:nvContentPartPr>
              <p14:xfrm>
                <a:off x="1224431" y="3912349"/>
                <a:ext cx="171720" cy="38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26BC2F-C052-A96C-C8BF-90A6BB3248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06431" y="3894709"/>
                  <a:ext cx="207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87157E1-F1CE-1135-E9E8-B2EE03A38AED}"/>
                    </a:ext>
                  </a:extLst>
                </p14:cNvPr>
                <p14:cNvContentPartPr/>
                <p14:nvPr/>
              </p14:nvContentPartPr>
              <p14:xfrm>
                <a:off x="1362311" y="3849709"/>
                <a:ext cx="12240" cy="16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87157E1-F1CE-1135-E9E8-B2EE03A38AE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44311" y="3832069"/>
                  <a:ext cx="47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9583AF-19AE-00F5-B008-80F22AB739B5}"/>
                    </a:ext>
                  </a:extLst>
                </p14:cNvPr>
                <p14:cNvContentPartPr/>
                <p14:nvPr/>
              </p14:nvContentPartPr>
              <p14:xfrm>
                <a:off x="1374191" y="3857269"/>
                <a:ext cx="160920" cy="49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9583AF-19AE-00F5-B008-80F22AB739B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56551" y="3839629"/>
                  <a:ext cx="196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E71D206-D1BD-E218-46F3-947E3C578960}"/>
                    </a:ext>
                  </a:extLst>
                </p14:cNvPr>
                <p14:cNvContentPartPr/>
                <p14:nvPr/>
              </p14:nvContentPartPr>
              <p14:xfrm>
                <a:off x="3022991" y="1967629"/>
                <a:ext cx="526680" cy="330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E71D206-D1BD-E218-46F3-947E3C5789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04991" y="1949629"/>
                  <a:ext cx="5623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098339-A665-C973-DB38-D371E8115304}"/>
                    </a:ext>
                  </a:extLst>
                </p14:cNvPr>
                <p14:cNvContentPartPr/>
                <p14:nvPr/>
              </p14:nvContentPartPr>
              <p14:xfrm>
                <a:off x="3190751" y="1992469"/>
                <a:ext cx="663840" cy="456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098339-A665-C973-DB38-D371E81153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73111" y="1974469"/>
                  <a:ext cx="6994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4FF0031-E4D4-DAEB-B9E1-3120787A6DF1}"/>
                    </a:ext>
                  </a:extLst>
                </p14:cNvPr>
                <p14:cNvContentPartPr/>
                <p14:nvPr/>
              </p14:nvContentPartPr>
              <p14:xfrm>
                <a:off x="3388751" y="2276509"/>
                <a:ext cx="650520" cy="369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4FF0031-E4D4-DAEB-B9E1-3120787A6DF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71111" y="2258509"/>
                  <a:ext cx="6861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3CDCC36-2B63-E36B-8FF8-B6E73D66A4BD}"/>
                    </a:ext>
                  </a:extLst>
                </p14:cNvPr>
                <p14:cNvContentPartPr/>
                <p14:nvPr/>
              </p14:nvContentPartPr>
              <p14:xfrm>
                <a:off x="3903911" y="2462989"/>
                <a:ext cx="421560" cy="292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3CDCC36-2B63-E36B-8FF8-B6E73D66A4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85911" y="2444989"/>
                  <a:ext cx="457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610EBA-DD9F-588C-2054-2D7310FF914D}"/>
                    </a:ext>
                  </a:extLst>
                </p14:cNvPr>
                <p14:cNvContentPartPr/>
                <p14:nvPr/>
              </p14:nvContentPartPr>
              <p14:xfrm>
                <a:off x="1693511" y="2989309"/>
                <a:ext cx="5155920" cy="61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610EBA-DD9F-588C-2054-2D7310FF914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75511" y="2971309"/>
                  <a:ext cx="5191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4714043-DFBA-F690-FB68-416602FE8F5B}"/>
                    </a:ext>
                  </a:extLst>
                </p14:cNvPr>
                <p14:cNvContentPartPr/>
                <p14:nvPr/>
              </p14:nvContentPartPr>
              <p14:xfrm>
                <a:off x="1660391" y="3955549"/>
                <a:ext cx="5195880" cy="65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4714043-DFBA-F690-FB68-416602FE8F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42751" y="3937909"/>
                  <a:ext cx="5231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487AD7-1B49-89A9-9CD1-095FD63A1264}"/>
                    </a:ext>
                  </a:extLst>
                </p14:cNvPr>
                <p14:cNvContentPartPr/>
                <p14:nvPr/>
              </p14:nvContentPartPr>
              <p14:xfrm>
                <a:off x="1794311" y="3093709"/>
                <a:ext cx="455040" cy="278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487AD7-1B49-89A9-9CD1-095FD63A126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76311" y="3076069"/>
                  <a:ext cx="4906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100026-63F9-EE43-E931-D289D8D50131}"/>
                    </a:ext>
                  </a:extLst>
                </p14:cNvPr>
                <p14:cNvContentPartPr/>
                <p14:nvPr/>
              </p14:nvContentPartPr>
              <p14:xfrm>
                <a:off x="2125871" y="3188029"/>
                <a:ext cx="473760" cy="353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100026-63F9-EE43-E931-D289D8D501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08231" y="3170029"/>
                  <a:ext cx="509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EF6946C-2225-AA0B-F971-42137D46AA7A}"/>
                    </a:ext>
                  </a:extLst>
                </p14:cNvPr>
                <p14:cNvContentPartPr/>
                <p14:nvPr/>
              </p14:nvContentPartPr>
              <p14:xfrm>
                <a:off x="2283551" y="3401869"/>
                <a:ext cx="405720" cy="309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EF6946C-2225-AA0B-F971-42137D46AA7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65911" y="3384229"/>
                  <a:ext cx="4413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0C7C6E2-2A22-28E3-DD5F-0E56B0881E07}"/>
                    </a:ext>
                  </a:extLst>
                </p14:cNvPr>
                <p14:cNvContentPartPr/>
                <p14:nvPr/>
              </p14:nvContentPartPr>
              <p14:xfrm>
                <a:off x="2397671" y="3657109"/>
                <a:ext cx="322920" cy="215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0C7C6E2-2A22-28E3-DD5F-0E56B0881E0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79671" y="3639469"/>
                  <a:ext cx="358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4B64DC-833D-569E-B6F8-94B1D7A0AD0F}"/>
                    </a:ext>
                  </a:extLst>
                </p14:cNvPr>
                <p14:cNvContentPartPr/>
                <p14:nvPr/>
              </p14:nvContentPartPr>
              <p14:xfrm>
                <a:off x="4694831" y="4104229"/>
                <a:ext cx="443880" cy="291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4B64DC-833D-569E-B6F8-94B1D7A0AD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77191" y="4086589"/>
                  <a:ext cx="4795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C8B85C-9F28-CCB7-910C-4D53CB02F5AC}"/>
                    </a:ext>
                  </a:extLst>
                </p14:cNvPr>
                <p14:cNvContentPartPr/>
                <p14:nvPr/>
              </p14:nvContentPartPr>
              <p14:xfrm>
                <a:off x="4874831" y="4221229"/>
                <a:ext cx="483120" cy="374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C8B85C-9F28-CCB7-910C-4D53CB02F5A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57191" y="4203589"/>
                  <a:ext cx="5187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AC879CE-46ED-C394-36BE-10A0675ACF39}"/>
                    </a:ext>
                  </a:extLst>
                </p14:cNvPr>
                <p14:cNvContentPartPr/>
                <p14:nvPr/>
              </p14:nvContentPartPr>
              <p14:xfrm>
                <a:off x="4900391" y="4497709"/>
                <a:ext cx="614520" cy="370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AC879CE-46ED-C394-36BE-10A0675ACF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2751" y="4480069"/>
                  <a:ext cx="65016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7E3E617-4FB2-BEC3-AEBF-0E4DFAB108C5}"/>
              </a:ext>
            </a:extLst>
          </p:cNvPr>
          <p:cNvGrpSpPr/>
          <p:nvPr/>
        </p:nvGrpSpPr>
        <p:grpSpPr>
          <a:xfrm>
            <a:off x="5681591" y="5207269"/>
            <a:ext cx="1113480" cy="681120"/>
            <a:chOff x="5681591" y="5207269"/>
            <a:chExt cx="1113480" cy="68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24AEE8B-F0D5-2AE7-1B07-24D4F68D3F26}"/>
                    </a:ext>
                  </a:extLst>
                </p14:cNvPr>
                <p14:cNvContentPartPr/>
                <p14:nvPr/>
              </p14:nvContentPartPr>
              <p14:xfrm>
                <a:off x="5681591" y="5207269"/>
                <a:ext cx="409680" cy="229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24AEE8B-F0D5-2AE7-1B07-24D4F68D3F2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63951" y="5189629"/>
                  <a:ext cx="445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38C2CE6-A14B-07F8-E58E-EC6190F80E38}"/>
                    </a:ext>
                  </a:extLst>
                </p14:cNvPr>
                <p14:cNvContentPartPr/>
                <p14:nvPr/>
              </p14:nvContentPartPr>
              <p14:xfrm>
                <a:off x="5812631" y="5300149"/>
                <a:ext cx="550080" cy="363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38C2CE6-A14B-07F8-E58E-EC6190F80E3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94991" y="5282149"/>
                  <a:ext cx="5857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0BFBE00-7490-07DC-DF06-D33509495D4A}"/>
                    </a:ext>
                  </a:extLst>
                </p14:cNvPr>
                <p14:cNvContentPartPr/>
                <p14:nvPr/>
              </p14:nvContentPartPr>
              <p14:xfrm>
                <a:off x="5988311" y="5456029"/>
                <a:ext cx="806760" cy="432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0BFBE00-7490-07DC-DF06-D33509495D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0311" y="5438389"/>
                  <a:ext cx="84240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F8E54F9-0803-5BDD-555A-AFE49E5D2E85}"/>
              </a:ext>
            </a:extLst>
          </p:cNvPr>
          <p:cNvGrpSpPr/>
          <p:nvPr/>
        </p:nvGrpSpPr>
        <p:grpSpPr>
          <a:xfrm>
            <a:off x="3047831" y="3159949"/>
            <a:ext cx="1148040" cy="635760"/>
            <a:chOff x="3047831" y="3159949"/>
            <a:chExt cx="1148040" cy="63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E7E42A8-6C3B-0028-EABD-6F7C6D76B84E}"/>
                    </a:ext>
                  </a:extLst>
                </p14:cNvPr>
                <p14:cNvContentPartPr/>
                <p14:nvPr/>
              </p14:nvContentPartPr>
              <p14:xfrm>
                <a:off x="3047831" y="3159949"/>
                <a:ext cx="234360" cy="268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E7E42A8-6C3B-0028-EABD-6F7C6D76B84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29831" y="3141949"/>
                  <a:ext cx="2700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910238C-5DC0-2C24-7FC5-AE212471EB3D}"/>
                    </a:ext>
                  </a:extLst>
                </p14:cNvPr>
                <p14:cNvContentPartPr/>
                <p14:nvPr/>
              </p14:nvContentPartPr>
              <p14:xfrm>
                <a:off x="3156191" y="3236989"/>
                <a:ext cx="417600" cy="410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910238C-5DC0-2C24-7FC5-AE212471EB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38191" y="3218989"/>
                  <a:ext cx="4532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21329A8-7300-BE03-165D-E4389D7F6131}"/>
                    </a:ext>
                  </a:extLst>
                </p14:cNvPr>
                <p14:cNvContentPartPr/>
                <p14:nvPr/>
              </p14:nvContentPartPr>
              <p14:xfrm>
                <a:off x="3271391" y="3248509"/>
                <a:ext cx="603360" cy="516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21329A8-7300-BE03-165D-E4389D7F613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53751" y="3230869"/>
                  <a:ext cx="639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41011BD-1898-1C74-2F83-7E9E628B91A0}"/>
                    </a:ext>
                  </a:extLst>
                </p14:cNvPr>
                <p14:cNvContentPartPr/>
                <p14:nvPr/>
              </p14:nvContentPartPr>
              <p14:xfrm>
                <a:off x="3739031" y="3320869"/>
                <a:ext cx="456840" cy="474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41011BD-1898-1C74-2F83-7E9E628B91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21391" y="3302869"/>
                  <a:ext cx="492480" cy="51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792AB8A-9753-C8F4-41F0-28A4B875EE48}"/>
              </a:ext>
            </a:extLst>
          </p:cNvPr>
          <p:cNvGrpSpPr/>
          <p:nvPr/>
        </p:nvGrpSpPr>
        <p:grpSpPr>
          <a:xfrm>
            <a:off x="1726631" y="2013709"/>
            <a:ext cx="894600" cy="836280"/>
            <a:chOff x="1726631" y="2013709"/>
            <a:chExt cx="894600" cy="83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3FB01B-1BBE-593B-C536-12C39D6204DF}"/>
                    </a:ext>
                  </a:extLst>
                </p14:cNvPr>
                <p14:cNvContentPartPr/>
                <p14:nvPr/>
              </p14:nvContentPartPr>
              <p14:xfrm>
                <a:off x="2364191" y="2669989"/>
                <a:ext cx="257040" cy="1800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3FB01B-1BBE-593B-C536-12C39D6204D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46191" y="2652349"/>
                  <a:ext cx="292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BA45EFC-F309-3843-903C-819BF9F512B0}"/>
                    </a:ext>
                  </a:extLst>
                </p14:cNvPr>
                <p14:cNvContentPartPr/>
                <p14:nvPr/>
              </p14:nvContentPartPr>
              <p14:xfrm>
                <a:off x="2198231" y="2533909"/>
                <a:ext cx="306720" cy="252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BA45EFC-F309-3843-903C-819BF9F512B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80591" y="2515909"/>
                  <a:ext cx="3423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BE6C7FD-3B4D-2A49-2B88-007A419CC3C6}"/>
                    </a:ext>
                  </a:extLst>
                </p14:cNvPr>
                <p14:cNvContentPartPr/>
                <p14:nvPr/>
              </p14:nvContentPartPr>
              <p14:xfrm>
                <a:off x="1975031" y="2373349"/>
                <a:ext cx="402840" cy="250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BE6C7FD-3B4D-2A49-2B88-007A419CC3C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57031" y="2355709"/>
                  <a:ext cx="438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2C6CCF9-D3B0-6258-FACD-293A1A9B0294}"/>
                    </a:ext>
                  </a:extLst>
                </p14:cNvPr>
                <p14:cNvContentPartPr/>
                <p14:nvPr/>
              </p14:nvContentPartPr>
              <p14:xfrm>
                <a:off x="1726631" y="2013709"/>
                <a:ext cx="592200" cy="320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2C6CCF9-D3B0-6258-FACD-293A1A9B029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08991" y="1996069"/>
                  <a:ext cx="62784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11CF3F3-6FC1-D95F-7E6A-7C5EABE61034}"/>
              </a:ext>
            </a:extLst>
          </p:cNvPr>
          <p:cNvGrpSpPr/>
          <p:nvPr/>
        </p:nvGrpSpPr>
        <p:grpSpPr>
          <a:xfrm>
            <a:off x="4601951" y="5268469"/>
            <a:ext cx="833760" cy="650520"/>
            <a:chOff x="4601951" y="5268469"/>
            <a:chExt cx="833760" cy="65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0BAEC68-EA60-129C-75EC-95B539D9652A}"/>
                    </a:ext>
                  </a:extLst>
                </p14:cNvPr>
                <p14:cNvContentPartPr/>
                <p14:nvPr/>
              </p14:nvContentPartPr>
              <p14:xfrm>
                <a:off x="4601951" y="5273509"/>
                <a:ext cx="189000" cy="251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0BAEC68-EA60-129C-75EC-95B539D965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84311" y="5255869"/>
                  <a:ext cx="2246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8D89A2D-B0C2-845F-74BF-CAFB6CAD17EE}"/>
                    </a:ext>
                  </a:extLst>
                </p14:cNvPr>
                <p14:cNvContentPartPr/>
                <p14:nvPr/>
              </p14:nvContentPartPr>
              <p14:xfrm>
                <a:off x="4639031" y="5268469"/>
                <a:ext cx="420840" cy="447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8D89A2D-B0C2-845F-74BF-CAFB6CAD17E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21391" y="5250469"/>
                  <a:ext cx="4564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8B3E37-3CC8-7664-4450-A964177A1C13}"/>
                    </a:ext>
                  </a:extLst>
                </p14:cNvPr>
                <p14:cNvContentPartPr/>
                <p14:nvPr/>
              </p14:nvContentPartPr>
              <p14:xfrm>
                <a:off x="4891391" y="5344429"/>
                <a:ext cx="401400" cy="4514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8B3E37-3CC8-7664-4450-A964177A1C1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73391" y="5326789"/>
                  <a:ext cx="43704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0DF6959-760A-3051-3352-249CA1680D7C}"/>
                    </a:ext>
                  </a:extLst>
                </p14:cNvPr>
                <p14:cNvContentPartPr/>
                <p14:nvPr/>
              </p14:nvContentPartPr>
              <p14:xfrm>
                <a:off x="5035391" y="5569789"/>
                <a:ext cx="400320" cy="349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0DF6959-760A-3051-3352-249CA1680D7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17751" y="5551789"/>
                  <a:ext cx="43596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EC54E25-2040-4692-C9D6-9C2950EC6C7F}"/>
              </a:ext>
            </a:extLst>
          </p:cNvPr>
          <p:cNvGrpSpPr/>
          <p:nvPr/>
        </p:nvGrpSpPr>
        <p:grpSpPr>
          <a:xfrm>
            <a:off x="5744951" y="4171189"/>
            <a:ext cx="1075320" cy="745200"/>
            <a:chOff x="5744951" y="4171189"/>
            <a:chExt cx="1075320" cy="7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978F055-087F-F271-3737-BAEA23C561D3}"/>
                    </a:ext>
                  </a:extLst>
                </p14:cNvPr>
                <p14:cNvContentPartPr/>
                <p14:nvPr/>
              </p14:nvContentPartPr>
              <p14:xfrm>
                <a:off x="5744951" y="4171189"/>
                <a:ext cx="353160" cy="351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978F055-087F-F271-3737-BAEA23C561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26951" y="4153189"/>
                  <a:ext cx="3888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86AD855-7041-CDDB-4CCC-200096CD3E65}"/>
                    </a:ext>
                  </a:extLst>
                </p14:cNvPr>
                <p14:cNvContentPartPr/>
                <p14:nvPr/>
              </p14:nvContentPartPr>
              <p14:xfrm>
                <a:off x="5835671" y="4222669"/>
                <a:ext cx="456120" cy="4579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86AD855-7041-CDDB-4CCC-200096CD3E6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18031" y="4204669"/>
                  <a:ext cx="4917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3D1ED3F-6412-0A66-0025-D619C7F6C44D}"/>
                    </a:ext>
                  </a:extLst>
                </p14:cNvPr>
                <p14:cNvContentPartPr/>
                <p14:nvPr/>
              </p14:nvContentPartPr>
              <p14:xfrm>
                <a:off x="5884271" y="4226269"/>
                <a:ext cx="675360" cy="603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3D1ED3F-6412-0A66-0025-D619C7F6C44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66271" y="4208269"/>
                  <a:ext cx="71100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9C6E650-8BA2-7BA8-8F23-C341CE812C05}"/>
                    </a:ext>
                  </a:extLst>
                </p14:cNvPr>
                <p14:cNvContentPartPr/>
                <p14:nvPr/>
              </p14:nvContentPartPr>
              <p14:xfrm>
                <a:off x="6266231" y="4359469"/>
                <a:ext cx="554040" cy="556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9C6E650-8BA2-7BA8-8F23-C341CE812C0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48231" y="4341829"/>
                  <a:ext cx="589680" cy="59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A603F5E-2FDF-DC7E-8651-F387D80D04A7}"/>
              </a:ext>
            </a:extLst>
          </p:cNvPr>
          <p:cNvGrpSpPr/>
          <p:nvPr/>
        </p:nvGrpSpPr>
        <p:grpSpPr>
          <a:xfrm>
            <a:off x="5886431" y="1971229"/>
            <a:ext cx="865800" cy="837360"/>
            <a:chOff x="5886431" y="1971229"/>
            <a:chExt cx="865800" cy="83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7A8F85B-C267-E2FE-03AC-994637868A27}"/>
                    </a:ext>
                  </a:extLst>
                </p14:cNvPr>
                <p14:cNvContentPartPr/>
                <p14:nvPr/>
              </p14:nvContentPartPr>
              <p14:xfrm>
                <a:off x="5906231" y="2043229"/>
                <a:ext cx="180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7A8F85B-C267-E2FE-03AC-994637868A2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88591" y="2025589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F8FFBFB-7DC4-C77A-CA6A-90EAA46AFC95}"/>
                    </a:ext>
                  </a:extLst>
                </p14:cNvPr>
                <p14:cNvContentPartPr/>
                <p14:nvPr/>
              </p14:nvContentPartPr>
              <p14:xfrm>
                <a:off x="5886431" y="1983469"/>
                <a:ext cx="127440" cy="134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F8FFBFB-7DC4-C77A-CA6A-90EAA46AFC9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68431" y="1965469"/>
                  <a:ext cx="163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D92AF67-164C-899B-79F9-0464DCFD7C4E}"/>
                    </a:ext>
                  </a:extLst>
                </p14:cNvPr>
                <p14:cNvContentPartPr/>
                <p14:nvPr/>
              </p14:nvContentPartPr>
              <p14:xfrm>
                <a:off x="5909111" y="1971229"/>
                <a:ext cx="96840" cy="116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D92AF67-164C-899B-79F9-0464DCFD7C4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91111" y="1953229"/>
                  <a:ext cx="132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4418AF3-3F76-163B-3AA8-13C105E0C12E}"/>
                    </a:ext>
                  </a:extLst>
                </p14:cNvPr>
                <p14:cNvContentPartPr/>
                <p14:nvPr/>
              </p14:nvContentPartPr>
              <p14:xfrm>
                <a:off x="5924951" y="2362549"/>
                <a:ext cx="136800" cy="117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4418AF3-3F76-163B-3AA8-13C105E0C1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07311" y="2344549"/>
                  <a:ext cx="172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73147BB-0C6A-391A-57A6-7D4F12CDE0C4}"/>
                    </a:ext>
                  </a:extLst>
                </p14:cNvPr>
                <p14:cNvContentPartPr/>
                <p14:nvPr/>
              </p14:nvContentPartPr>
              <p14:xfrm>
                <a:off x="5920991" y="2364709"/>
                <a:ext cx="209160" cy="82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73147BB-0C6A-391A-57A6-7D4F12CDE0C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03351" y="2346709"/>
                  <a:ext cx="244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D6872DE-AC47-A7C2-AEF7-C29FFAB839B0}"/>
                    </a:ext>
                  </a:extLst>
                </p14:cNvPr>
                <p14:cNvContentPartPr/>
                <p14:nvPr/>
              </p14:nvContentPartPr>
              <p14:xfrm>
                <a:off x="6379991" y="2491069"/>
                <a:ext cx="175680" cy="123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D6872DE-AC47-A7C2-AEF7-C29FFAB839B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61991" y="2473429"/>
                  <a:ext cx="211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4403980-80D4-7B3D-04CA-73BCBFB55D74}"/>
                    </a:ext>
                  </a:extLst>
                </p14:cNvPr>
                <p14:cNvContentPartPr/>
                <p14:nvPr/>
              </p14:nvContentPartPr>
              <p14:xfrm>
                <a:off x="6351911" y="2526349"/>
                <a:ext cx="209160" cy="14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4403980-80D4-7B3D-04CA-73BCBFB55D7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33911" y="2508349"/>
                  <a:ext cx="244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55EC350-5DC8-A94E-0478-19E26528F5D6}"/>
                    </a:ext>
                  </a:extLst>
                </p14:cNvPr>
                <p14:cNvContentPartPr/>
                <p14:nvPr/>
              </p14:nvContentPartPr>
              <p14:xfrm>
                <a:off x="6458831" y="2096149"/>
                <a:ext cx="293400" cy="117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55EC350-5DC8-A94E-0478-19E26528F5D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40831" y="2078509"/>
                  <a:ext cx="329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2CA556C-E8C6-2E9C-868D-17C380D74F49}"/>
                    </a:ext>
                  </a:extLst>
                </p14:cNvPr>
                <p14:cNvContentPartPr/>
                <p14:nvPr/>
              </p14:nvContentPartPr>
              <p14:xfrm>
                <a:off x="6081551" y="2724349"/>
                <a:ext cx="132840" cy="84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2CA556C-E8C6-2E9C-868D-17C380D74F4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63911" y="2706709"/>
                  <a:ext cx="168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79C6714-CF96-ADC5-80DC-1B40258E6DF5}"/>
                    </a:ext>
                  </a:extLst>
                </p14:cNvPr>
                <p14:cNvContentPartPr/>
                <p14:nvPr/>
              </p14:nvContentPartPr>
              <p14:xfrm>
                <a:off x="6096311" y="2738749"/>
                <a:ext cx="146160" cy="58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79C6714-CF96-ADC5-80DC-1B40258E6DF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78671" y="2721109"/>
                  <a:ext cx="1818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003B76E-DFE0-5145-4E30-31951343DF99}"/>
              </a:ext>
            </a:extLst>
          </p:cNvPr>
          <p:cNvGrpSpPr/>
          <p:nvPr/>
        </p:nvGrpSpPr>
        <p:grpSpPr>
          <a:xfrm>
            <a:off x="4753151" y="3212869"/>
            <a:ext cx="694800" cy="539640"/>
            <a:chOff x="4753151" y="3212869"/>
            <a:chExt cx="694800" cy="5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3B88066-59C5-35FB-D764-67610A55ABF7}"/>
                    </a:ext>
                  </a:extLst>
                </p14:cNvPr>
                <p14:cNvContentPartPr/>
                <p14:nvPr/>
              </p14:nvContentPartPr>
              <p14:xfrm>
                <a:off x="4838831" y="3212869"/>
                <a:ext cx="147240" cy="131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3B88066-59C5-35FB-D764-67610A55ABF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21191" y="3195229"/>
                  <a:ext cx="182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A75BBAF-B51B-715B-5038-6879DD6BB273}"/>
                    </a:ext>
                  </a:extLst>
                </p14:cNvPr>
                <p14:cNvContentPartPr/>
                <p14:nvPr/>
              </p14:nvContentPartPr>
              <p14:xfrm>
                <a:off x="4864391" y="3276229"/>
                <a:ext cx="150120" cy="48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A75BBAF-B51B-715B-5038-6879DD6BB27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46391" y="3258229"/>
                  <a:ext cx="185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BB349F6-3823-D39E-CF7C-30FFB1385E52}"/>
                    </a:ext>
                  </a:extLst>
                </p14:cNvPr>
                <p14:cNvContentPartPr/>
                <p14:nvPr/>
              </p14:nvContentPartPr>
              <p14:xfrm>
                <a:off x="4773311" y="3564949"/>
                <a:ext cx="88560" cy="78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BB349F6-3823-D39E-CF7C-30FFB1385E5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55671" y="3547309"/>
                  <a:ext cx="124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4D41EAB-9A9C-6F0F-AFE3-83B3B930CAD5}"/>
                    </a:ext>
                  </a:extLst>
                </p14:cNvPr>
                <p14:cNvContentPartPr/>
                <p14:nvPr/>
              </p14:nvContentPartPr>
              <p14:xfrm>
                <a:off x="4753151" y="3320149"/>
                <a:ext cx="628920" cy="282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4D41EAB-9A9C-6F0F-AFE3-83B3B930CA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35511" y="3302149"/>
                  <a:ext cx="6645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9009684-F0CA-B5D3-780E-F279D8ACD6E6}"/>
                    </a:ext>
                  </a:extLst>
                </p14:cNvPr>
                <p14:cNvContentPartPr/>
                <p14:nvPr/>
              </p14:nvContentPartPr>
              <p14:xfrm>
                <a:off x="5249591" y="3386749"/>
                <a:ext cx="198360" cy="31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9009684-F0CA-B5D3-780E-F279D8ACD6E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1591" y="3369109"/>
                  <a:ext cx="234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19F916B-EEE5-0977-700C-7B92FFCC5AD3}"/>
                    </a:ext>
                  </a:extLst>
                </p14:cNvPr>
                <p14:cNvContentPartPr/>
                <p14:nvPr/>
              </p14:nvContentPartPr>
              <p14:xfrm>
                <a:off x="5220071" y="3669709"/>
                <a:ext cx="143640" cy="82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19F916B-EEE5-0977-700C-7B92FFCC5AD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02431" y="3651709"/>
                  <a:ext cx="179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7D2EE38-EE10-96C3-DA14-CC3304637294}"/>
              </a:ext>
            </a:extLst>
          </p:cNvPr>
          <p:cNvGrpSpPr/>
          <p:nvPr/>
        </p:nvGrpSpPr>
        <p:grpSpPr>
          <a:xfrm>
            <a:off x="2003111" y="4281709"/>
            <a:ext cx="682200" cy="178920"/>
            <a:chOff x="2003111" y="4281709"/>
            <a:chExt cx="68220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3545835-0C2C-D9F3-C2AC-EC24BCB3AF1F}"/>
                    </a:ext>
                  </a:extLst>
                </p14:cNvPr>
                <p14:cNvContentPartPr/>
                <p14:nvPr/>
              </p14:nvContentPartPr>
              <p14:xfrm>
                <a:off x="2003111" y="4317709"/>
                <a:ext cx="210240" cy="142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3545835-0C2C-D9F3-C2AC-EC24BCB3AF1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85111" y="4299709"/>
                  <a:ext cx="245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852D294-4D1D-CB76-D853-C17BD9059F9E}"/>
                    </a:ext>
                  </a:extLst>
                </p14:cNvPr>
                <p14:cNvContentPartPr/>
                <p14:nvPr/>
              </p14:nvContentPartPr>
              <p14:xfrm>
                <a:off x="2053871" y="4348669"/>
                <a:ext cx="321480" cy="106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852D294-4D1D-CB76-D853-C17BD9059F9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35871" y="4330669"/>
                  <a:ext cx="357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8C9F509-29FE-F030-01B7-A53998EE5CBB}"/>
                    </a:ext>
                  </a:extLst>
                </p14:cNvPr>
                <p14:cNvContentPartPr/>
                <p14:nvPr/>
              </p14:nvContentPartPr>
              <p14:xfrm>
                <a:off x="2441591" y="4281709"/>
                <a:ext cx="97920" cy="116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8C9F509-29FE-F030-01B7-A53998EE5C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23951" y="4264069"/>
                  <a:ext cx="133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A5C4912-3B95-FF3D-7AF3-B2E15DDFA771}"/>
                    </a:ext>
                  </a:extLst>
                </p14:cNvPr>
                <p14:cNvContentPartPr/>
                <p14:nvPr/>
              </p14:nvContentPartPr>
              <p14:xfrm>
                <a:off x="2460311" y="4332109"/>
                <a:ext cx="225000" cy="75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A5C4912-3B95-FF3D-7AF3-B2E15DDFA77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42671" y="4314109"/>
                  <a:ext cx="2606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2D0F0FD-D358-1E32-0A00-3B20E5198299}"/>
              </a:ext>
            </a:extLst>
          </p:cNvPr>
          <p:cNvGrpSpPr/>
          <p:nvPr/>
        </p:nvGrpSpPr>
        <p:grpSpPr>
          <a:xfrm>
            <a:off x="1953431" y="4657549"/>
            <a:ext cx="451080" cy="214920"/>
            <a:chOff x="1953431" y="4657549"/>
            <a:chExt cx="45108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21F9446-5618-6501-57C2-E1EDDAC9D293}"/>
                    </a:ext>
                  </a:extLst>
                </p14:cNvPr>
                <p14:cNvContentPartPr/>
                <p14:nvPr/>
              </p14:nvContentPartPr>
              <p14:xfrm>
                <a:off x="2222351" y="4657549"/>
                <a:ext cx="182160" cy="115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21F9446-5618-6501-57C2-E1EDDAC9D29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04351" y="4639549"/>
                  <a:ext cx="21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F4499A6-77F4-A37A-8164-AFC3CDFE5156}"/>
                    </a:ext>
                  </a:extLst>
                </p14:cNvPr>
                <p14:cNvContentPartPr/>
                <p14:nvPr/>
              </p14:nvContentPartPr>
              <p14:xfrm>
                <a:off x="1953431" y="4676629"/>
                <a:ext cx="67320" cy="1008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F4499A6-77F4-A37A-8164-AFC3CDFE515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35791" y="4658989"/>
                  <a:ext cx="102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57CE380-942A-48DD-A2F9-7201C411391B}"/>
                    </a:ext>
                  </a:extLst>
                </p14:cNvPr>
                <p14:cNvContentPartPr/>
                <p14:nvPr/>
              </p14:nvContentPartPr>
              <p14:xfrm>
                <a:off x="2166191" y="4830709"/>
                <a:ext cx="187560" cy="41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57CE380-942A-48DD-A2F9-7201C411391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48191" y="4813069"/>
                  <a:ext cx="22320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902967D-FEFE-3FCF-3A3C-BD0318980ED9}"/>
              </a:ext>
            </a:extLst>
          </p:cNvPr>
          <p:cNvGrpSpPr/>
          <p:nvPr/>
        </p:nvGrpSpPr>
        <p:grpSpPr>
          <a:xfrm>
            <a:off x="3182831" y="5285389"/>
            <a:ext cx="847080" cy="618840"/>
            <a:chOff x="3182831" y="5285389"/>
            <a:chExt cx="847080" cy="6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4EE2DA0-323C-0EFC-BC3B-288034EB1979}"/>
                    </a:ext>
                  </a:extLst>
                </p14:cNvPr>
                <p14:cNvContentPartPr/>
                <p14:nvPr/>
              </p14:nvContentPartPr>
              <p14:xfrm>
                <a:off x="3196151" y="5285389"/>
                <a:ext cx="142200" cy="137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4EE2DA0-323C-0EFC-BC3B-288034EB197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78511" y="5267749"/>
                  <a:ext cx="177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654EB9D-200C-EAE4-A51C-E61B7B7565E3}"/>
                    </a:ext>
                  </a:extLst>
                </p14:cNvPr>
                <p14:cNvContentPartPr/>
                <p14:nvPr/>
              </p14:nvContentPartPr>
              <p14:xfrm>
                <a:off x="3236471" y="5306269"/>
                <a:ext cx="185040" cy="53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654EB9D-200C-EAE4-A51C-E61B7B7565E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18471" y="5288269"/>
                  <a:ext cx="220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3518F74-0164-BF16-B975-06EE5EAF40FA}"/>
                    </a:ext>
                  </a:extLst>
                </p14:cNvPr>
                <p14:cNvContentPartPr/>
                <p14:nvPr/>
              </p14:nvContentPartPr>
              <p14:xfrm>
                <a:off x="3499991" y="5331469"/>
                <a:ext cx="199800" cy="133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3518F74-0164-BF16-B975-06EE5EAF40F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81991" y="5313829"/>
                  <a:ext cx="235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5DC4DE4-0E62-7891-196E-3FE9E571FBE6}"/>
                    </a:ext>
                  </a:extLst>
                </p14:cNvPr>
                <p14:cNvContentPartPr/>
                <p14:nvPr/>
              </p14:nvContentPartPr>
              <p14:xfrm>
                <a:off x="3699071" y="5398429"/>
                <a:ext cx="126000" cy="24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5DC4DE4-0E62-7891-196E-3FE9E571FBE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81431" y="5380429"/>
                  <a:ext cx="161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BF1BBA8-ACA1-B9AD-E91F-7ECE26CA7193}"/>
                    </a:ext>
                  </a:extLst>
                </p14:cNvPr>
                <p14:cNvContentPartPr/>
                <p14:nvPr/>
              </p14:nvContentPartPr>
              <p14:xfrm>
                <a:off x="3840911" y="5617309"/>
                <a:ext cx="189000" cy="76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BF1BBA8-ACA1-B9AD-E91F-7ECE26CA719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23271" y="5599309"/>
                  <a:ext cx="224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0AE8532-68B9-15F9-59F2-73B8D3E1A54F}"/>
                    </a:ext>
                  </a:extLst>
                </p14:cNvPr>
                <p14:cNvContentPartPr/>
                <p14:nvPr/>
              </p14:nvContentPartPr>
              <p14:xfrm>
                <a:off x="3182831" y="5626669"/>
                <a:ext cx="175680" cy="1062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0AE8532-68B9-15F9-59F2-73B8D3E1A54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64831" y="5609029"/>
                  <a:ext cx="211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3C448A2-61A4-3F0B-23FB-EA41DED4A8AA}"/>
                    </a:ext>
                  </a:extLst>
                </p14:cNvPr>
                <p14:cNvContentPartPr/>
                <p14:nvPr/>
              </p14:nvContentPartPr>
              <p14:xfrm>
                <a:off x="3182831" y="5579149"/>
                <a:ext cx="338760" cy="108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3C448A2-61A4-3F0B-23FB-EA41DED4A8A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64831" y="5561509"/>
                  <a:ext cx="374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5A9D484-151D-40E3-49BB-C843B00E7818}"/>
                    </a:ext>
                  </a:extLst>
                </p14:cNvPr>
                <p14:cNvContentPartPr/>
                <p14:nvPr/>
              </p14:nvContentPartPr>
              <p14:xfrm>
                <a:off x="3358151" y="5814589"/>
                <a:ext cx="138240" cy="89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5A9D484-151D-40E3-49BB-C843B00E781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40151" y="5796589"/>
                  <a:ext cx="173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356F696-6DE7-CB71-F41A-14650C901915}"/>
                    </a:ext>
                  </a:extLst>
                </p14:cNvPr>
                <p14:cNvContentPartPr/>
                <p14:nvPr/>
              </p14:nvContentPartPr>
              <p14:xfrm>
                <a:off x="3458231" y="5814589"/>
                <a:ext cx="198360" cy="442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356F696-6DE7-CB71-F41A-14650C90191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40591" y="5796589"/>
                  <a:ext cx="2340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C7EDA35-519E-C13D-C6F5-841968007436}"/>
              </a:ext>
            </a:extLst>
          </p:cNvPr>
          <p:cNvGrpSpPr/>
          <p:nvPr/>
        </p:nvGrpSpPr>
        <p:grpSpPr>
          <a:xfrm>
            <a:off x="8241911" y="1640749"/>
            <a:ext cx="1542600" cy="455400"/>
            <a:chOff x="8241911" y="1640749"/>
            <a:chExt cx="154260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2B03585-FB80-358E-4DC9-DA1E8E0C70A9}"/>
                    </a:ext>
                  </a:extLst>
                </p14:cNvPr>
                <p14:cNvContentPartPr/>
                <p14:nvPr/>
              </p14:nvContentPartPr>
              <p14:xfrm>
                <a:off x="8241911" y="1688269"/>
                <a:ext cx="266400" cy="185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2B03585-FB80-358E-4DC9-DA1E8E0C70A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23911" y="1670629"/>
                  <a:ext cx="302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F9CE0FC-8340-37AF-A6A2-F9C9518C018B}"/>
                    </a:ext>
                  </a:extLst>
                </p14:cNvPr>
                <p14:cNvContentPartPr/>
                <p14:nvPr/>
              </p14:nvContentPartPr>
              <p14:xfrm>
                <a:off x="8591111" y="1687549"/>
                <a:ext cx="142200" cy="182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F9CE0FC-8340-37AF-A6A2-F9C9518C018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73471" y="1669909"/>
                  <a:ext cx="177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3E20CED-C3B3-85A1-A91A-49D04C0BC833}"/>
                    </a:ext>
                  </a:extLst>
                </p14:cNvPr>
                <p14:cNvContentPartPr/>
                <p14:nvPr/>
              </p14:nvContentPartPr>
              <p14:xfrm>
                <a:off x="8824031" y="1750189"/>
                <a:ext cx="142200" cy="109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3E20CED-C3B3-85A1-A91A-49D04C0BC83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806031" y="1732549"/>
                  <a:ext cx="177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9C8436D-DBCC-BBAF-C106-FCC8E26388B0}"/>
                    </a:ext>
                  </a:extLst>
                </p14:cNvPr>
                <p14:cNvContentPartPr/>
                <p14:nvPr/>
              </p14:nvContentPartPr>
              <p14:xfrm>
                <a:off x="9040751" y="1774669"/>
                <a:ext cx="112320" cy="106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9C8436D-DBCC-BBAF-C106-FCC8E26388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023111" y="1757029"/>
                  <a:ext cx="147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DC5B6FC-4EB8-F7A2-210F-72685EC7B3AE}"/>
                    </a:ext>
                  </a:extLst>
                </p14:cNvPr>
                <p14:cNvContentPartPr/>
                <p14:nvPr/>
              </p14:nvContentPartPr>
              <p14:xfrm>
                <a:off x="9273311" y="1673869"/>
                <a:ext cx="8280" cy="166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DC5B6FC-4EB8-F7A2-210F-72685EC7B3A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55671" y="1655869"/>
                  <a:ext cx="43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CBCB0AD-360A-F245-3ABD-47526168F90B}"/>
                    </a:ext>
                  </a:extLst>
                </p14:cNvPr>
                <p14:cNvContentPartPr/>
                <p14:nvPr/>
              </p14:nvContentPartPr>
              <p14:xfrm>
                <a:off x="9455111" y="1640749"/>
                <a:ext cx="12240" cy="216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CBCB0AD-360A-F245-3ABD-47526168F90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37471" y="1623109"/>
                  <a:ext cx="47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57CA3DA-72AC-CAD7-937A-30051527DB07}"/>
                    </a:ext>
                  </a:extLst>
                </p14:cNvPr>
                <p14:cNvContentPartPr/>
                <p14:nvPr/>
              </p14:nvContentPartPr>
              <p14:xfrm>
                <a:off x="9397871" y="1825789"/>
                <a:ext cx="386640" cy="2703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57CA3DA-72AC-CAD7-937A-30051527DB0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379871" y="1808149"/>
                  <a:ext cx="42228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B075B71-AB72-9162-6D47-588AEF6AF101}"/>
              </a:ext>
            </a:extLst>
          </p:cNvPr>
          <p:cNvGrpSpPr/>
          <p:nvPr/>
        </p:nvGrpSpPr>
        <p:grpSpPr>
          <a:xfrm>
            <a:off x="10288151" y="1504669"/>
            <a:ext cx="1722600" cy="442080"/>
            <a:chOff x="10288151" y="1504669"/>
            <a:chExt cx="172260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B17C79D-93C6-78B3-2D9B-7B6C67322B30}"/>
                    </a:ext>
                  </a:extLst>
                </p14:cNvPr>
                <p14:cNvContentPartPr/>
                <p14:nvPr/>
              </p14:nvContentPartPr>
              <p14:xfrm>
                <a:off x="10288151" y="1578109"/>
                <a:ext cx="232920" cy="314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B17C79D-93C6-78B3-2D9B-7B6C67322B3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70151" y="1560469"/>
                  <a:ext cx="2685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AE2F3CB-7161-8879-78B7-E640121C2D20}"/>
                    </a:ext>
                  </a:extLst>
                </p14:cNvPr>
                <p14:cNvContentPartPr/>
                <p14:nvPr/>
              </p14:nvContentPartPr>
              <p14:xfrm>
                <a:off x="10609271" y="1818229"/>
                <a:ext cx="134280" cy="87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AE2F3CB-7161-8879-78B7-E640121C2D2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91271" y="1800589"/>
                  <a:ext cx="169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F7FE61A-BD98-9742-C3D4-4B6B32D68A5E}"/>
                    </a:ext>
                  </a:extLst>
                </p14:cNvPr>
                <p14:cNvContentPartPr/>
                <p14:nvPr/>
              </p14:nvContentPartPr>
              <p14:xfrm>
                <a:off x="10874591" y="1701949"/>
                <a:ext cx="43560" cy="222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F7FE61A-BD98-9742-C3D4-4B6B32D68A5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856591" y="1684309"/>
                  <a:ext cx="792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DC679AB-3C6A-A962-893D-A2238650C200}"/>
                    </a:ext>
                  </a:extLst>
                </p14:cNvPr>
                <p14:cNvContentPartPr/>
                <p14:nvPr/>
              </p14:nvContentPartPr>
              <p14:xfrm>
                <a:off x="11018951" y="1836949"/>
                <a:ext cx="107640" cy="89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DC679AB-3C6A-A962-893D-A2238650C20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01311" y="1818949"/>
                  <a:ext cx="143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E19C4FA-28AD-5862-3D95-E961E1B54C88}"/>
                    </a:ext>
                  </a:extLst>
                </p14:cNvPr>
                <p14:cNvContentPartPr/>
                <p14:nvPr/>
              </p14:nvContentPartPr>
              <p14:xfrm>
                <a:off x="11207951" y="1854229"/>
                <a:ext cx="99000" cy="42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E19C4FA-28AD-5862-3D95-E961E1B54C8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90311" y="1836229"/>
                  <a:ext cx="134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397AE52-64E8-7330-4CC6-6BC252BA3DEA}"/>
                    </a:ext>
                  </a:extLst>
                </p14:cNvPr>
                <p14:cNvContentPartPr/>
                <p14:nvPr/>
              </p14:nvContentPartPr>
              <p14:xfrm>
                <a:off x="11436551" y="1833349"/>
                <a:ext cx="63360" cy="76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397AE52-64E8-7330-4CC6-6BC252BA3DE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18551" y="1815709"/>
                  <a:ext cx="99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853D6D6-834B-7444-2EF8-8E26D57C84BF}"/>
                    </a:ext>
                  </a:extLst>
                </p14:cNvPr>
                <p14:cNvContentPartPr/>
                <p14:nvPr/>
              </p14:nvContentPartPr>
              <p14:xfrm>
                <a:off x="11556791" y="1831909"/>
                <a:ext cx="170280" cy="114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853D6D6-834B-7444-2EF8-8E26D57C84B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539151" y="1814269"/>
                  <a:ext cx="205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9BD7C39-E5E1-77DB-9E60-141102F03C9D}"/>
                    </a:ext>
                  </a:extLst>
                </p14:cNvPr>
                <p14:cNvContentPartPr/>
                <p14:nvPr/>
              </p14:nvContentPartPr>
              <p14:xfrm>
                <a:off x="11892671" y="1504669"/>
                <a:ext cx="118080" cy="422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9BD7C39-E5E1-77DB-9E60-141102F03C9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875031" y="1486669"/>
                  <a:ext cx="153720" cy="45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6D5FEB6-9118-1F85-0861-C0B3D76600A6}"/>
                  </a:ext>
                </a:extLst>
              </p14:cNvPr>
              <p14:cNvContentPartPr/>
              <p14:nvPr/>
            </p14:nvContentPartPr>
            <p14:xfrm>
              <a:off x="7804511" y="1768909"/>
              <a:ext cx="213120" cy="176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6D5FEB6-9118-1F85-0861-C0B3D76600A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786871" y="1750909"/>
                <a:ext cx="24876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D5E065A-5399-01F0-6188-0553DAC31350}"/>
              </a:ext>
            </a:extLst>
          </p:cNvPr>
          <p:cNvGrpSpPr/>
          <p:nvPr/>
        </p:nvGrpSpPr>
        <p:grpSpPr>
          <a:xfrm>
            <a:off x="7704071" y="2373349"/>
            <a:ext cx="2665080" cy="326160"/>
            <a:chOff x="7704071" y="2373349"/>
            <a:chExt cx="266508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5608400-D600-C74C-AB60-C4BCAB20F218}"/>
                    </a:ext>
                  </a:extLst>
                </p14:cNvPr>
                <p14:cNvContentPartPr/>
                <p14:nvPr/>
              </p14:nvContentPartPr>
              <p14:xfrm>
                <a:off x="7704071" y="2584669"/>
                <a:ext cx="285120" cy="9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5608400-D600-C74C-AB60-C4BCAB20F21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86431" y="2567029"/>
                  <a:ext cx="320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7D5A2EE-0B34-0373-B95D-6A070D98BD32}"/>
                    </a:ext>
                  </a:extLst>
                </p14:cNvPr>
                <p14:cNvContentPartPr/>
                <p14:nvPr/>
              </p14:nvContentPartPr>
              <p14:xfrm>
                <a:off x="8168471" y="2380549"/>
                <a:ext cx="28440" cy="73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7D5A2EE-0B34-0373-B95D-6A070D98BD3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50471" y="2362549"/>
                  <a:ext cx="64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1D15661-79F9-811D-2CDB-6A79F0E902A8}"/>
                    </a:ext>
                  </a:extLst>
                </p14:cNvPr>
                <p14:cNvContentPartPr/>
                <p14:nvPr/>
              </p14:nvContentPartPr>
              <p14:xfrm>
                <a:off x="8258111" y="2416909"/>
                <a:ext cx="19080" cy="75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1D15661-79F9-811D-2CDB-6A79F0E902A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240111" y="2398909"/>
                  <a:ext cx="54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F60636F-47C2-F155-F2FA-8F2FC28932AE}"/>
                    </a:ext>
                  </a:extLst>
                </p14:cNvPr>
                <p14:cNvContentPartPr/>
                <p14:nvPr/>
              </p14:nvContentPartPr>
              <p14:xfrm>
                <a:off x="8322551" y="2508709"/>
                <a:ext cx="198000" cy="168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F60636F-47C2-F155-F2FA-8F2FC28932A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04551" y="2491069"/>
                  <a:ext cx="2336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7EB347E-B70A-52A2-8DC0-27FBC32C524B}"/>
                    </a:ext>
                  </a:extLst>
                </p14:cNvPr>
                <p14:cNvContentPartPr/>
                <p14:nvPr/>
              </p14:nvContentPartPr>
              <p14:xfrm>
                <a:off x="8631791" y="2554789"/>
                <a:ext cx="141120" cy="85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7EB347E-B70A-52A2-8DC0-27FBC32C524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613791" y="2537149"/>
                  <a:ext cx="176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0046508-8A47-B9DD-AA89-780212F3472E}"/>
                    </a:ext>
                  </a:extLst>
                </p14:cNvPr>
                <p14:cNvContentPartPr/>
                <p14:nvPr/>
              </p14:nvContentPartPr>
              <p14:xfrm>
                <a:off x="8860391" y="2571349"/>
                <a:ext cx="192600" cy="81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0046508-8A47-B9DD-AA89-780212F3472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42391" y="2553709"/>
                  <a:ext cx="228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46A6C99-9A8B-573A-B12A-D5D05C479311}"/>
                    </a:ext>
                  </a:extLst>
                </p14:cNvPr>
                <p14:cNvContentPartPr/>
                <p14:nvPr/>
              </p14:nvContentPartPr>
              <p14:xfrm>
                <a:off x="9231911" y="2444269"/>
                <a:ext cx="20520" cy="1717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46A6C99-9A8B-573A-B12A-D5D05C47931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213911" y="2426629"/>
                  <a:ext cx="56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6602DD8-2D30-ADC7-23C6-57196A5EC648}"/>
                    </a:ext>
                  </a:extLst>
                </p14:cNvPr>
                <p14:cNvContentPartPr/>
                <p14:nvPr/>
              </p14:nvContentPartPr>
              <p14:xfrm>
                <a:off x="9187631" y="2533189"/>
                <a:ext cx="403200" cy="82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6602DD8-2D30-ADC7-23C6-57196A5EC64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169991" y="2515189"/>
                  <a:ext cx="438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13A3A5C-5594-57AC-9DA5-D3908F1AA609}"/>
                    </a:ext>
                  </a:extLst>
                </p14:cNvPr>
                <p14:cNvContentPartPr/>
                <p14:nvPr/>
              </p14:nvContentPartPr>
              <p14:xfrm>
                <a:off x="9617471" y="2540029"/>
                <a:ext cx="133200" cy="110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13A3A5C-5594-57AC-9DA5-D3908F1AA60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599831" y="2522029"/>
                  <a:ext cx="1688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81BBA48-5776-20FE-8E6B-474EF60F68BA}"/>
                    </a:ext>
                  </a:extLst>
                </p14:cNvPr>
                <p14:cNvContentPartPr/>
                <p14:nvPr/>
              </p14:nvContentPartPr>
              <p14:xfrm>
                <a:off x="9811151" y="2444989"/>
                <a:ext cx="82080" cy="215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81BBA48-5776-20FE-8E6B-474EF60F68B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93151" y="2427349"/>
                  <a:ext cx="117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494944E-F715-D736-457F-E8BFBCCEFDFB}"/>
                    </a:ext>
                  </a:extLst>
                </p14:cNvPr>
                <p14:cNvContentPartPr/>
                <p14:nvPr/>
              </p14:nvContentPartPr>
              <p14:xfrm>
                <a:off x="10006271" y="2543989"/>
                <a:ext cx="122040" cy="1555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494944E-F715-D736-457F-E8BFBCCEFDF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988271" y="2526349"/>
                  <a:ext cx="157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76D231C-3192-AF69-1225-EA7F4A70CA3E}"/>
                    </a:ext>
                  </a:extLst>
                </p14:cNvPr>
                <p14:cNvContentPartPr/>
                <p14:nvPr/>
              </p14:nvContentPartPr>
              <p14:xfrm>
                <a:off x="10256471" y="2373349"/>
                <a:ext cx="112680" cy="89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76D231C-3192-AF69-1225-EA7F4A70CA3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238831" y="2355709"/>
                  <a:ext cx="14832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E63A918-10EB-AF41-E3A4-4F24C589B44A}"/>
              </a:ext>
            </a:extLst>
          </p:cNvPr>
          <p:cNvGrpSpPr/>
          <p:nvPr/>
        </p:nvGrpSpPr>
        <p:grpSpPr>
          <a:xfrm>
            <a:off x="10695311" y="2391709"/>
            <a:ext cx="743760" cy="325440"/>
            <a:chOff x="10695311" y="2391709"/>
            <a:chExt cx="74376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57401B6-9697-E9E0-2A1F-6BD1D44B0F31}"/>
                    </a:ext>
                  </a:extLst>
                </p14:cNvPr>
                <p14:cNvContentPartPr/>
                <p14:nvPr/>
              </p14:nvContentPartPr>
              <p14:xfrm>
                <a:off x="10695311" y="2391709"/>
                <a:ext cx="308880" cy="325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57401B6-9697-E9E0-2A1F-6BD1D44B0F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77671" y="2374069"/>
                  <a:ext cx="3445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7AF0EFC-EB90-9491-486E-7000A4482B1E}"/>
                    </a:ext>
                  </a:extLst>
                </p14:cNvPr>
                <p14:cNvContentPartPr/>
                <p14:nvPr/>
              </p14:nvContentPartPr>
              <p14:xfrm>
                <a:off x="10697831" y="2593669"/>
                <a:ext cx="172800" cy="20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7AF0EFC-EB90-9491-486E-7000A4482B1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680191" y="2575669"/>
                  <a:ext cx="2084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4EB1179-822D-C3E7-EB7F-3987AE257428}"/>
                    </a:ext>
                  </a:extLst>
                </p14:cNvPr>
                <p14:cNvContentPartPr/>
                <p14:nvPr/>
              </p14:nvContentPartPr>
              <p14:xfrm>
                <a:off x="10982951" y="2628589"/>
                <a:ext cx="107640" cy="813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4EB1179-822D-C3E7-EB7F-3987AE25742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964951" y="2610949"/>
                  <a:ext cx="143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F09964C-4670-FCAD-81BE-AD3380E48A4A}"/>
                    </a:ext>
                  </a:extLst>
                </p14:cNvPr>
                <p14:cNvContentPartPr/>
                <p14:nvPr/>
              </p14:nvContentPartPr>
              <p14:xfrm>
                <a:off x="11223791" y="2595469"/>
                <a:ext cx="215280" cy="1166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F09964C-4670-FCAD-81BE-AD3380E48A4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05791" y="2577829"/>
                  <a:ext cx="25092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C7BFA4E-95DA-F23B-3D0F-08C3309C369A}"/>
              </a:ext>
            </a:extLst>
          </p:cNvPr>
          <p:cNvGrpSpPr/>
          <p:nvPr/>
        </p:nvGrpSpPr>
        <p:grpSpPr>
          <a:xfrm>
            <a:off x="8565551" y="2799589"/>
            <a:ext cx="1523880" cy="263520"/>
            <a:chOff x="8565551" y="2799589"/>
            <a:chExt cx="152388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34B561B-A000-4919-74EC-B0092E1D72E3}"/>
                    </a:ext>
                  </a:extLst>
                </p14:cNvPr>
                <p14:cNvContentPartPr/>
                <p14:nvPr/>
              </p14:nvContentPartPr>
              <p14:xfrm>
                <a:off x="8565551" y="2937829"/>
                <a:ext cx="209160" cy="1062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34B561B-A000-4919-74EC-B0092E1D72E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547911" y="2919829"/>
                  <a:ext cx="244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B0230A9-DAC9-4ADA-C015-50B1B9CF619A}"/>
                    </a:ext>
                  </a:extLst>
                </p14:cNvPr>
                <p14:cNvContentPartPr/>
                <p14:nvPr/>
              </p14:nvContentPartPr>
              <p14:xfrm>
                <a:off x="8909351" y="2904709"/>
                <a:ext cx="250560" cy="121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B0230A9-DAC9-4ADA-C015-50B1B9CF619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91711" y="2886709"/>
                  <a:ext cx="286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D71F355-7447-1054-D003-B5083E6DEE5D}"/>
                    </a:ext>
                  </a:extLst>
                </p14:cNvPr>
                <p14:cNvContentPartPr/>
                <p14:nvPr/>
              </p14:nvContentPartPr>
              <p14:xfrm>
                <a:off x="9192671" y="2799589"/>
                <a:ext cx="246600" cy="237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D71F355-7447-1054-D003-B5083E6DEE5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175031" y="2781949"/>
                  <a:ext cx="282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C3061F2-576B-2594-D0B5-732B4848B033}"/>
                    </a:ext>
                  </a:extLst>
                </p14:cNvPr>
                <p14:cNvContentPartPr/>
                <p14:nvPr/>
              </p14:nvContentPartPr>
              <p14:xfrm>
                <a:off x="9493991" y="2951869"/>
                <a:ext cx="225000" cy="111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C3061F2-576B-2594-D0B5-732B4848B03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476351" y="2933869"/>
                  <a:ext cx="260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B580D09-030C-EA80-C61B-5650A982196A}"/>
                    </a:ext>
                  </a:extLst>
                </p14:cNvPr>
                <p14:cNvContentPartPr/>
                <p14:nvPr/>
              </p14:nvContentPartPr>
              <p14:xfrm>
                <a:off x="9836351" y="2906149"/>
                <a:ext cx="253080" cy="143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B580D09-030C-EA80-C61B-5650A982196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18711" y="2888149"/>
                  <a:ext cx="288720" cy="17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DBD24CE1-445E-7F1F-998B-92A02F9C7750}"/>
                  </a:ext>
                </a:extLst>
              </p14:cNvPr>
              <p14:cNvContentPartPr/>
              <p14:nvPr/>
            </p14:nvContentPartPr>
            <p14:xfrm>
              <a:off x="7742951" y="3598789"/>
              <a:ext cx="285120" cy="244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DBD24CE1-445E-7F1F-998B-92A02F9C775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725311" y="3580789"/>
                <a:ext cx="320760" cy="6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CC83A5F-E412-ED04-3FCD-ECD5AD67D821}"/>
              </a:ext>
            </a:extLst>
          </p:cNvPr>
          <p:cNvGrpSpPr/>
          <p:nvPr/>
        </p:nvGrpSpPr>
        <p:grpSpPr>
          <a:xfrm>
            <a:off x="8342351" y="3468109"/>
            <a:ext cx="2276640" cy="365040"/>
            <a:chOff x="8342351" y="3468109"/>
            <a:chExt cx="227664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3386280-A27C-F703-050F-532574190C19}"/>
                    </a:ext>
                  </a:extLst>
                </p14:cNvPr>
                <p14:cNvContentPartPr/>
                <p14:nvPr/>
              </p14:nvContentPartPr>
              <p14:xfrm>
                <a:off x="8342351" y="3553069"/>
                <a:ext cx="258480" cy="174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3386280-A27C-F703-050F-532574190C1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324711" y="3535069"/>
                  <a:ext cx="294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3FACA5-9A92-12A3-101C-7DCA8169933F}"/>
                    </a:ext>
                  </a:extLst>
                </p14:cNvPr>
                <p14:cNvContentPartPr/>
                <p14:nvPr/>
              </p14:nvContentPartPr>
              <p14:xfrm>
                <a:off x="8647271" y="3586189"/>
                <a:ext cx="300240" cy="136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3FACA5-9A92-12A3-101C-7DCA8169933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629271" y="3568549"/>
                  <a:ext cx="335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56CE767-06DC-4BB1-DB4B-A73729D1E448}"/>
                    </a:ext>
                  </a:extLst>
                </p14:cNvPr>
                <p14:cNvContentPartPr/>
                <p14:nvPr/>
              </p14:nvContentPartPr>
              <p14:xfrm>
                <a:off x="9048671" y="3550909"/>
                <a:ext cx="221040" cy="282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56CE767-06DC-4BB1-DB4B-A73729D1E44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030671" y="3533269"/>
                  <a:ext cx="2566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1BC99F-1AD3-3670-543E-23DF2875F782}"/>
                    </a:ext>
                  </a:extLst>
                </p14:cNvPr>
                <p14:cNvContentPartPr/>
                <p14:nvPr/>
              </p14:nvContentPartPr>
              <p14:xfrm>
                <a:off x="9370871" y="3606349"/>
                <a:ext cx="176760" cy="860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1BC99F-1AD3-3670-543E-23DF2875F78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353231" y="3588709"/>
                  <a:ext cx="212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43D5571-D6F7-0EEA-3619-C5AFD531E983}"/>
                    </a:ext>
                  </a:extLst>
                </p14:cNvPr>
                <p14:cNvContentPartPr/>
                <p14:nvPr/>
              </p14:nvContentPartPr>
              <p14:xfrm>
                <a:off x="9640871" y="3627589"/>
                <a:ext cx="173160" cy="1054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43D5571-D6F7-0EEA-3619-C5AFD531E98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23231" y="3609949"/>
                  <a:ext cx="208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E50D775-FD9B-676D-726E-799D1A2B3209}"/>
                    </a:ext>
                  </a:extLst>
                </p14:cNvPr>
                <p14:cNvContentPartPr/>
                <p14:nvPr/>
              </p14:nvContentPartPr>
              <p14:xfrm>
                <a:off x="9970271" y="3543709"/>
                <a:ext cx="43200" cy="1702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E50D775-FD9B-676D-726E-799D1A2B320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52631" y="3525709"/>
                  <a:ext cx="788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44C4000-A49D-0D21-7FC8-BF35CBD4A876}"/>
                    </a:ext>
                  </a:extLst>
                </p14:cNvPr>
                <p14:cNvContentPartPr/>
                <p14:nvPr/>
              </p14:nvContentPartPr>
              <p14:xfrm>
                <a:off x="10006271" y="3596989"/>
                <a:ext cx="309240" cy="114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44C4000-A49D-0D21-7FC8-BF35CBD4A87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88631" y="3579349"/>
                  <a:ext cx="344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605E109-E3BF-B26A-1292-25C633E2ADD5}"/>
                    </a:ext>
                  </a:extLst>
                </p14:cNvPr>
                <p14:cNvContentPartPr/>
                <p14:nvPr/>
              </p14:nvContentPartPr>
              <p14:xfrm>
                <a:off x="10406231" y="3468109"/>
                <a:ext cx="212760" cy="267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605E109-E3BF-B26A-1292-25C633E2ADD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388591" y="3450469"/>
                  <a:ext cx="24840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D910EC5-8BF7-1286-7F5A-B000F4D59260}"/>
              </a:ext>
            </a:extLst>
          </p:cNvPr>
          <p:cNvGrpSpPr/>
          <p:nvPr/>
        </p:nvGrpSpPr>
        <p:grpSpPr>
          <a:xfrm>
            <a:off x="8916191" y="4015669"/>
            <a:ext cx="2346840" cy="214200"/>
            <a:chOff x="8916191" y="4015669"/>
            <a:chExt cx="234684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244F3D3-B40D-5B96-5662-79A9FD1AC677}"/>
                    </a:ext>
                  </a:extLst>
                </p14:cNvPr>
                <p14:cNvContentPartPr/>
                <p14:nvPr/>
              </p14:nvContentPartPr>
              <p14:xfrm>
                <a:off x="8916191" y="4023589"/>
                <a:ext cx="356040" cy="151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244F3D3-B40D-5B96-5662-79A9FD1AC67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898191" y="4005589"/>
                  <a:ext cx="391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3DE4254-DC5F-5813-F500-EC696391C6E8}"/>
                    </a:ext>
                  </a:extLst>
                </p14:cNvPr>
                <p14:cNvContentPartPr/>
                <p14:nvPr/>
              </p14:nvContentPartPr>
              <p14:xfrm>
                <a:off x="9344591" y="4015669"/>
                <a:ext cx="286200" cy="155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3DE4254-DC5F-5813-F500-EC696391C6E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326591" y="3997669"/>
                  <a:ext cx="321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AAADB7A-E99C-00BD-2AC9-F49F8DB57C83}"/>
                    </a:ext>
                  </a:extLst>
                </p14:cNvPr>
                <p14:cNvContentPartPr/>
                <p14:nvPr/>
              </p14:nvContentPartPr>
              <p14:xfrm>
                <a:off x="9667871" y="4079749"/>
                <a:ext cx="160920" cy="903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AAADB7A-E99C-00BD-2AC9-F49F8DB57C8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650231" y="4061749"/>
                  <a:ext cx="196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B23D22F-467E-23BA-5077-FB095AA484F1}"/>
                    </a:ext>
                  </a:extLst>
                </p14:cNvPr>
                <p14:cNvContentPartPr/>
                <p14:nvPr/>
              </p14:nvContentPartPr>
              <p14:xfrm>
                <a:off x="9940751" y="4027909"/>
                <a:ext cx="143640" cy="185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B23D22F-467E-23BA-5077-FB095AA484F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923111" y="4010269"/>
                  <a:ext cx="179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2577564-18CC-9D67-8556-C939434AA0AE}"/>
                    </a:ext>
                  </a:extLst>
                </p14:cNvPr>
                <p14:cNvContentPartPr/>
                <p14:nvPr/>
              </p14:nvContentPartPr>
              <p14:xfrm>
                <a:off x="10193831" y="4137349"/>
                <a:ext cx="219600" cy="698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2577564-18CC-9D67-8556-C939434AA0A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175831" y="4119709"/>
                  <a:ext cx="255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9C71047-A953-259E-3EFA-D2298B006D21}"/>
                    </a:ext>
                  </a:extLst>
                </p14:cNvPr>
                <p14:cNvContentPartPr/>
                <p14:nvPr/>
              </p14:nvContentPartPr>
              <p14:xfrm>
                <a:off x="10508831" y="4032949"/>
                <a:ext cx="473400" cy="1746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9C71047-A953-259E-3EFA-D2298B006D2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490831" y="4014949"/>
                  <a:ext cx="509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6042AE0-7949-140D-5A9B-93314B70AAEC}"/>
                    </a:ext>
                  </a:extLst>
                </p14:cNvPr>
                <p14:cNvContentPartPr/>
                <p14:nvPr/>
              </p14:nvContentPartPr>
              <p14:xfrm>
                <a:off x="11126231" y="4039789"/>
                <a:ext cx="136800" cy="190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6042AE0-7949-140D-5A9B-93314B70AAE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108231" y="4022149"/>
                  <a:ext cx="17244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9171E8B-5040-EE0B-D0BD-CBD793E75A41}"/>
                  </a:ext>
                </a:extLst>
              </p14:cNvPr>
              <p14:cNvContentPartPr/>
              <p14:nvPr/>
            </p14:nvContentPartPr>
            <p14:xfrm>
              <a:off x="7729631" y="4846549"/>
              <a:ext cx="430920" cy="1080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9171E8B-5040-EE0B-D0BD-CBD793E75A41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711991" y="4828909"/>
                <a:ext cx="46656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FF78E8A-450A-D6E4-2DB2-EE1006397967}"/>
              </a:ext>
            </a:extLst>
          </p:cNvPr>
          <p:cNvGrpSpPr/>
          <p:nvPr/>
        </p:nvGrpSpPr>
        <p:grpSpPr>
          <a:xfrm>
            <a:off x="8532071" y="4540549"/>
            <a:ext cx="1049760" cy="518040"/>
            <a:chOff x="8532071" y="4540549"/>
            <a:chExt cx="104976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02DA935-5220-F148-4823-F8A05F08DBE5}"/>
                    </a:ext>
                  </a:extLst>
                </p14:cNvPr>
                <p14:cNvContentPartPr/>
                <p14:nvPr/>
              </p14:nvContentPartPr>
              <p14:xfrm>
                <a:off x="8532071" y="4540549"/>
                <a:ext cx="169200" cy="370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02DA935-5220-F148-4823-F8A05F08DBE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514071" y="4522549"/>
                  <a:ext cx="2048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439DB5A-B13B-846C-43CA-98D31E22350C}"/>
                    </a:ext>
                  </a:extLst>
                </p14:cNvPr>
                <p14:cNvContentPartPr/>
                <p14:nvPr/>
              </p14:nvContentPartPr>
              <p14:xfrm>
                <a:off x="8917631" y="4869229"/>
                <a:ext cx="360" cy="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439DB5A-B13B-846C-43CA-98D31E22350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899631" y="485158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E03102A-B6C2-707B-54D4-1C930B047CCD}"/>
                    </a:ext>
                  </a:extLst>
                </p14:cNvPr>
                <p14:cNvContentPartPr/>
                <p14:nvPr/>
              </p14:nvContentPartPr>
              <p14:xfrm>
                <a:off x="8884151" y="4698589"/>
                <a:ext cx="36360" cy="9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E03102A-B6C2-707B-54D4-1C930B047CC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866151" y="4680949"/>
                  <a:ext cx="720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270CF7F-56B0-AAE8-EB6D-C6C0B6F83F1E}"/>
                    </a:ext>
                  </a:extLst>
                </p14:cNvPr>
                <p14:cNvContentPartPr/>
                <p14:nvPr/>
              </p14:nvContentPartPr>
              <p14:xfrm>
                <a:off x="9062351" y="4813069"/>
                <a:ext cx="195840" cy="2455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270CF7F-56B0-AAE8-EB6D-C6C0B6F83F1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044351" y="4795069"/>
                  <a:ext cx="231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62963B4-3CBB-311C-CFC3-0C2B33462140}"/>
                    </a:ext>
                  </a:extLst>
                </p14:cNvPr>
                <p14:cNvContentPartPr/>
                <p14:nvPr/>
              </p14:nvContentPartPr>
              <p14:xfrm>
                <a:off x="9420551" y="4693909"/>
                <a:ext cx="161280" cy="2304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62963B4-3CBB-311C-CFC3-0C2B3346214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402551" y="4676269"/>
                  <a:ext cx="19692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7A79E86B-C771-C5F6-537F-0C7BDBC9571F}"/>
              </a:ext>
            </a:extLst>
          </p:cNvPr>
          <p:cNvGrpSpPr/>
          <p:nvPr/>
        </p:nvGrpSpPr>
        <p:grpSpPr>
          <a:xfrm>
            <a:off x="10031831" y="4761949"/>
            <a:ext cx="1485360" cy="383400"/>
            <a:chOff x="10031831" y="4761949"/>
            <a:chExt cx="148536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71A3F6F-0DB7-A1BD-5523-78F71A3F2B7C}"/>
                    </a:ext>
                  </a:extLst>
                </p14:cNvPr>
                <p14:cNvContentPartPr/>
                <p14:nvPr/>
              </p14:nvContentPartPr>
              <p14:xfrm>
                <a:off x="10031831" y="4761949"/>
                <a:ext cx="246600" cy="3834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71A3F6F-0DB7-A1BD-5523-78F71A3F2B7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013831" y="4744309"/>
                  <a:ext cx="28224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B893CCE-4BF3-DDB9-AF4D-41BD856A0A22}"/>
                    </a:ext>
                  </a:extLst>
                </p14:cNvPr>
                <p14:cNvContentPartPr/>
                <p14:nvPr/>
              </p14:nvContentPartPr>
              <p14:xfrm>
                <a:off x="10405151" y="4849429"/>
                <a:ext cx="133920" cy="98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B893CCE-4BF3-DDB9-AF4D-41BD856A0A2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87151" y="4831429"/>
                  <a:ext cx="169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FDB252D-6B95-F930-2DED-B314F89CC95D}"/>
                    </a:ext>
                  </a:extLst>
                </p14:cNvPr>
                <p14:cNvContentPartPr/>
                <p14:nvPr/>
              </p14:nvContentPartPr>
              <p14:xfrm>
                <a:off x="10608191" y="4860949"/>
                <a:ext cx="233640" cy="1432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FDB252D-6B95-F930-2DED-B314F89CC95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590551" y="4843309"/>
                  <a:ext cx="269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7B98C08-53D3-858E-A52E-3D6F896D26EE}"/>
                    </a:ext>
                  </a:extLst>
                </p14:cNvPr>
                <p14:cNvContentPartPr/>
                <p14:nvPr/>
              </p14:nvContentPartPr>
              <p14:xfrm>
                <a:off x="10965671" y="4866709"/>
                <a:ext cx="230400" cy="153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7B98C08-53D3-858E-A52E-3D6F896D26E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947671" y="4848709"/>
                  <a:ext cx="266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1C6B3FB-FEB0-8AF9-159F-96E1A985F91F}"/>
                    </a:ext>
                  </a:extLst>
                </p14:cNvPr>
                <p14:cNvContentPartPr/>
                <p14:nvPr/>
              </p14:nvContentPartPr>
              <p14:xfrm>
                <a:off x="11330711" y="4838269"/>
                <a:ext cx="186480" cy="1526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1C6B3FB-FEB0-8AF9-159F-96E1A985F91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313071" y="4820629"/>
                  <a:ext cx="222120" cy="18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7571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E107-A6C1-6E20-6766-C32F8D5EA5B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Latin Square designs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A7A89-E03E-99DE-7429-746B5396613C}"/>
              </a:ext>
            </a:extLst>
          </p:cNvPr>
          <p:cNvSpPr txBox="1"/>
          <p:nvPr/>
        </p:nvSpPr>
        <p:spPr>
          <a:xfrm>
            <a:off x="1582366" y="1690688"/>
            <a:ext cx="5382638" cy="4468239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8BAED8-3679-48F1-83C0-A69265F3E9DB}"/>
                  </a:ext>
                </a:extLst>
              </p14:cNvPr>
              <p14:cNvContentPartPr/>
              <p14:nvPr/>
            </p14:nvContentPartPr>
            <p14:xfrm>
              <a:off x="4225031" y="1852789"/>
              <a:ext cx="261720" cy="412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8BAED8-3679-48F1-83C0-A69265F3E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7031" y="1834789"/>
                <a:ext cx="297360" cy="415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45AE4C1-5CBA-BE4F-4495-C424B44FAA2F}"/>
              </a:ext>
            </a:extLst>
          </p:cNvPr>
          <p:cNvGrpSpPr/>
          <p:nvPr/>
        </p:nvGrpSpPr>
        <p:grpSpPr>
          <a:xfrm>
            <a:off x="2955311" y="1077349"/>
            <a:ext cx="2718720" cy="284400"/>
            <a:chOff x="2955311" y="1077349"/>
            <a:chExt cx="271872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B2E2FC-3267-EDB1-6C62-E23A2298BF0F}"/>
                    </a:ext>
                  </a:extLst>
                </p14:cNvPr>
                <p14:cNvContentPartPr/>
                <p14:nvPr/>
              </p14:nvContentPartPr>
              <p14:xfrm>
                <a:off x="3050351" y="1094629"/>
                <a:ext cx="36360" cy="160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2B2E2FC-3267-EDB1-6C62-E23A2298BF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32711" y="1076629"/>
                  <a:ext cx="72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391DFC-CF6F-F891-84D4-79D68573E012}"/>
                    </a:ext>
                  </a:extLst>
                </p14:cNvPr>
                <p14:cNvContentPartPr/>
                <p14:nvPr/>
              </p14:nvContentPartPr>
              <p14:xfrm>
                <a:off x="2955311" y="1077349"/>
                <a:ext cx="308160" cy="45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391DFC-CF6F-F891-84D4-79D68573E0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37671" y="1059709"/>
                  <a:ext cx="343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7B69EFD-DDB5-0A39-21CD-303C7B507A1E}"/>
                    </a:ext>
                  </a:extLst>
                </p14:cNvPr>
                <p14:cNvContentPartPr/>
                <p14:nvPr/>
              </p14:nvContentPartPr>
              <p14:xfrm>
                <a:off x="3376871" y="1144669"/>
                <a:ext cx="144720" cy="91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7B69EFD-DDB5-0A39-21CD-303C7B507A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58871" y="1126669"/>
                  <a:ext cx="180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88B243-C84C-C5BB-A905-898B0F8C8CD8}"/>
                    </a:ext>
                  </a:extLst>
                </p14:cNvPr>
                <p14:cNvContentPartPr/>
                <p14:nvPr/>
              </p14:nvContentPartPr>
              <p14:xfrm>
                <a:off x="3577391" y="1145029"/>
                <a:ext cx="144720" cy="10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88B243-C84C-C5BB-A905-898B0F8C8C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9751" y="1127029"/>
                  <a:ext cx="180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EFAD1E7-2591-F150-01FB-705CA93475E0}"/>
                    </a:ext>
                  </a:extLst>
                </p14:cNvPr>
                <p14:cNvContentPartPr/>
                <p14:nvPr/>
              </p14:nvContentPartPr>
              <p14:xfrm>
                <a:off x="3759191" y="1166989"/>
                <a:ext cx="132840" cy="82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EFAD1E7-2591-F150-01FB-705CA93475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1551" y="1148989"/>
                  <a:ext cx="1684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79089F-5D27-21B7-BE48-347F1BCA9280}"/>
                    </a:ext>
                  </a:extLst>
                </p14:cNvPr>
                <p14:cNvContentPartPr/>
                <p14:nvPr/>
              </p14:nvContentPartPr>
              <p14:xfrm>
                <a:off x="4029551" y="1108309"/>
                <a:ext cx="43200" cy="140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79089F-5D27-21B7-BE48-347F1BCA92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11911" y="1090669"/>
                  <a:ext cx="78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46A621-9753-54A4-3C00-CCC71C29665A}"/>
                    </a:ext>
                  </a:extLst>
                </p14:cNvPr>
                <p14:cNvContentPartPr/>
                <p14:nvPr/>
              </p14:nvContentPartPr>
              <p14:xfrm>
                <a:off x="3997511" y="1177789"/>
                <a:ext cx="172800" cy="34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46A621-9753-54A4-3C00-CCC71C2966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79511" y="1160149"/>
                  <a:ext cx="208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B5E6F5-0B2C-6AF4-35F7-94D79A6D1110}"/>
                    </a:ext>
                  </a:extLst>
                </p14:cNvPr>
                <p14:cNvContentPartPr/>
                <p14:nvPr/>
              </p14:nvContentPartPr>
              <p14:xfrm>
                <a:off x="4276871" y="1189309"/>
                <a:ext cx="246600" cy="54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B5E6F5-0B2C-6AF4-35F7-94D79A6D11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9231" y="1171669"/>
                  <a:ext cx="282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460182-CC79-FDE2-8875-DF35E8FB36F4}"/>
                    </a:ext>
                  </a:extLst>
                </p14:cNvPr>
                <p14:cNvContentPartPr/>
                <p14:nvPr/>
              </p14:nvContentPartPr>
              <p14:xfrm>
                <a:off x="4647671" y="1146829"/>
                <a:ext cx="124920" cy="84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460182-CC79-FDE2-8875-DF35E8FB36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29671" y="1129189"/>
                  <a:ext cx="160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B8C8EC7-5328-FA0F-F412-283DEA079073}"/>
                    </a:ext>
                  </a:extLst>
                </p14:cNvPr>
                <p14:cNvContentPartPr/>
                <p14:nvPr/>
              </p14:nvContentPartPr>
              <p14:xfrm>
                <a:off x="4848191" y="1157629"/>
                <a:ext cx="174240" cy="58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B8C8EC7-5328-FA0F-F412-283DEA0790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30551" y="1139629"/>
                  <a:ext cx="209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0B2F6F-2EDC-FAC8-4BB8-DFE80F4A928D}"/>
                    </a:ext>
                  </a:extLst>
                </p14:cNvPr>
                <p14:cNvContentPartPr/>
                <p14:nvPr/>
              </p14:nvContentPartPr>
              <p14:xfrm>
                <a:off x="5149151" y="1105069"/>
                <a:ext cx="126000" cy="151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0B2F6F-2EDC-FAC8-4BB8-DFE80F4A92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31511" y="1087069"/>
                  <a:ext cx="161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5B025EA-48B7-A8A0-471E-6EFBCCB3A978}"/>
                    </a:ext>
                  </a:extLst>
                </p14:cNvPr>
                <p14:cNvContentPartPr/>
                <p14:nvPr/>
              </p14:nvContentPartPr>
              <p14:xfrm>
                <a:off x="5212151" y="1185349"/>
                <a:ext cx="218520" cy="12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5B025EA-48B7-A8A0-471E-6EFBCCB3A9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4151" y="1167709"/>
                  <a:ext cx="2541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E14265-AD5D-69E1-EDD0-F499F3F03034}"/>
                    </a:ext>
                  </a:extLst>
                </p14:cNvPr>
                <p14:cNvContentPartPr/>
                <p14:nvPr/>
              </p14:nvContentPartPr>
              <p14:xfrm>
                <a:off x="5487551" y="1138549"/>
                <a:ext cx="186480" cy="223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E14265-AD5D-69E1-EDD0-F499F3F0303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69551" y="1120909"/>
                  <a:ext cx="22212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159D16-69E3-0271-CBEA-BDACED79A74E}"/>
              </a:ext>
            </a:extLst>
          </p:cNvPr>
          <p:cNvGrpSpPr/>
          <p:nvPr/>
        </p:nvGrpSpPr>
        <p:grpSpPr>
          <a:xfrm>
            <a:off x="268991" y="1912549"/>
            <a:ext cx="6697800" cy="4102200"/>
            <a:chOff x="268991" y="1912549"/>
            <a:chExt cx="6697800" cy="41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FA0321-10D7-13E5-0E4A-D5BD00F7C034}"/>
                    </a:ext>
                  </a:extLst>
                </p14:cNvPr>
                <p14:cNvContentPartPr/>
                <p14:nvPr/>
              </p14:nvContentPartPr>
              <p14:xfrm>
                <a:off x="5499791" y="1912549"/>
                <a:ext cx="204480" cy="4102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FA0321-10D7-13E5-0E4A-D5BD00F7C0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81791" y="1894909"/>
                  <a:ext cx="240120" cy="41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1EDE6B8-B2DF-4EA9-DD26-CA7F69E6FB4F}"/>
                    </a:ext>
                  </a:extLst>
                </p14:cNvPr>
                <p14:cNvContentPartPr/>
                <p14:nvPr/>
              </p14:nvContentPartPr>
              <p14:xfrm>
                <a:off x="2594231" y="1963309"/>
                <a:ext cx="360" cy="5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1EDE6B8-B2DF-4EA9-DD26-CA7F69E6FB4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76231" y="1945669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AB24739-DF74-F8B3-3F1F-B06717D350EA}"/>
                    </a:ext>
                  </a:extLst>
                </p14:cNvPr>
                <p14:cNvContentPartPr/>
                <p14:nvPr/>
              </p14:nvContentPartPr>
              <p14:xfrm>
                <a:off x="2594231" y="1931269"/>
                <a:ext cx="318960" cy="4012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AB24739-DF74-F8B3-3F1F-B06717D350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76231" y="1913269"/>
                  <a:ext cx="354600" cy="40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EB0229-ACEC-3447-BD73-9BF2CE691520}"/>
                    </a:ext>
                  </a:extLst>
                </p14:cNvPr>
                <p14:cNvContentPartPr/>
                <p14:nvPr/>
              </p14:nvContentPartPr>
              <p14:xfrm>
                <a:off x="1838591" y="5081989"/>
                <a:ext cx="5128200" cy="55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EB0229-ACEC-3447-BD73-9BF2CE6915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20951" y="5064349"/>
                  <a:ext cx="5163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84E920-EEFC-4685-B6E0-899C12096B39}"/>
                    </a:ext>
                  </a:extLst>
                </p14:cNvPr>
                <p14:cNvContentPartPr/>
                <p14:nvPr/>
              </p14:nvContentPartPr>
              <p14:xfrm>
                <a:off x="487511" y="2734789"/>
                <a:ext cx="5760" cy="12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84E920-EEFC-4685-B6E0-899C12096B3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9511" y="2716789"/>
                  <a:ext cx="41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73A82E-A20D-9F56-D352-FE8718B34681}"/>
                    </a:ext>
                  </a:extLst>
                </p14:cNvPr>
                <p14:cNvContentPartPr/>
                <p14:nvPr/>
              </p14:nvContentPartPr>
              <p14:xfrm>
                <a:off x="394991" y="2745229"/>
                <a:ext cx="216000" cy="164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73A82E-A20D-9F56-D352-FE8718B346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6991" y="2727589"/>
                  <a:ext cx="251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7B6845-DC2E-E71E-CFD0-A2CDFB2ABB5E}"/>
                    </a:ext>
                  </a:extLst>
                </p14:cNvPr>
                <p14:cNvContentPartPr/>
                <p14:nvPr/>
              </p14:nvContentPartPr>
              <p14:xfrm>
                <a:off x="626471" y="2756749"/>
                <a:ext cx="122040" cy="122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7B6845-DC2E-E71E-CFD0-A2CDFB2ABB5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8471" y="2739109"/>
                  <a:ext cx="157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7B380F-FB7C-175C-A42A-1CFDD7F92A7A}"/>
                    </a:ext>
                  </a:extLst>
                </p14:cNvPr>
                <p14:cNvContentPartPr/>
                <p14:nvPr/>
              </p14:nvContentPartPr>
              <p14:xfrm>
                <a:off x="764351" y="2666389"/>
                <a:ext cx="153000" cy="174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7B380F-FB7C-175C-A42A-1CFDD7F92A7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6351" y="2648749"/>
                  <a:ext cx="1886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A5577F-3E9A-8595-45F5-5EED8A6316AF}"/>
                    </a:ext>
                  </a:extLst>
                </p14:cNvPr>
                <p14:cNvContentPartPr/>
                <p14:nvPr/>
              </p14:nvContentPartPr>
              <p14:xfrm>
                <a:off x="959111" y="2742709"/>
                <a:ext cx="105120" cy="80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A5577F-3E9A-8595-45F5-5EED8A6316A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1111" y="2725069"/>
                  <a:ext cx="140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9DF039-F7F9-7608-EB84-93B6D84B4C5A}"/>
                    </a:ext>
                  </a:extLst>
                </p14:cNvPr>
                <p14:cNvContentPartPr/>
                <p14:nvPr/>
              </p14:nvContentPartPr>
              <p14:xfrm>
                <a:off x="1114631" y="2684389"/>
                <a:ext cx="60480" cy="113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9DF039-F7F9-7608-EB84-93B6D84B4C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6991" y="2666749"/>
                  <a:ext cx="96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6F7900A-EF47-11A2-D786-64F1F017AD56}"/>
                    </a:ext>
                  </a:extLst>
                </p14:cNvPr>
                <p14:cNvContentPartPr/>
                <p14:nvPr/>
              </p14:nvContentPartPr>
              <p14:xfrm>
                <a:off x="1228031" y="2650189"/>
                <a:ext cx="39600" cy="152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6F7900A-EF47-11A2-D786-64F1F017AD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10031" y="2632189"/>
                  <a:ext cx="75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022C5A-C808-F241-0B1D-F6745EE45ED8}"/>
                    </a:ext>
                  </a:extLst>
                </p14:cNvPr>
                <p14:cNvContentPartPr/>
                <p14:nvPr/>
              </p14:nvContentPartPr>
              <p14:xfrm>
                <a:off x="1219031" y="2703829"/>
                <a:ext cx="72720" cy="40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022C5A-C808-F241-0B1D-F6745EE45E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01391" y="2685829"/>
                  <a:ext cx="108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770F4B-3739-6D50-435A-A3CF538101A8}"/>
                    </a:ext>
                  </a:extLst>
                </p14:cNvPr>
                <p14:cNvContentPartPr/>
                <p14:nvPr/>
              </p14:nvContentPartPr>
              <p14:xfrm>
                <a:off x="1333151" y="2696989"/>
                <a:ext cx="57600" cy="133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770F4B-3739-6D50-435A-A3CF538101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15511" y="2678989"/>
                  <a:ext cx="93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D4D090-F2BC-AEB3-D63F-DF9BED543DB0}"/>
                    </a:ext>
                  </a:extLst>
                </p14:cNvPr>
                <p14:cNvContentPartPr/>
                <p14:nvPr/>
              </p14:nvContentPartPr>
              <p14:xfrm>
                <a:off x="1087991" y="2122789"/>
                <a:ext cx="243720" cy="271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D4D090-F2BC-AEB3-D63F-DF9BED543D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69991" y="2104789"/>
                  <a:ext cx="2793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EA2C06-C291-643D-6B1F-41040107DF42}"/>
                    </a:ext>
                  </a:extLst>
                </p14:cNvPr>
                <p14:cNvContentPartPr/>
                <p14:nvPr/>
              </p14:nvContentPartPr>
              <p14:xfrm>
                <a:off x="1179071" y="2280469"/>
                <a:ext cx="238320" cy="31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EA2C06-C291-643D-6B1F-41040107DF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61071" y="2262829"/>
                  <a:ext cx="273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E6B6D6-FB34-CDE1-05BD-27866C859E90}"/>
                    </a:ext>
                  </a:extLst>
                </p14:cNvPr>
                <p14:cNvContentPartPr/>
                <p14:nvPr/>
              </p14:nvContentPartPr>
              <p14:xfrm>
                <a:off x="1014551" y="5480149"/>
                <a:ext cx="12240" cy="298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E6B6D6-FB34-CDE1-05BD-27866C859E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96551" y="5462509"/>
                  <a:ext cx="478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6575976-74A5-CD50-6281-CFC1BF5D77BD}"/>
                    </a:ext>
                  </a:extLst>
                </p14:cNvPr>
                <p14:cNvContentPartPr/>
                <p14:nvPr/>
              </p14:nvContentPartPr>
              <p14:xfrm>
                <a:off x="951551" y="5470069"/>
                <a:ext cx="456480" cy="322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6575976-74A5-CD50-6281-CFC1BF5D77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3551" y="5452069"/>
                  <a:ext cx="4921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2A5416-6831-61D8-53E2-0187C7BE68EF}"/>
                    </a:ext>
                  </a:extLst>
                </p14:cNvPr>
                <p14:cNvContentPartPr/>
                <p14:nvPr/>
              </p14:nvContentPartPr>
              <p14:xfrm>
                <a:off x="1122911" y="3379909"/>
                <a:ext cx="226440" cy="292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2A5416-6831-61D8-53E2-0187C7BE68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4911" y="3361909"/>
                  <a:ext cx="262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7982F74-7B6B-8320-8760-80D081D8D43B}"/>
                    </a:ext>
                  </a:extLst>
                </p14:cNvPr>
                <p14:cNvContentPartPr/>
                <p14:nvPr/>
              </p14:nvContentPartPr>
              <p14:xfrm>
                <a:off x="979991" y="4395829"/>
                <a:ext cx="321120" cy="325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7982F74-7B6B-8320-8760-80D081D8D43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1991" y="4378189"/>
                  <a:ext cx="3567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2CC2E8-5ADE-05BC-013B-01A4934E8C56}"/>
                    </a:ext>
                  </a:extLst>
                </p14:cNvPr>
                <p14:cNvContentPartPr/>
                <p14:nvPr/>
              </p14:nvContentPartPr>
              <p14:xfrm>
                <a:off x="405791" y="4292869"/>
                <a:ext cx="449280" cy="164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2CC2E8-5ADE-05BC-013B-01A4934E8C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7791" y="4274869"/>
                  <a:ext cx="484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D8105DC-548E-58CF-F5FF-501700DE73FA}"/>
                    </a:ext>
                  </a:extLst>
                </p14:cNvPr>
                <p14:cNvContentPartPr/>
                <p14:nvPr/>
              </p14:nvContentPartPr>
              <p14:xfrm>
                <a:off x="376271" y="4592389"/>
                <a:ext cx="486000" cy="208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D8105DC-548E-58CF-F5FF-501700DE73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631" y="4574389"/>
                  <a:ext cx="521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30DD28-99FF-1A2C-7974-B385D9C7604C}"/>
                    </a:ext>
                  </a:extLst>
                </p14:cNvPr>
                <p14:cNvContentPartPr/>
                <p14:nvPr/>
              </p14:nvContentPartPr>
              <p14:xfrm>
                <a:off x="268991" y="4167229"/>
                <a:ext cx="165240" cy="150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30DD28-99FF-1A2C-7974-B385D9C760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0991" y="4149589"/>
                  <a:ext cx="200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2767D51-B97A-06EA-5712-2761C5880982}"/>
                    </a:ext>
                  </a:extLst>
                </p14:cNvPr>
                <p14:cNvContentPartPr/>
                <p14:nvPr/>
              </p14:nvContentPartPr>
              <p14:xfrm>
                <a:off x="477071" y="4137709"/>
                <a:ext cx="169920" cy="100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2767D51-B97A-06EA-5712-2761C58809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9071" y="4120069"/>
                  <a:ext cx="205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AE08DB0-CC14-AA22-9396-70AE9BF4FDDD}"/>
                    </a:ext>
                  </a:extLst>
                </p14:cNvPr>
                <p14:cNvContentPartPr/>
                <p14:nvPr/>
              </p14:nvContentPartPr>
              <p14:xfrm>
                <a:off x="582191" y="4070389"/>
                <a:ext cx="170280" cy="156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AE08DB0-CC14-AA22-9396-70AE9BF4FDD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4551" y="4052749"/>
                  <a:ext cx="205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7B099DD-F11F-2C4A-0AA0-74E08194C1A8}"/>
                    </a:ext>
                  </a:extLst>
                </p14:cNvPr>
                <p14:cNvContentPartPr/>
                <p14:nvPr/>
              </p14:nvContentPartPr>
              <p14:xfrm>
                <a:off x="745631" y="3969589"/>
                <a:ext cx="88560" cy="111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7B099DD-F11F-2C4A-0AA0-74E08194C1A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7631" y="3951589"/>
                  <a:ext cx="124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6D7D313-3C66-70F8-6632-5B8602E96060}"/>
                    </a:ext>
                  </a:extLst>
                </p14:cNvPr>
                <p14:cNvContentPartPr/>
                <p14:nvPr/>
              </p14:nvContentPartPr>
              <p14:xfrm>
                <a:off x="841751" y="3992989"/>
                <a:ext cx="71280" cy="100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6D7D313-3C66-70F8-6632-5B8602E960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4111" y="3974989"/>
                  <a:ext cx="1069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00DE9C-4D47-AA47-5182-C508F5093235}"/>
                    </a:ext>
                  </a:extLst>
                </p14:cNvPr>
                <p14:cNvContentPartPr/>
                <p14:nvPr/>
              </p14:nvContentPartPr>
              <p14:xfrm>
                <a:off x="988991" y="4005949"/>
                <a:ext cx="76680" cy="47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00DE9C-4D47-AA47-5182-C508F509323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0991" y="3988309"/>
                  <a:ext cx="112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5A8E4C-B251-9EB2-A02A-33A3E5D15E42}"/>
                    </a:ext>
                  </a:extLst>
                </p14:cNvPr>
                <p14:cNvContentPartPr/>
                <p14:nvPr/>
              </p14:nvContentPartPr>
              <p14:xfrm>
                <a:off x="1124351" y="3970309"/>
                <a:ext cx="96480" cy="47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5A8E4C-B251-9EB2-A02A-33A3E5D15E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6351" y="3952309"/>
                  <a:ext cx="132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70D541C-F1B5-A2E7-761C-1ADD56453416}"/>
                    </a:ext>
                  </a:extLst>
                </p14:cNvPr>
                <p14:cNvContentPartPr/>
                <p14:nvPr/>
              </p14:nvContentPartPr>
              <p14:xfrm>
                <a:off x="1177631" y="3866269"/>
                <a:ext cx="104760" cy="82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70D541C-F1B5-A2E7-761C-1ADD564534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9631" y="3848629"/>
                  <a:ext cx="140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162BD0-5B51-E6AD-1A79-A2F7BD205E74}"/>
                    </a:ext>
                  </a:extLst>
                </p14:cNvPr>
                <p14:cNvContentPartPr/>
                <p14:nvPr/>
              </p14:nvContentPartPr>
              <p14:xfrm>
                <a:off x="1224431" y="3912349"/>
                <a:ext cx="171720" cy="38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162BD0-5B51-E6AD-1A79-A2F7BD205E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06431" y="3894709"/>
                  <a:ext cx="2073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8CFB4C-885D-DDA7-9594-7C30308EBDD4}"/>
                    </a:ext>
                  </a:extLst>
                </p14:cNvPr>
                <p14:cNvContentPartPr/>
                <p14:nvPr/>
              </p14:nvContentPartPr>
              <p14:xfrm>
                <a:off x="1362311" y="3849709"/>
                <a:ext cx="12240" cy="16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8CFB4C-885D-DDA7-9594-7C30308EBD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44311" y="3832069"/>
                  <a:ext cx="47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28438F-32CE-2256-81B4-460049D11E05}"/>
                    </a:ext>
                  </a:extLst>
                </p14:cNvPr>
                <p14:cNvContentPartPr/>
                <p14:nvPr/>
              </p14:nvContentPartPr>
              <p14:xfrm>
                <a:off x="1374191" y="3857269"/>
                <a:ext cx="160920" cy="49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28438F-32CE-2256-81B4-460049D11E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56551" y="3839629"/>
                  <a:ext cx="196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6406C7B-105F-87BF-700D-1B8491EBB7F8}"/>
                    </a:ext>
                  </a:extLst>
                </p14:cNvPr>
                <p14:cNvContentPartPr/>
                <p14:nvPr/>
              </p14:nvContentPartPr>
              <p14:xfrm>
                <a:off x="3022991" y="1967629"/>
                <a:ext cx="526680" cy="330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6406C7B-105F-87BF-700D-1B8491EBB7F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04991" y="1949629"/>
                  <a:ext cx="5623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E079F3-6A47-EE97-57CC-6E898A41D1BE}"/>
                    </a:ext>
                  </a:extLst>
                </p14:cNvPr>
                <p14:cNvContentPartPr/>
                <p14:nvPr/>
              </p14:nvContentPartPr>
              <p14:xfrm>
                <a:off x="3190751" y="1992469"/>
                <a:ext cx="663840" cy="456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E079F3-6A47-EE97-57CC-6E898A41D1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73111" y="1974469"/>
                  <a:ext cx="6994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21109D-6592-AD4B-B040-FE220BF65CBF}"/>
                    </a:ext>
                  </a:extLst>
                </p14:cNvPr>
                <p14:cNvContentPartPr/>
                <p14:nvPr/>
              </p14:nvContentPartPr>
              <p14:xfrm>
                <a:off x="3388751" y="2276509"/>
                <a:ext cx="650520" cy="369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21109D-6592-AD4B-B040-FE220BF65CB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71111" y="2258509"/>
                  <a:ext cx="6861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BFD731-7882-9C7F-AED1-B1AFBD7B7800}"/>
                    </a:ext>
                  </a:extLst>
                </p14:cNvPr>
                <p14:cNvContentPartPr/>
                <p14:nvPr/>
              </p14:nvContentPartPr>
              <p14:xfrm>
                <a:off x="3903911" y="2462989"/>
                <a:ext cx="421560" cy="292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BFD731-7882-9C7F-AED1-B1AFBD7B78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85911" y="2444989"/>
                  <a:ext cx="457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CC2C21-92F5-3E37-22E4-FAF9D4D258F6}"/>
                    </a:ext>
                  </a:extLst>
                </p14:cNvPr>
                <p14:cNvContentPartPr/>
                <p14:nvPr/>
              </p14:nvContentPartPr>
              <p14:xfrm>
                <a:off x="1693511" y="2989309"/>
                <a:ext cx="5155920" cy="61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CC2C21-92F5-3E37-22E4-FAF9D4D258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75511" y="2971309"/>
                  <a:ext cx="5191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CEB9FAA-C0A0-4967-F383-B35A8BEFDAEC}"/>
                    </a:ext>
                  </a:extLst>
                </p14:cNvPr>
                <p14:cNvContentPartPr/>
                <p14:nvPr/>
              </p14:nvContentPartPr>
              <p14:xfrm>
                <a:off x="1660391" y="3955549"/>
                <a:ext cx="5195880" cy="65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CEB9FAA-C0A0-4967-F383-B35A8BEFDA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42751" y="3937909"/>
                  <a:ext cx="5231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EDE322-4F90-1E1E-C2FF-6FD2339DF8E4}"/>
                    </a:ext>
                  </a:extLst>
                </p14:cNvPr>
                <p14:cNvContentPartPr/>
                <p14:nvPr/>
              </p14:nvContentPartPr>
              <p14:xfrm>
                <a:off x="1794311" y="3093709"/>
                <a:ext cx="455040" cy="278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EDE322-4F90-1E1E-C2FF-6FD2339DF8E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76311" y="3076069"/>
                  <a:ext cx="4906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36E9A7-93BB-82A0-CD62-474D6AE33C0C}"/>
                    </a:ext>
                  </a:extLst>
                </p14:cNvPr>
                <p14:cNvContentPartPr/>
                <p14:nvPr/>
              </p14:nvContentPartPr>
              <p14:xfrm>
                <a:off x="2125871" y="3188029"/>
                <a:ext cx="473760" cy="353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36E9A7-93BB-82A0-CD62-474D6AE33C0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08231" y="3170029"/>
                  <a:ext cx="509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D1FB7DC-4919-4912-4836-263D20D38C62}"/>
                    </a:ext>
                  </a:extLst>
                </p14:cNvPr>
                <p14:cNvContentPartPr/>
                <p14:nvPr/>
              </p14:nvContentPartPr>
              <p14:xfrm>
                <a:off x="2283551" y="3401869"/>
                <a:ext cx="405720" cy="309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D1FB7DC-4919-4912-4836-263D20D38C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65911" y="3384229"/>
                  <a:ext cx="4413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8B194F-D823-9756-BC07-66A6AB1D39CF}"/>
                    </a:ext>
                  </a:extLst>
                </p14:cNvPr>
                <p14:cNvContentPartPr/>
                <p14:nvPr/>
              </p14:nvContentPartPr>
              <p14:xfrm>
                <a:off x="2397671" y="3657109"/>
                <a:ext cx="322920" cy="215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8B194F-D823-9756-BC07-66A6AB1D39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79671" y="3639469"/>
                  <a:ext cx="358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5E5415A-7763-4A39-4BD5-92F35C878237}"/>
                    </a:ext>
                  </a:extLst>
                </p14:cNvPr>
                <p14:cNvContentPartPr/>
                <p14:nvPr/>
              </p14:nvContentPartPr>
              <p14:xfrm>
                <a:off x="4694831" y="4104229"/>
                <a:ext cx="443880" cy="291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5E5415A-7763-4A39-4BD5-92F35C87823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77191" y="4086589"/>
                  <a:ext cx="4795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7816F03-173A-108C-2AD9-4CC886D6F742}"/>
                    </a:ext>
                  </a:extLst>
                </p14:cNvPr>
                <p14:cNvContentPartPr/>
                <p14:nvPr/>
              </p14:nvContentPartPr>
              <p14:xfrm>
                <a:off x="4874831" y="4221229"/>
                <a:ext cx="483120" cy="374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7816F03-173A-108C-2AD9-4CC886D6F7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57191" y="4203589"/>
                  <a:ext cx="5187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7583353-6453-4B94-C761-83760AA7F9EF}"/>
                    </a:ext>
                  </a:extLst>
                </p14:cNvPr>
                <p14:cNvContentPartPr/>
                <p14:nvPr/>
              </p14:nvContentPartPr>
              <p14:xfrm>
                <a:off x="4900391" y="4497709"/>
                <a:ext cx="614520" cy="370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7583353-6453-4B94-C761-83760AA7F9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82751" y="4480069"/>
                  <a:ext cx="65016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03F3EB2-6DBE-EE5D-0F50-B5E43C74864E}"/>
              </a:ext>
            </a:extLst>
          </p:cNvPr>
          <p:cNvGrpSpPr/>
          <p:nvPr/>
        </p:nvGrpSpPr>
        <p:grpSpPr>
          <a:xfrm>
            <a:off x="5681591" y="5207269"/>
            <a:ext cx="1113480" cy="681120"/>
            <a:chOff x="5681591" y="5207269"/>
            <a:chExt cx="1113480" cy="68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969200-81E1-0EE6-D659-BB7E7C03B999}"/>
                    </a:ext>
                  </a:extLst>
                </p14:cNvPr>
                <p14:cNvContentPartPr/>
                <p14:nvPr/>
              </p14:nvContentPartPr>
              <p14:xfrm>
                <a:off x="5681591" y="5207269"/>
                <a:ext cx="409680" cy="22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969200-81E1-0EE6-D659-BB7E7C03B9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63951" y="5189629"/>
                  <a:ext cx="445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CC301A1-D82D-6828-9501-4E0BC1D4C27F}"/>
                    </a:ext>
                  </a:extLst>
                </p14:cNvPr>
                <p14:cNvContentPartPr/>
                <p14:nvPr/>
              </p14:nvContentPartPr>
              <p14:xfrm>
                <a:off x="5812631" y="5300149"/>
                <a:ext cx="550080" cy="363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CC301A1-D82D-6828-9501-4E0BC1D4C27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94991" y="5282149"/>
                  <a:ext cx="5857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8F93057-8D52-373F-6765-9B7C22EB4E3C}"/>
                    </a:ext>
                  </a:extLst>
                </p14:cNvPr>
                <p14:cNvContentPartPr/>
                <p14:nvPr/>
              </p14:nvContentPartPr>
              <p14:xfrm>
                <a:off x="5988311" y="5456029"/>
                <a:ext cx="806760" cy="432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8F93057-8D52-373F-6765-9B7C22EB4E3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0311" y="5438389"/>
                  <a:ext cx="84240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D244DA2-9536-E829-EDE8-3E2137A88F63}"/>
              </a:ext>
            </a:extLst>
          </p:cNvPr>
          <p:cNvGrpSpPr/>
          <p:nvPr/>
        </p:nvGrpSpPr>
        <p:grpSpPr>
          <a:xfrm>
            <a:off x="3047831" y="3159949"/>
            <a:ext cx="1148040" cy="635760"/>
            <a:chOff x="3047831" y="3159949"/>
            <a:chExt cx="1148040" cy="63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079D6BF-8DD2-10CE-3F57-5D756C92AFE6}"/>
                    </a:ext>
                  </a:extLst>
                </p14:cNvPr>
                <p14:cNvContentPartPr/>
                <p14:nvPr/>
              </p14:nvContentPartPr>
              <p14:xfrm>
                <a:off x="3047831" y="3159949"/>
                <a:ext cx="234360" cy="268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079D6BF-8DD2-10CE-3F57-5D756C92AFE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29831" y="3141949"/>
                  <a:ext cx="2700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5C6FFD3-F315-622C-DB2E-6F4518D12361}"/>
                    </a:ext>
                  </a:extLst>
                </p14:cNvPr>
                <p14:cNvContentPartPr/>
                <p14:nvPr/>
              </p14:nvContentPartPr>
              <p14:xfrm>
                <a:off x="3156191" y="3236989"/>
                <a:ext cx="417600" cy="410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5C6FFD3-F315-622C-DB2E-6F4518D1236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38191" y="3218989"/>
                  <a:ext cx="4532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E049BB6-904C-EF49-F4C0-E7D3534BF8B7}"/>
                    </a:ext>
                  </a:extLst>
                </p14:cNvPr>
                <p14:cNvContentPartPr/>
                <p14:nvPr/>
              </p14:nvContentPartPr>
              <p14:xfrm>
                <a:off x="3271391" y="3248509"/>
                <a:ext cx="603360" cy="516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E049BB6-904C-EF49-F4C0-E7D3534BF8B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53751" y="3230869"/>
                  <a:ext cx="639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8C62F9A-5052-8141-AEBE-EFE69E5A5320}"/>
                    </a:ext>
                  </a:extLst>
                </p14:cNvPr>
                <p14:cNvContentPartPr/>
                <p14:nvPr/>
              </p14:nvContentPartPr>
              <p14:xfrm>
                <a:off x="3739031" y="3320869"/>
                <a:ext cx="456840" cy="474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8C62F9A-5052-8141-AEBE-EFE69E5A53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21391" y="3302869"/>
                  <a:ext cx="492480" cy="51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2F6D255-ED53-ED16-2566-CFA92D078BB9}"/>
              </a:ext>
            </a:extLst>
          </p:cNvPr>
          <p:cNvGrpSpPr/>
          <p:nvPr/>
        </p:nvGrpSpPr>
        <p:grpSpPr>
          <a:xfrm>
            <a:off x="1726631" y="2013709"/>
            <a:ext cx="894600" cy="836280"/>
            <a:chOff x="1726631" y="2013709"/>
            <a:chExt cx="894600" cy="83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6672FDA-728C-9B32-6C02-ECFC2699D224}"/>
                    </a:ext>
                  </a:extLst>
                </p14:cNvPr>
                <p14:cNvContentPartPr/>
                <p14:nvPr/>
              </p14:nvContentPartPr>
              <p14:xfrm>
                <a:off x="2364191" y="2669989"/>
                <a:ext cx="257040" cy="180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6672FDA-728C-9B32-6C02-ECFC2699D22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46191" y="2652349"/>
                  <a:ext cx="292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1A34ED1-15BE-7E0A-8979-FB5E0ECEACBB}"/>
                    </a:ext>
                  </a:extLst>
                </p14:cNvPr>
                <p14:cNvContentPartPr/>
                <p14:nvPr/>
              </p14:nvContentPartPr>
              <p14:xfrm>
                <a:off x="2198231" y="2533909"/>
                <a:ext cx="306720" cy="252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1A34ED1-15BE-7E0A-8979-FB5E0ECEACB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80591" y="2515909"/>
                  <a:ext cx="3423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D0D6230-96E3-2B03-3E34-7076DDE7BA80}"/>
                    </a:ext>
                  </a:extLst>
                </p14:cNvPr>
                <p14:cNvContentPartPr/>
                <p14:nvPr/>
              </p14:nvContentPartPr>
              <p14:xfrm>
                <a:off x="1975031" y="2373349"/>
                <a:ext cx="402840" cy="250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D0D6230-96E3-2B03-3E34-7076DDE7BA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57031" y="2355709"/>
                  <a:ext cx="438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D5AABD7-EE74-6860-4220-89867A01388A}"/>
                    </a:ext>
                  </a:extLst>
                </p14:cNvPr>
                <p14:cNvContentPartPr/>
                <p14:nvPr/>
              </p14:nvContentPartPr>
              <p14:xfrm>
                <a:off x="1726631" y="2013709"/>
                <a:ext cx="592200" cy="320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D5AABD7-EE74-6860-4220-89867A01388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08991" y="1996069"/>
                  <a:ext cx="62784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35EFBB-AC81-6513-FFB9-8E7B1FB6B4FA}"/>
              </a:ext>
            </a:extLst>
          </p:cNvPr>
          <p:cNvGrpSpPr/>
          <p:nvPr/>
        </p:nvGrpSpPr>
        <p:grpSpPr>
          <a:xfrm>
            <a:off x="4601951" y="5268469"/>
            <a:ext cx="833760" cy="650520"/>
            <a:chOff x="4601951" y="5268469"/>
            <a:chExt cx="833760" cy="65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41DB7B-E382-A04E-D366-ADF1415A5FF2}"/>
                    </a:ext>
                  </a:extLst>
                </p14:cNvPr>
                <p14:cNvContentPartPr/>
                <p14:nvPr/>
              </p14:nvContentPartPr>
              <p14:xfrm>
                <a:off x="4601951" y="5273509"/>
                <a:ext cx="189000" cy="251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41DB7B-E382-A04E-D366-ADF1415A5FF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84311" y="5255869"/>
                  <a:ext cx="2246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CEF159E-E899-57A5-DAB6-27F90F2FB9E5}"/>
                    </a:ext>
                  </a:extLst>
                </p14:cNvPr>
                <p14:cNvContentPartPr/>
                <p14:nvPr/>
              </p14:nvContentPartPr>
              <p14:xfrm>
                <a:off x="4639031" y="5268469"/>
                <a:ext cx="420840" cy="447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CEF159E-E899-57A5-DAB6-27F90F2FB9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21391" y="5250469"/>
                  <a:ext cx="4564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59062F9-6D53-BD65-88FD-2B03CF6FA4A5}"/>
                    </a:ext>
                  </a:extLst>
                </p14:cNvPr>
                <p14:cNvContentPartPr/>
                <p14:nvPr/>
              </p14:nvContentPartPr>
              <p14:xfrm>
                <a:off x="4891391" y="5344429"/>
                <a:ext cx="401400" cy="451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59062F9-6D53-BD65-88FD-2B03CF6FA4A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73391" y="5326789"/>
                  <a:ext cx="43704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73120A-C020-6234-5B59-906079968563}"/>
                    </a:ext>
                  </a:extLst>
                </p14:cNvPr>
                <p14:cNvContentPartPr/>
                <p14:nvPr/>
              </p14:nvContentPartPr>
              <p14:xfrm>
                <a:off x="5035391" y="5569789"/>
                <a:ext cx="400320" cy="349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73120A-C020-6234-5B59-90607996856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017751" y="5551789"/>
                  <a:ext cx="435960" cy="38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E065D9-A05D-7E26-22D1-DDC6C6500791}"/>
              </a:ext>
            </a:extLst>
          </p:cNvPr>
          <p:cNvGrpSpPr/>
          <p:nvPr/>
        </p:nvGrpSpPr>
        <p:grpSpPr>
          <a:xfrm>
            <a:off x="5744951" y="4171189"/>
            <a:ext cx="1075320" cy="745200"/>
            <a:chOff x="5744951" y="4171189"/>
            <a:chExt cx="1075320" cy="74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868C50A-651B-F2B9-DD38-B59EC1A391B1}"/>
                    </a:ext>
                  </a:extLst>
                </p14:cNvPr>
                <p14:cNvContentPartPr/>
                <p14:nvPr/>
              </p14:nvContentPartPr>
              <p14:xfrm>
                <a:off x="5744951" y="4171189"/>
                <a:ext cx="353160" cy="351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868C50A-651B-F2B9-DD38-B59EC1A391B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26951" y="4153189"/>
                  <a:ext cx="3888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7B1CA4F-267D-462E-3C59-478D78AE43DB}"/>
                    </a:ext>
                  </a:extLst>
                </p14:cNvPr>
                <p14:cNvContentPartPr/>
                <p14:nvPr/>
              </p14:nvContentPartPr>
              <p14:xfrm>
                <a:off x="5835671" y="4222669"/>
                <a:ext cx="456120" cy="457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7B1CA4F-267D-462E-3C59-478D78AE43D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18031" y="4204669"/>
                  <a:ext cx="4917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9923FE5-A355-1F27-8D1F-A1A350D5B14E}"/>
                    </a:ext>
                  </a:extLst>
                </p14:cNvPr>
                <p14:cNvContentPartPr/>
                <p14:nvPr/>
              </p14:nvContentPartPr>
              <p14:xfrm>
                <a:off x="5884271" y="4226269"/>
                <a:ext cx="675360" cy="603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9923FE5-A355-1F27-8D1F-A1A350D5B1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66271" y="4208269"/>
                  <a:ext cx="71100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A11F8E-5EB7-2ED7-2131-D55157AE64EF}"/>
                    </a:ext>
                  </a:extLst>
                </p14:cNvPr>
                <p14:cNvContentPartPr/>
                <p14:nvPr/>
              </p14:nvContentPartPr>
              <p14:xfrm>
                <a:off x="6266231" y="4359469"/>
                <a:ext cx="554040" cy="556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A11F8E-5EB7-2ED7-2131-D55157AE64E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48231" y="4341829"/>
                  <a:ext cx="589680" cy="59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E81E603-CC9D-C669-4044-67010682AD07}"/>
              </a:ext>
            </a:extLst>
          </p:cNvPr>
          <p:cNvGrpSpPr/>
          <p:nvPr/>
        </p:nvGrpSpPr>
        <p:grpSpPr>
          <a:xfrm>
            <a:off x="5886431" y="1971229"/>
            <a:ext cx="865800" cy="837360"/>
            <a:chOff x="5886431" y="1971229"/>
            <a:chExt cx="865800" cy="83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4ECF486-DAB3-911B-8380-DC73D52E0CC2}"/>
                    </a:ext>
                  </a:extLst>
                </p14:cNvPr>
                <p14:cNvContentPartPr/>
                <p14:nvPr/>
              </p14:nvContentPartPr>
              <p14:xfrm>
                <a:off x="5906231" y="2043229"/>
                <a:ext cx="1800" cy="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4ECF486-DAB3-911B-8380-DC73D52E0CC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88591" y="2025589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4805DB0-8965-30A2-65DC-F0E772D35DEF}"/>
                    </a:ext>
                  </a:extLst>
                </p14:cNvPr>
                <p14:cNvContentPartPr/>
                <p14:nvPr/>
              </p14:nvContentPartPr>
              <p14:xfrm>
                <a:off x="5886431" y="1983469"/>
                <a:ext cx="127440" cy="134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4805DB0-8965-30A2-65DC-F0E772D35DE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868431" y="1965469"/>
                  <a:ext cx="1630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63EC33-82F8-1DF0-2682-7687213477D7}"/>
                    </a:ext>
                  </a:extLst>
                </p14:cNvPr>
                <p14:cNvContentPartPr/>
                <p14:nvPr/>
              </p14:nvContentPartPr>
              <p14:xfrm>
                <a:off x="5909111" y="1971229"/>
                <a:ext cx="96840" cy="116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63EC33-82F8-1DF0-2682-7687213477D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91111" y="1953229"/>
                  <a:ext cx="132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62268A3-7A25-F745-31E5-98509E070979}"/>
                    </a:ext>
                  </a:extLst>
                </p14:cNvPr>
                <p14:cNvContentPartPr/>
                <p14:nvPr/>
              </p14:nvContentPartPr>
              <p14:xfrm>
                <a:off x="5924951" y="2362549"/>
                <a:ext cx="136800" cy="117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62268A3-7A25-F745-31E5-98509E07097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07311" y="2344549"/>
                  <a:ext cx="172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C85319-D001-B9EC-0A3B-86DA5AB73BA3}"/>
                    </a:ext>
                  </a:extLst>
                </p14:cNvPr>
                <p14:cNvContentPartPr/>
                <p14:nvPr/>
              </p14:nvContentPartPr>
              <p14:xfrm>
                <a:off x="5920991" y="2364709"/>
                <a:ext cx="209160" cy="82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C85319-D001-B9EC-0A3B-86DA5AB73BA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903351" y="2346709"/>
                  <a:ext cx="244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C33EB68-E242-943E-7C56-625169D57BDA}"/>
                    </a:ext>
                  </a:extLst>
                </p14:cNvPr>
                <p14:cNvContentPartPr/>
                <p14:nvPr/>
              </p14:nvContentPartPr>
              <p14:xfrm>
                <a:off x="6379991" y="2491069"/>
                <a:ext cx="175680" cy="123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C33EB68-E242-943E-7C56-625169D57BD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61991" y="2473429"/>
                  <a:ext cx="211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F1563BE-10E7-289F-473B-1391F829F2D2}"/>
                    </a:ext>
                  </a:extLst>
                </p14:cNvPr>
                <p14:cNvContentPartPr/>
                <p14:nvPr/>
              </p14:nvContentPartPr>
              <p14:xfrm>
                <a:off x="6351911" y="2526349"/>
                <a:ext cx="209160" cy="14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F1563BE-10E7-289F-473B-1391F829F2D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33911" y="2508349"/>
                  <a:ext cx="2448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4D919E4-0EDC-9504-58DA-4C3BDCC60972}"/>
                    </a:ext>
                  </a:extLst>
                </p14:cNvPr>
                <p14:cNvContentPartPr/>
                <p14:nvPr/>
              </p14:nvContentPartPr>
              <p14:xfrm>
                <a:off x="6458831" y="2096149"/>
                <a:ext cx="293400" cy="117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4D919E4-0EDC-9504-58DA-4C3BDCC6097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40831" y="2078509"/>
                  <a:ext cx="329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1DDF09D-3A00-B9EC-5713-D331E6E752D2}"/>
                    </a:ext>
                  </a:extLst>
                </p14:cNvPr>
                <p14:cNvContentPartPr/>
                <p14:nvPr/>
              </p14:nvContentPartPr>
              <p14:xfrm>
                <a:off x="6081551" y="2724349"/>
                <a:ext cx="132840" cy="84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1DDF09D-3A00-B9EC-5713-D331E6E752D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63911" y="2706709"/>
                  <a:ext cx="168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9070883-F7F9-2C51-25CB-5070907C95A0}"/>
                    </a:ext>
                  </a:extLst>
                </p14:cNvPr>
                <p14:cNvContentPartPr/>
                <p14:nvPr/>
              </p14:nvContentPartPr>
              <p14:xfrm>
                <a:off x="6096311" y="2738749"/>
                <a:ext cx="146160" cy="58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9070883-F7F9-2C51-25CB-5070907C95A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78671" y="2721109"/>
                  <a:ext cx="1818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4C66792-4F46-BAF4-ABD8-04D04D123AD6}"/>
              </a:ext>
            </a:extLst>
          </p:cNvPr>
          <p:cNvGrpSpPr/>
          <p:nvPr/>
        </p:nvGrpSpPr>
        <p:grpSpPr>
          <a:xfrm>
            <a:off x="4753151" y="3212869"/>
            <a:ext cx="694800" cy="539640"/>
            <a:chOff x="4753151" y="3212869"/>
            <a:chExt cx="694800" cy="5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3566A98-9DD4-2A4C-44B6-2823DA7D2CBE}"/>
                    </a:ext>
                  </a:extLst>
                </p14:cNvPr>
                <p14:cNvContentPartPr/>
                <p14:nvPr/>
              </p14:nvContentPartPr>
              <p14:xfrm>
                <a:off x="4838831" y="3212869"/>
                <a:ext cx="147240" cy="131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3566A98-9DD4-2A4C-44B6-2823DA7D2CB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21191" y="3195229"/>
                  <a:ext cx="182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E76709F-93F9-B7A3-9A62-73F7AE7B4306}"/>
                    </a:ext>
                  </a:extLst>
                </p14:cNvPr>
                <p14:cNvContentPartPr/>
                <p14:nvPr/>
              </p14:nvContentPartPr>
              <p14:xfrm>
                <a:off x="4864391" y="3276229"/>
                <a:ext cx="150120" cy="48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E76709F-93F9-B7A3-9A62-73F7AE7B430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46391" y="3258229"/>
                  <a:ext cx="1857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CE488DC-67D4-F9F3-657A-8628344C1885}"/>
                    </a:ext>
                  </a:extLst>
                </p14:cNvPr>
                <p14:cNvContentPartPr/>
                <p14:nvPr/>
              </p14:nvContentPartPr>
              <p14:xfrm>
                <a:off x="4773311" y="3564949"/>
                <a:ext cx="88560" cy="78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CE488DC-67D4-F9F3-657A-8628344C188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55671" y="3547309"/>
                  <a:ext cx="124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2C53E15-D352-CF7E-7A4A-4031F6907D44}"/>
                    </a:ext>
                  </a:extLst>
                </p14:cNvPr>
                <p14:cNvContentPartPr/>
                <p14:nvPr/>
              </p14:nvContentPartPr>
              <p14:xfrm>
                <a:off x="4753151" y="3320149"/>
                <a:ext cx="628920" cy="282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2C53E15-D352-CF7E-7A4A-4031F6907D4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735511" y="3302149"/>
                  <a:ext cx="6645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5417E49-C258-6497-8BDF-09E4EB5AE735}"/>
                    </a:ext>
                  </a:extLst>
                </p14:cNvPr>
                <p14:cNvContentPartPr/>
                <p14:nvPr/>
              </p14:nvContentPartPr>
              <p14:xfrm>
                <a:off x="5249591" y="3386749"/>
                <a:ext cx="198360" cy="31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5417E49-C258-6497-8BDF-09E4EB5AE7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231591" y="3369109"/>
                  <a:ext cx="234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D332BE7-0CB9-FF11-0D46-94919C289613}"/>
                    </a:ext>
                  </a:extLst>
                </p14:cNvPr>
                <p14:cNvContentPartPr/>
                <p14:nvPr/>
              </p14:nvContentPartPr>
              <p14:xfrm>
                <a:off x="5220071" y="3669709"/>
                <a:ext cx="143640" cy="82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D332BE7-0CB9-FF11-0D46-94919C28961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02431" y="3651709"/>
                  <a:ext cx="17928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A886FC4-3811-BBBB-0C40-98BBBA5FC850}"/>
              </a:ext>
            </a:extLst>
          </p:cNvPr>
          <p:cNvGrpSpPr/>
          <p:nvPr/>
        </p:nvGrpSpPr>
        <p:grpSpPr>
          <a:xfrm>
            <a:off x="2003111" y="4281709"/>
            <a:ext cx="682200" cy="178920"/>
            <a:chOff x="2003111" y="4281709"/>
            <a:chExt cx="68220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CE3912F-E768-0F72-A7B4-D42AC3A559B5}"/>
                    </a:ext>
                  </a:extLst>
                </p14:cNvPr>
                <p14:cNvContentPartPr/>
                <p14:nvPr/>
              </p14:nvContentPartPr>
              <p14:xfrm>
                <a:off x="2003111" y="4317709"/>
                <a:ext cx="210240" cy="142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CE3912F-E768-0F72-A7B4-D42AC3A559B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85111" y="4299709"/>
                  <a:ext cx="245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C9EC153-9704-4669-1C6C-4BBCB92F9A28}"/>
                    </a:ext>
                  </a:extLst>
                </p14:cNvPr>
                <p14:cNvContentPartPr/>
                <p14:nvPr/>
              </p14:nvContentPartPr>
              <p14:xfrm>
                <a:off x="2053871" y="4348669"/>
                <a:ext cx="321480" cy="106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C9EC153-9704-4669-1C6C-4BBCB92F9A2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35871" y="4330669"/>
                  <a:ext cx="357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62B720-D6BB-D460-DE71-150AC5B958FA}"/>
                    </a:ext>
                  </a:extLst>
                </p14:cNvPr>
                <p14:cNvContentPartPr/>
                <p14:nvPr/>
              </p14:nvContentPartPr>
              <p14:xfrm>
                <a:off x="2441591" y="4281709"/>
                <a:ext cx="97920" cy="116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62B720-D6BB-D460-DE71-150AC5B958F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23951" y="4264069"/>
                  <a:ext cx="133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16D7EE1-F8B9-3C34-4C6A-DD9B4C8B6668}"/>
                    </a:ext>
                  </a:extLst>
                </p14:cNvPr>
                <p14:cNvContentPartPr/>
                <p14:nvPr/>
              </p14:nvContentPartPr>
              <p14:xfrm>
                <a:off x="2460311" y="4332109"/>
                <a:ext cx="225000" cy="75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16D7EE1-F8B9-3C34-4C6A-DD9B4C8B666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42671" y="4314109"/>
                  <a:ext cx="2606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2672CA5-D076-74A1-D4AB-42D321D9282A}"/>
              </a:ext>
            </a:extLst>
          </p:cNvPr>
          <p:cNvGrpSpPr/>
          <p:nvPr/>
        </p:nvGrpSpPr>
        <p:grpSpPr>
          <a:xfrm>
            <a:off x="1953431" y="4657549"/>
            <a:ext cx="451080" cy="214920"/>
            <a:chOff x="1953431" y="4657549"/>
            <a:chExt cx="45108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E6FADC3-B4F1-AB5F-2B73-8A1A60093D6D}"/>
                    </a:ext>
                  </a:extLst>
                </p14:cNvPr>
                <p14:cNvContentPartPr/>
                <p14:nvPr/>
              </p14:nvContentPartPr>
              <p14:xfrm>
                <a:off x="2222351" y="4657549"/>
                <a:ext cx="182160" cy="115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E6FADC3-B4F1-AB5F-2B73-8A1A60093D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204351" y="4639549"/>
                  <a:ext cx="2178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2B01B7E-8CD1-4152-A58E-7FEE536E4075}"/>
                    </a:ext>
                  </a:extLst>
                </p14:cNvPr>
                <p14:cNvContentPartPr/>
                <p14:nvPr/>
              </p14:nvContentPartPr>
              <p14:xfrm>
                <a:off x="1953431" y="4676629"/>
                <a:ext cx="67320" cy="1008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2B01B7E-8CD1-4152-A58E-7FEE536E407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35791" y="4658989"/>
                  <a:ext cx="102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2CB8442-8E2A-BF1D-6481-8E109C9B6F8F}"/>
                    </a:ext>
                  </a:extLst>
                </p14:cNvPr>
                <p14:cNvContentPartPr/>
                <p14:nvPr/>
              </p14:nvContentPartPr>
              <p14:xfrm>
                <a:off x="2166191" y="4830709"/>
                <a:ext cx="187560" cy="41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2CB8442-8E2A-BF1D-6481-8E109C9B6F8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48191" y="4813069"/>
                  <a:ext cx="22320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CC7EBA5-2F0E-F654-23CE-664DBF125E82}"/>
              </a:ext>
            </a:extLst>
          </p:cNvPr>
          <p:cNvGrpSpPr/>
          <p:nvPr/>
        </p:nvGrpSpPr>
        <p:grpSpPr>
          <a:xfrm>
            <a:off x="3182831" y="5285389"/>
            <a:ext cx="847080" cy="618840"/>
            <a:chOff x="3182831" y="5285389"/>
            <a:chExt cx="847080" cy="61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3E05826-7A26-F1AF-CC6E-EC31F88C0677}"/>
                    </a:ext>
                  </a:extLst>
                </p14:cNvPr>
                <p14:cNvContentPartPr/>
                <p14:nvPr/>
              </p14:nvContentPartPr>
              <p14:xfrm>
                <a:off x="3196151" y="5285389"/>
                <a:ext cx="142200" cy="137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3E05826-7A26-F1AF-CC6E-EC31F88C067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78511" y="5267749"/>
                  <a:ext cx="1778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1C589BE-D37C-42E2-C33E-A33BFD4F90D4}"/>
                    </a:ext>
                  </a:extLst>
                </p14:cNvPr>
                <p14:cNvContentPartPr/>
                <p14:nvPr/>
              </p14:nvContentPartPr>
              <p14:xfrm>
                <a:off x="3236471" y="5306269"/>
                <a:ext cx="185040" cy="53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1C589BE-D37C-42E2-C33E-A33BFD4F90D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18471" y="5288269"/>
                  <a:ext cx="220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B33C38C-CE64-E11F-0D99-58B353023E90}"/>
                    </a:ext>
                  </a:extLst>
                </p14:cNvPr>
                <p14:cNvContentPartPr/>
                <p14:nvPr/>
              </p14:nvContentPartPr>
              <p14:xfrm>
                <a:off x="3499991" y="5331469"/>
                <a:ext cx="199800" cy="133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B33C38C-CE64-E11F-0D99-58B353023E9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81991" y="5313829"/>
                  <a:ext cx="235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182CB3B-9711-BAB3-64A4-6C025E211CB7}"/>
                    </a:ext>
                  </a:extLst>
                </p14:cNvPr>
                <p14:cNvContentPartPr/>
                <p14:nvPr/>
              </p14:nvContentPartPr>
              <p14:xfrm>
                <a:off x="3699071" y="5398429"/>
                <a:ext cx="126000" cy="24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182CB3B-9711-BAB3-64A4-6C025E211CB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81431" y="5380429"/>
                  <a:ext cx="161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A3B1589-630F-A9AA-459F-D3154BECB5EF}"/>
                    </a:ext>
                  </a:extLst>
                </p14:cNvPr>
                <p14:cNvContentPartPr/>
                <p14:nvPr/>
              </p14:nvContentPartPr>
              <p14:xfrm>
                <a:off x="3840911" y="5617309"/>
                <a:ext cx="189000" cy="76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A3B1589-630F-A9AA-459F-D3154BECB5E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23271" y="5599309"/>
                  <a:ext cx="224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4BF7969-495E-4FEC-F466-E6E83266D21B}"/>
                    </a:ext>
                  </a:extLst>
                </p14:cNvPr>
                <p14:cNvContentPartPr/>
                <p14:nvPr/>
              </p14:nvContentPartPr>
              <p14:xfrm>
                <a:off x="3182831" y="5626669"/>
                <a:ext cx="175680" cy="106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4BF7969-495E-4FEC-F466-E6E83266D2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64831" y="5609029"/>
                  <a:ext cx="211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CEC8B25-ACCE-9FE7-0785-BD7C24BF7D44}"/>
                    </a:ext>
                  </a:extLst>
                </p14:cNvPr>
                <p14:cNvContentPartPr/>
                <p14:nvPr/>
              </p14:nvContentPartPr>
              <p14:xfrm>
                <a:off x="3182831" y="5579149"/>
                <a:ext cx="338760" cy="108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CEC8B25-ACCE-9FE7-0785-BD7C24BF7D4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64831" y="5561509"/>
                  <a:ext cx="374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4C93288-F7CB-0C47-8DD4-4D888645E512}"/>
                    </a:ext>
                  </a:extLst>
                </p14:cNvPr>
                <p14:cNvContentPartPr/>
                <p14:nvPr/>
              </p14:nvContentPartPr>
              <p14:xfrm>
                <a:off x="3358151" y="5814589"/>
                <a:ext cx="138240" cy="89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4C93288-F7CB-0C47-8DD4-4D888645E51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40151" y="5796589"/>
                  <a:ext cx="173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66E8BB2-5D41-A404-0530-7B192EA7B2E8}"/>
                    </a:ext>
                  </a:extLst>
                </p14:cNvPr>
                <p14:cNvContentPartPr/>
                <p14:nvPr/>
              </p14:nvContentPartPr>
              <p14:xfrm>
                <a:off x="3458231" y="5814589"/>
                <a:ext cx="198360" cy="44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66E8BB2-5D41-A404-0530-7B192EA7B2E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440591" y="5796589"/>
                  <a:ext cx="2340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EA512AA-765E-9D5A-E53F-D7A4EA5D0CFD}"/>
              </a:ext>
            </a:extLst>
          </p:cNvPr>
          <p:cNvGrpSpPr/>
          <p:nvPr/>
        </p:nvGrpSpPr>
        <p:grpSpPr>
          <a:xfrm>
            <a:off x="8454671" y="1490989"/>
            <a:ext cx="1932120" cy="481680"/>
            <a:chOff x="8454671" y="1490989"/>
            <a:chExt cx="193212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81A8A70-A6D8-D101-B871-B2B4E7C9E416}"/>
                    </a:ext>
                  </a:extLst>
                </p14:cNvPr>
                <p14:cNvContentPartPr/>
                <p14:nvPr/>
              </p14:nvContentPartPr>
              <p14:xfrm>
                <a:off x="8454671" y="1586389"/>
                <a:ext cx="614520" cy="386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81A8A70-A6D8-D101-B871-B2B4E7C9E41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37031" y="1568749"/>
                  <a:ext cx="6501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973660E-59CA-DFF3-3764-7955E074DF84}"/>
                    </a:ext>
                  </a:extLst>
                </p14:cNvPr>
                <p14:cNvContentPartPr/>
                <p14:nvPr/>
              </p14:nvContentPartPr>
              <p14:xfrm>
                <a:off x="9223991" y="1490989"/>
                <a:ext cx="229320" cy="417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973660E-59CA-DFF3-3764-7955E074DF8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205991" y="1472989"/>
                  <a:ext cx="2649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86FF144-7E4F-DE74-0ABD-AA2FB0B68FC7}"/>
                    </a:ext>
                  </a:extLst>
                </p14:cNvPr>
                <p14:cNvContentPartPr/>
                <p14:nvPr/>
              </p14:nvContentPartPr>
              <p14:xfrm>
                <a:off x="9664271" y="1732549"/>
                <a:ext cx="279720" cy="207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86FF144-7E4F-DE74-0ABD-AA2FB0B68FC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646271" y="1714549"/>
                  <a:ext cx="315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0BF7C61-51E1-E1C1-9A9A-961627933343}"/>
                    </a:ext>
                  </a:extLst>
                </p14:cNvPr>
                <p14:cNvContentPartPr/>
                <p14:nvPr/>
              </p14:nvContentPartPr>
              <p14:xfrm>
                <a:off x="10095911" y="1607989"/>
                <a:ext cx="8280" cy="275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0BF7C61-51E1-E1C1-9A9A-96162793334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078271" y="1589989"/>
                  <a:ext cx="439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8F693E0-FED6-F793-D952-1D0A13623A6A}"/>
                    </a:ext>
                  </a:extLst>
                </p14:cNvPr>
                <p14:cNvContentPartPr/>
                <p14:nvPr/>
              </p14:nvContentPartPr>
              <p14:xfrm>
                <a:off x="10041191" y="1778989"/>
                <a:ext cx="345600" cy="66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8F693E0-FED6-F793-D952-1D0A13623A6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23191" y="1761349"/>
                  <a:ext cx="38124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0BFCBA3-2185-39C5-D030-A714778A627C}"/>
              </a:ext>
            </a:extLst>
          </p:cNvPr>
          <p:cNvGrpSpPr/>
          <p:nvPr/>
        </p:nvGrpSpPr>
        <p:grpSpPr>
          <a:xfrm>
            <a:off x="10867751" y="1601509"/>
            <a:ext cx="594720" cy="351000"/>
            <a:chOff x="10867751" y="1601509"/>
            <a:chExt cx="59472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AB89B20-5F46-5E0F-537B-6B8E81286587}"/>
                    </a:ext>
                  </a:extLst>
                </p14:cNvPr>
                <p14:cNvContentPartPr/>
                <p14:nvPr/>
              </p14:nvContentPartPr>
              <p14:xfrm>
                <a:off x="10867751" y="1878709"/>
                <a:ext cx="40320" cy="73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AB89B20-5F46-5E0F-537B-6B8E8128658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50111" y="1861069"/>
                  <a:ext cx="75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AEE4044-3F6F-C3EA-418C-4183044FA675}"/>
                    </a:ext>
                  </a:extLst>
                </p14:cNvPr>
                <p14:cNvContentPartPr/>
                <p14:nvPr/>
              </p14:nvContentPartPr>
              <p14:xfrm>
                <a:off x="10897271" y="1633909"/>
                <a:ext cx="86040" cy="32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AEE4044-3F6F-C3EA-418C-4183044FA67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879631" y="1616269"/>
                  <a:ext cx="121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9DE7B92-4D74-E300-1023-6B0B417AF69E}"/>
                    </a:ext>
                  </a:extLst>
                </p14:cNvPr>
                <p14:cNvContentPartPr/>
                <p14:nvPr/>
              </p14:nvContentPartPr>
              <p14:xfrm>
                <a:off x="11126231" y="1601509"/>
                <a:ext cx="336240" cy="341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9DE7B92-4D74-E300-1023-6B0B417AF69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08231" y="1583869"/>
                  <a:ext cx="371880" cy="37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C67C064-F3EC-E627-DADE-FF3715EF9038}"/>
              </a:ext>
            </a:extLst>
          </p:cNvPr>
          <p:cNvGrpSpPr/>
          <p:nvPr/>
        </p:nvGrpSpPr>
        <p:grpSpPr>
          <a:xfrm>
            <a:off x="7829711" y="2609509"/>
            <a:ext cx="3090960" cy="473040"/>
            <a:chOff x="7829711" y="2609509"/>
            <a:chExt cx="3090960" cy="47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DB84660-A7F5-2CA8-CE57-0885D46D4419}"/>
                    </a:ext>
                  </a:extLst>
                </p14:cNvPr>
                <p14:cNvContentPartPr/>
                <p14:nvPr/>
              </p14:nvContentPartPr>
              <p14:xfrm>
                <a:off x="7829711" y="2637589"/>
                <a:ext cx="357480" cy="322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DB84660-A7F5-2CA8-CE57-0885D46D441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12071" y="2619949"/>
                  <a:ext cx="3931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B221054-047F-5D10-2D4C-8004AA01A346}"/>
                    </a:ext>
                  </a:extLst>
                </p14:cNvPr>
                <p14:cNvContentPartPr/>
                <p14:nvPr/>
              </p14:nvContentPartPr>
              <p14:xfrm>
                <a:off x="8239751" y="2726149"/>
                <a:ext cx="286200" cy="191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B221054-047F-5D10-2D4C-8004AA01A34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21751" y="2708149"/>
                  <a:ext cx="321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1F425B8-5A29-1E92-5EB0-D574F5812610}"/>
                    </a:ext>
                  </a:extLst>
                </p14:cNvPr>
                <p14:cNvContentPartPr/>
                <p14:nvPr/>
              </p14:nvContentPartPr>
              <p14:xfrm>
                <a:off x="8571311" y="2714269"/>
                <a:ext cx="389880" cy="368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1F425B8-5A29-1E92-5EB0-D574F581261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53671" y="2696269"/>
                  <a:ext cx="4255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B2BD27D-4FCC-786E-1137-5063947D932A}"/>
                    </a:ext>
                  </a:extLst>
                </p14:cNvPr>
                <p14:cNvContentPartPr/>
                <p14:nvPr/>
              </p14:nvContentPartPr>
              <p14:xfrm>
                <a:off x="9146231" y="2609509"/>
                <a:ext cx="8280" cy="293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B2BD27D-4FCC-786E-1137-5063947D932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28591" y="2591509"/>
                  <a:ext cx="439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46EABB9-5CD6-90AA-7DB0-C7107B5FD155}"/>
                    </a:ext>
                  </a:extLst>
                </p14:cNvPr>
                <p14:cNvContentPartPr/>
                <p14:nvPr/>
              </p14:nvContentPartPr>
              <p14:xfrm>
                <a:off x="9353591" y="2655589"/>
                <a:ext cx="47160" cy="263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46EABB9-5CD6-90AA-7DB0-C7107B5FD15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335951" y="2637589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58E39A-747B-4556-5185-4E1F6F87168C}"/>
                    </a:ext>
                  </a:extLst>
                </p14:cNvPr>
                <p14:cNvContentPartPr/>
                <p14:nvPr/>
              </p14:nvContentPartPr>
              <p14:xfrm>
                <a:off x="9599471" y="2761429"/>
                <a:ext cx="280080" cy="143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58E39A-747B-4556-5185-4E1F6F87168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581831" y="2743789"/>
                  <a:ext cx="315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F8782A0-9FC4-ED71-479A-6AB095203D06}"/>
                    </a:ext>
                  </a:extLst>
                </p14:cNvPr>
                <p14:cNvContentPartPr/>
                <p14:nvPr/>
              </p14:nvContentPartPr>
              <p14:xfrm>
                <a:off x="9963431" y="2794549"/>
                <a:ext cx="273600" cy="159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F8782A0-9FC4-ED71-479A-6AB095203D0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945431" y="2776549"/>
                  <a:ext cx="309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F2F609C-B0FF-34F4-ACA3-FA4D69BF4203}"/>
                    </a:ext>
                  </a:extLst>
                </p14:cNvPr>
                <p14:cNvContentPartPr/>
                <p14:nvPr/>
              </p14:nvContentPartPr>
              <p14:xfrm>
                <a:off x="10356911" y="2614189"/>
                <a:ext cx="57960" cy="260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F2F609C-B0FF-34F4-ACA3-FA4D69BF420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338911" y="2596549"/>
                  <a:ext cx="93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DD8CA75-6433-CF00-8C5E-88A26798F945}"/>
                    </a:ext>
                  </a:extLst>
                </p14:cNvPr>
                <p14:cNvContentPartPr/>
                <p14:nvPr/>
              </p14:nvContentPartPr>
              <p14:xfrm>
                <a:off x="10336751" y="2722189"/>
                <a:ext cx="583920" cy="222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DD8CA75-6433-CF00-8C5E-88A26798F94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319111" y="2704189"/>
                  <a:ext cx="61956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5676757-1802-4ACE-82CD-B1F5DCB1686F}"/>
              </a:ext>
            </a:extLst>
          </p:cNvPr>
          <p:cNvGrpSpPr/>
          <p:nvPr/>
        </p:nvGrpSpPr>
        <p:grpSpPr>
          <a:xfrm>
            <a:off x="7805951" y="3245269"/>
            <a:ext cx="3799800" cy="1285200"/>
            <a:chOff x="7805951" y="3245269"/>
            <a:chExt cx="3799800" cy="12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88754C0-C20A-894C-CF70-D3051CFBDA60}"/>
                    </a:ext>
                  </a:extLst>
                </p14:cNvPr>
                <p14:cNvContentPartPr/>
                <p14:nvPr/>
              </p14:nvContentPartPr>
              <p14:xfrm>
                <a:off x="9095471" y="3380629"/>
                <a:ext cx="71280" cy="171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88754C0-C20A-894C-CF70-D3051CFBDA6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77471" y="3362989"/>
                  <a:ext cx="106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54D5D48-4BE5-C59F-FB9F-9B0A4D0BE1C2}"/>
                    </a:ext>
                  </a:extLst>
                </p14:cNvPr>
                <p14:cNvContentPartPr/>
                <p14:nvPr/>
              </p14:nvContentPartPr>
              <p14:xfrm>
                <a:off x="9134351" y="3245269"/>
                <a:ext cx="33840" cy="554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54D5D48-4BE5-C59F-FB9F-9B0A4D0BE1C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116351" y="3227269"/>
                  <a:ext cx="69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21F4CDB-1975-15D9-C157-55AD55814F40}"/>
                    </a:ext>
                  </a:extLst>
                </p14:cNvPr>
                <p14:cNvContentPartPr/>
                <p14:nvPr/>
              </p14:nvContentPartPr>
              <p14:xfrm>
                <a:off x="9356111" y="3310429"/>
                <a:ext cx="244800" cy="344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21F4CDB-1975-15D9-C157-55AD55814F4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38471" y="3292789"/>
                  <a:ext cx="2804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0C5ACBA-46D1-97F6-A1BC-E1AD7541A1A8}"/>
                    </a:ext>
                  </a:extLst>
                </p14:cNvPr>
                <p14:cNvContentPartPr/>
                <p14:nvPr/>
              </p14:nvContentPartPr>
              <p14:xfrm>
                <a:off x="7805951" y="4061749"/>
                <a:ext cx="311040" cy="295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0C5ACBA-46D1-97F6-A1BC-E1AD7541A1A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88311" y="4043749"/>
                  <a:ext cx="346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DA5EA38-DC5B-270B-7391-DFB257129EE1}"/>
                    </a:ext>
                  </a:extLst>
                </p14:cNvPr>
                <p14:cNvContentPartPr/>
                <p14:nvPr/>
              </p14:nvContentPartPr>
              <p14:xfrm>
                <a:off x="8230031" y="4103869"/>
                <a:ext cx="247680" cy="1465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DA5EA38-DC5B-270B-7391-DFB257129EE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12031" y="4086229"/>
                  <a:ext cx="283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7991DB8-0F03-E87D-9912-26934ED30E9A}"/>
                    </a:ext>
                  </a:extLst>
                </p14:cNvPr>
                <p14:cNvContentPartPr/>
                <p14:nvPr/>
              </p14:nvContentPartPr>
              <p14:xfrm>
                <a:off x="8521631" y="3886429"/>
                <a:ext cx="438480" cy="352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7991DB8-0F03-E87D-9912-26934ED30E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503631" y="3868429"/>
                  <a:ext cx="474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D2F9440-AD15-6CBE-4378-B3F8866C8C18}"/>
                    </a:ext>
                  </a:extLst>
                </p14:cNvPr>
                <p14:cNvContentPartPr/>
                <p14:nvPr/>
              </p14:nvContentPartPr>
              <p14:xfrm>
                <a:off x="8979191" y="4113229"/>
                <a:ext cx="220680" cy="137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D2F9440-AD15-6CBE-4378-B3F8866C8C1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961551" y="4095589"/>
                  <a:ext cx="256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F1F08B4-2776-8823-038D-D38FC85A20B1}"/>
                    </a:ext>
                  </a:extLst>
                </p14:cNvPr>
                <p14:cNvContentPartPr/>
                <p14:nvPr/>
              </p14:nvContentPartPr>
              <p14:xfrm>
                <a:off x="9322991" y="3941869"/>
                <a:ext cx="103320" cy="290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F1F08B4-2776-8823-038D-D38FC85A20B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304991" y="3924229"/>
                  <a:ext cx="138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A286256-6AE6-FAD7-7189-F487F9EB0A3B}"/>
                    </a:ext>
                  </a:extLst>
                </p14:cNvPr>
                <p14:cNvContentPartPr/>
                <p14:nvPr/>
              </p14:nvContentPartPr>
              <p14:xfrm>
                <a:off x="9585071" y="4123309"/>
                <a:ext cx="151560" cy="140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A286256-6AE6-FAD7-7189-F487F9EB0A3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567071" y="4105669"/>
                  <a:ext cx="187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D7E28DA-1693-0B87-2657-CAD9A0F4DF47}"/>
                    </a:ext>
                  </a:extLst>
                </p14:cNvPr>
                <p14:cNvContentPartPr/>
                <p14:nvPr/>
              </p14:nvContentPartPr>
              <p14:xfrm>
                <a:off x="9861911" y="4138069"/>
                <a:ext cx="211680" cy="136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D7E28DA-1693-0B87-2657-CAD9A0F4DF4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844271" y="4120429"/>
                  <a:ext cx="247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D857417-7EF0-BAC4-FCE2-FC1B2D921765}"/>
                    </a:ext>
                  </a:extLst>
                </p14:cNvPr>
                <p14:cNvContentPartPr/>
                <p14:nvPr/>
              </p14:nvContentPartPr>
              <p14:xfrm>
                <a:off x="10274471" y="4095589"/>
                <a:ext cx="291600" cy="1976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D857417-7EF0-BAC4-FCE2-FC1B2D92176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256471" y="4077589"/>
                  <a:ext cx="327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D57533E-DBBD-91EE-8A05-DB2A84ED8590}"/>
                    </a:ext>
                  </a:extLst>
                </p14:cNvPr>
                <p14:cNvContentPartPr/>
                <p14:nvPr/>
              </p14:nvContentPartPr>
              <p14:xfrm>
                <a:off x="10644551" y="4125109"/>
                <a:ext cx="195840" cy="186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D57533E-DBBD-91EE-8A05-DB2A84ED859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26551" y="4107109"/>
                  <a:ext cx="2314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40E2FA8-3EFD-5003-3D3D-7586BE6C08D6}"/>
                    </a:ext>
                  </a:extLst>
                </p14:cNvPr>
                <p14:cNvContentPartPr/>
                <p14:nvPr/>
              </p14:nvContentPartPr>
              <p14:xfrm>
                <a:off x="10885031" y="3886789"/>
                <a:ext cx="221400" cy="4762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40E2FA8-3EFD-5003-3D3D-7586BE6C08D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67031" y="3869149"/>
                  <a:ext cx="25704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D04E2C5-5D1D-36C5-DD8D-4E8EC2A89716}"/>
                    </a:ext>
                  </a:extLst>
                </p14:cNvPr>
                <p14:cNvContentPartPr/>
                <p14:nvPr/>
              </p14:nvContentPartPr>
              <p14:xfrm>
                <a:off x="11033711" y="3712909"/>
                <a:ext cx="572040" cy="559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D04E2C5-5D1D-36C5-DD8D-4E8EC2A8971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016071" y="3695269"/>
                  <a:ext cx="60768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58735D4-8B96-238D-9A00-F6F88302841F}"/>
                    </a:ext>
                  </a:extLst>
                </p14:cNvPr>
                <p14:cNvContentPartPr/>
                <p14:nvPr/>
              </p14:nvContentPartPr>
              <p14:xfrm>
                <a:off x="11480471" y="4436509"/>
                <a:ext cx="122040" cy="93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58735D4-8B96-238D-9A00-F6F88302841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462831" y="4418869"/>
                  <a:ext cx="157680" cy="12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10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154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What is statistical power?</vt:lpstr>
      <vt:lpstr>What is statistical power?</vt:lpstr>
      <vt:lpstr>Effect size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1</cp:revision>
  <dcterms:created xsi:type="dcterms:W3CDTF">2023-07-05T14:29:53Z</dcterms:created>
  <dcterms:modified xsi:type="dcterms:W3CDTF">2023-07-05T14:52:58Z</dcterms:modified>
</cp:coreProperties>
</file>