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42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3338-AAD3-5D88-32C1-FD110473C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C3946-1F92-718A-8065-A5A309B8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F57E-ADDA-9196-5F34-C561ED66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9F90-E2C8-19A7-C6C0-66631538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A3A4-A299-E460-4414-C6AD5F5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96D-1AB6-081D-F40C-9833B34A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37938-A16B-11DD-AF60-D5B09D5D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F77D-4397-8208-5549-6709D9F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40F6-B872-B1E6-E0A3-B7EE14B3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5DF1-90F2-0070-2778-E6DBD460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7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46B76-16A8-39BA-4376-054056A71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C4AB-EC99-3F4D-AC7E-905606EA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12B80-E7F7-D6CC-AEED-E9F0DD1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63F6-D8E5-CCF3-6557-319E7E64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C8F2-19FC-A1E3-E2DA-FE6F488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5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131-5D7F-21EF-67AF-22F922B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932A-B0A0-4E0C-AA4C-6747781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49CD4-711E-1E8B-2EAB-BF4142CC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1486-B7F0-2ECB-15CA-078C4BBC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C5E8-9601-6689-B732-B5BED79E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3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EB3-6DD9-8E72-4067-50BFA32C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F25E-AE13-21B9-377E-5B0811CA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022E-51FD-F034-4D0E-A61B3B21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6B68-C2FC-C808-BD05-5455C72A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8DCC-A82E-180C-0D89-50F25C3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9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58E-5138-6EAE-54BB-9E54D18E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E960-5F72-39FC-1E5E-93F79442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4FA07-BB98-E588-ED7D-003664073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95FEF-ABE0-9D02-CCC2-8BE354B2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CBD6F-8EDD-86FA-814F-7BE0A8D8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CC148-0629-C690-DC9F-72A79BDA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7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C946-2B52-0AA2-D692-3CB2EF3E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A3E4-D584-FC86-F022-A7A0D625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80401-CAB5-ECF4-DFF9-CD38B579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2B870-F633-3714-E97D-ACBE691A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E2110-B040-46A1-216B-6362B97F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C7B4C-7745-120A-8403-58253C16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30E4-12D6-753B-0B74-B8A2B0BF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F5CB9-CD50-4953-59D0-E7F6CB2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67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C34D-ECC8-513B-8A49-9A4CFFF4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96999-B96E-4C70-3062-3D34E27D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EBB03-04B4-F31D-2248-D806C1D4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7C709-A91B-E1BC-36A1-3883F8D7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39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AC106-9D3B-7E53-0DBA-1F123343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461108-B99E-BE1D-C350-BE1BF878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353A1-5EBB-C818-B539-D8BA5038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B404-E21F-1506-7230-26DE83222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6900-7733-C2FF-90F0-590C5756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5B10F-C204-E990-5506-7C88DAA5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97E90-BE6B-5C79-4703-4CEA1E0C7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E1FA2-906E-8CBF-2CAE-8FAD7847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3995-706E-0F03-A3B0-6E078701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A921-7EB6-D847-F4F7-BB02F0C3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8E0E-0029-CC69-CCD7-332924A2E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7CE5-968C-F996-215D-7B91168D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02F7B-7080-A80A-65B0-B63B5E71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2D68F-687B-91B7-054D-5B9205C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6D1D-2A66-1F3D-FCEC-4056D8DD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6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C639C-2BEA-D71E-1EE5-1F3DC4A1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4651-0C89-B857-7C8A-9F65CBE4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DDDB-0AA1-1DD0-6F9A-E821285AA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39DE-1D70-44FD-9196-63240C92C472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894F-011F-78F1-ADB5-5D8B8333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97C4-D9DC-5335-0273-DF8D624BD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87B9-FC9C-4D7B-AA36-70402C7F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5A5F43A-1699-D019-CA1B-CB285B8A0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87535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824937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97525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132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Ammonia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0" dirty="0"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GB" b="1" i="0" baseline="-250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+0.23, +0.46, +0.70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+11.23, +22.47, +33.71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38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i="1" dirty="0"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4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i="1" dirty="0">
                          <a:latin typeface="+mn-lt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GB" i="1" baseline="-25000" dirty="0">
                          <a:latin typeface="+mn-lt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5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90DC78EA-8057-7D95-3750-F8A468426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1" y="2971800"/>
            <a:ext cx="2743200" cy="2743200"/>
          </a:xfrm>
          <a:prstGeom prst="rect">
            <a:avLst/>
          </a:prstGeom>
        </p:spPr>
      </p:pic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3E4BA15-FC9E-D29F-9EFE-42C868FE8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94" y="228600"/>
            <a:ext cx="2743200" cy="2743200"/>
          </a:xfrm>
          <a:prstGeom prst="rect">
            <a:avLst/>
          </a:prstGeom>
        </p:spPr>
      </p:pic>
      <p:pic>
        <p:nvPicPr>
          <p:cNvPr id="7" name="Picture 6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BABC839D-61A2-2619-32E7-716CC3B9A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10" y="2981325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67B6DF07-12D0-E470-A820-7A3CF17C1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87" y="228600"/>
            <a:ext cx="27432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049DFA-73B5-248A-2411-B0062D63E481}"/>
              </a:ext>
            </a:extLst>
          </p:cNvPr>
          <p:cNvSpPr txBox="1"/>
          <p:nvPr/>
        </p:nvSpPr>
        <p:spPr>
          <a:xfrm>
            <a:off x="2684967" y="3175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FAF5D-69FC-B31C-DC7A-77B77FEFFA93}"/>
              </a:ext>
            </a:extLst>
          </p:cNvPr>
          <p:cNvSpPr txBox="1"/>
          <p:nvPr/>
        </p:nvSpPr>
        <p:spPr>
          <a:xfrm>
            <a:off x="5555647" y="324433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086D4-2139-E1E4-DD57-6657D5090C50}"/>
              </a:ext>
            </a:extLst>
          </p:cNvPr>
          <p:cNvSpPr txBox="1"/>
          <p:nvPr/>
        </p:nvSpPr>
        <p:spPr>
          <a:xfrm>
            <a:off x="5710966" y="3175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5510-BD89-239C-B5C5-5BA784F1D984}"/>
              </a:ext>
            </a:extLst>
          </p:cNvPr>
          <p:cNvSpPr txBox="1"/>
          <p:nvPr/>
        </p:nvSpPr>
        <p:spPr>
          <a:xfrm>
            <a:off x="2598500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85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2023-06-22T15:42:54Z</dcterms:created>
  <dcterms:modified xsi:type="dcterms:W3CDTF">2023-06-22T16:39:47Z</dcterms:modified>
</cp:coreProperties>
</file>