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36.900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4,'21'1,"0"1,-1 1,1 0,34 12,-29-7,-6-5,1 0,-1-1,1 0,38-4,-14 1,-20-1,37-6,-37 4,38-2,-32 6,0-2,43-7,-30 3,1 2,-1 2,49 4,-9 0,498-2,-568 1,0 0,27 7,-25-4,-1-2,20 2,-14-2,38 8,-22-3,52 14,-22-4,-38-10,-13-3,1-1,0 0,19 0,-17-1,0 0,0 2,30 8,-30-6,0-2,0 0,31 2,-16-5,45-5,-66 2,0 0,0-1,0 0,-1-1,1-1,18-9,-21 9,1 1,-1 1,1 0,-1 0,1 1,0 0,0 1,0 1,16 0,17-2,53-15,-81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1:45:25.903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8 0,'-3'0,"-2"0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1:45:31.065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3192 0,'2'0,"-1"0,1 1,0-1,0 0,-1 1,1-1,0 1,-1 0,1-1,-1 1,1 0,-1 0,1 0,-1 0,1 0,-1 1,0-1,0 0,0 1,0-1,0 0,0 1,0-1,0 1,0 0,-1-1,1 1,-1 0,1-1,-1 1,1 3,1 8,-1 0,0 0,-2 19,1-4,2-14,1 0,0 0,1-1,0 0,12 24,5 17,46 127,-63-170,0 1,-1-1,0 0,-1 1,-1-1,1 14,-3 74,-2-38,4-21,0-12,-2 0,0 0,-11 53,6-47,4-24,0 0,0-1,-1 1,-6 15,4-14,1 2,0-1,0 0,2 1,-1 0,0 20,3 82,2-49,0 15,-4 94,-1-152,0 0,-2-1,-1 1,0-1,-17 36,20-50,1 0,-1 0,1 0,-1 10,2-12,1 0,-1-1,-1 1,1-1,-1 1,0-1,0 0,-1 0,1 0,-1 0,-5 6,-13 18,17-23,0 0,-1 0,1 0,-1 0,0-1,-7 6,7-7,0 0,1 1,-1 0,1-1,0 2,-5 7,-17 21,5-13,-19 16,36-33,1 0,-1 0,0 0,1 0,0 1,0-1,0 1,1 0,-3 5,4-5,-1 0,-1 0,1-1,-1 1,0-1,0 0,0 0,-1 0,1 0,-1 0,-4 2,-1 2,0-1,0 1,1 1,0-1,0 2,-11 17,12-16,-1 0,0-1,-1 0,0 0,-11 8,-7 4,20-15,0-1,-1 0,0 0,0-1,0 0,-1 0,0-1,1 0,-11 3,12-5,1 1,-1 0,1 0,0 1,1 0,-1 0,1 0,-1 0,1 1,-6 7,3-4,0 0,-16 11,9-9,5-3,0-1,0 0,-1 0,0-1,0 0,-19 5,4-3,-51 22,67-24,-35 16,35-15,-1 0,0-1,-1-1,1 0,-1 0,-17 2,4-1,0 0,0 2,-39 15,42-14,-153 51,157-54,-1 0,-29 2,-12 2,38-4,1 1,-40 16,43-15,0-1,-1-1,1-1,-1-1,0 0,-33 0,12 0,-14 6,39-6,0 0,-19 1,-343-3,182-3,189 2,0 0,0-1,-1 0,1 0,0-1,0 0,1 0,-1 0,-6-4,-4-3,-25-19,7 4,23 16,1 0,0-1,1-1,-1 1,2-2,-9-12,-21-23,34 41,1 1,0-1,0 0,1 0,-1 0,1-1,0 1,1-1,-1 1,-1-12,2 10,0 0,-1 0,0 0,-1 0,1 0,-8-12,5 11,-2-3,1 1,-1 0,-1 1,1-1,-2 2,1-1,-17-11,21 17,0 0,1-1,-1 1,0-1,1 0,0 0,0 0,0 0,1 0,-1-1,1 1,0-1,0 0,0 0,1 1,0-1,-1-6,0-7,0 0,1 0,2-23,0 61,-1-11,0 1,0-1,-3 14,3-20,-1 1,0-1,0 0,0 1,-1-1,1 0,-1 0,0 0,1 0,-2 0,1-1,0 1,0-1,-5 4,-3 1,-1 0,0 0,-1-1,-13 5,12-6,0 1,1 0,-19 13,3 7,21-18,-1 0,0-1,-12 8,18-13,0-1,0 0,-1 0,1 0,0 0,0 0,-1 0,1-1,0 1,-1-1,1 1,-1-1,1 0,-1 0,1 0,0 0,-1-1,1 1,-4-2,4 2,1-1,-1 1,1-1,-1 0,1 0,0 1,0-1,-1 0,1 0,0 0,0 0,0 0,0-1,0 1,0 0,0 0,0-1,1 1,-1 0,0-1,1 1,-1-1,1 1,0-1,-1 1,1-1,0 1,0-1,0 1,0-1,0 1,0-1,1 0,-1 1,0-1,1 1,-1 0,2-4,0 1,0-1,0 0,1 1,0-1,0 1,0 0,0 0,1 0,-1 0,6-3,8-6,-9 8,-1 0,0 0,0-1,-1 0,0 0,8-10,-8 10,-1 0,0 1,1-1,0 2,1-1,-1 0,1 1,0 1,0-1,0 1,0 0,15-4,16-7,-30 10,0 2,0-1,0 1,1 0,-1 1,0 0,1 0,-1 1,15 1,4 3,45 11,-48-8,0-2,36 3,36-8,25 1,-105 2,-3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39.16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1,'1067'0,"-1052"1,-1 0,27 7,-26-5,0 0,21 1,-6-4,-21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41.89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41,'544'0,"-527"-1,0-1,0-1,0 0,22-8,-21 5,-1 2,1 0,34-3,-14 7,-21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44.603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2,'81'-2,"91"4,-151 1,0 1,26 8,-30-7,1 0,0-1,33 2,-32-5,0 2,-1 0,1 0,23 10,-15-5,69 11,-95-18,31 7,1-1,1-2,53 2,-72-7,12 0,0-1,-1 0,43-10,-26 6,9-3,-48 8,-1-1,0 0,0 0,0-1,0 1,0-1,-1 1,1-1,0 0,-1 0,1 0,-1 0,3-3,1-5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47.66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0,'602'0,"-587"1,-1 1,27 5,-26-3,1-1,19 1,53-6,37 4,-109 1,-4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50.29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82,'388'0,"-371"-1,-1-1,25-5,21-3,74-10,-72 11,-46 5,35-2,-35 6,16-1,0-1,36-6,-28 2,0 2,0 2,45 4,-10 0,-71-2,-1 0,1 1,-1-1,1 1,-1 1,0-1,0 1,1 0,-1 0,0 0,-1 1,7 4,-1-1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52.817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1,'1049'0,"-1042"0,1 0,-1 1,0 0,14 4,-9-1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0:56:55.56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3,'51'-1,"-26"-1,1 2,-1 1,1 1,-1 1,0 1,26 7,-8 5,1-3,0-2,57 8,45-19,-1 1,-93 8,-37-6,-1 0,21 1,217-5,-236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1T21:45:11.492"/>
    </inkml:context>
    <inkml:brush xml:id="br0">
      <inkml:brushProperty name="width" value="0.2" units="cm"/>
      <inkml:brushProperty name="height" value="0.2" units="cm"/>
      <inkml:brushProperty name="color" value="#FFC114"/>
      <inkml:brushProperty name="ignorePressure" value="1"/>
    </inkml:brush>
  </inkml:definitions>
  <inkml:trace contextRef="#ctx0" brushRef="#br0">220 0,'1'0,"1"0,-1 0,1 1,-1-1,1 0,-1 1,0-1,1 1,-1-1,0 1,1-1,-1 1,0 0,0 0,0 0,0 0,0 0,0 0,0 0,0 0,0 0,0 0,0 0,1 3,1 3,-1 0,1 0,-1 0,1 8,-2-9,0 0,1 0,-1 0,6 9,3 4,-1 0,0 1,-2-1,0 2,-1-1,-1 1,-1 0,-1 0,-1 0,-1 1,0-1,-4 27,1-40,0 1,0-1,-1 0,0 1,-1-1,0 0,-5 7,-9 23,13-28,0 0,-1 1,0-2,0 1,-1-1,-1 0,-14 15,18-20,0 1,0 0,1 0,-1 0,1 0,-3 9,4-10,0 1,0 0,-1-1,0 0,0 1,0-1,0 0,0-1,-1 1,-5 4,6-5,-1-1,1 2,0-1,-1 0,1 1,1-1,-1 1,1 0,-1 0,1 0,0 0,0 0,1 0,-1 1,1-1,0 1,0-1,1 1,-1-1,1 1,0-1,0 1,1-1,-1 1,1-1,2 8,4 17,-2 1,3 51,-8-70,1 0,0 0,1 0,0 0,0-1,2 1,-1 0,1-1,1 0,0 0,0 0,1-1,7 10,-3-12,0 0,0-1,0 0,1 0,0-1,0 0,1-1,14 3,73 13,-67-15,1-1,0-2,63-4,-22 0,16 4,96-4,-185 2,0 0,1 0,-1 0,1-1,-1 1,0 0,1-1,-1 1,0 0,1-1,-1 0,0 1,0-1,0 0,1 0,-1 1,0-1,0 0,0 0,0 0,0 0,-1 0,1-1,0 1,0-1,0-1,-1 1,1 0,-1 0,0 0,0 0,0-1,0 1,-1 0,1 0,-1 0,1 0,-1 0,0-1,-1-1,-1-4,-1 0,-1 1,1 0,-1 0,-1 1,1-1,-10-8,-6 0,19 14,-1 0,1-1,-1 1,1-1,0 1,-1-1,1 0,0 0,0 0,1 0,-1-1,0 1,1 0,-1-1,1 1,0-1,0 0,0 1,0-1,0 0,0 0,1 1,0-1,-1 0,1-5,6-27,-5 31,0 0,0 0,-1 0,1 0,-1 0,0 0,0 0,0 0,0 0,-1 0,0 0,1 0,-3-6,2 8,-1-1,2 1,-1-1,0 1,0-1,1 0,0 1,-1-5,1 6,0 1,0-1,0 1,1 0,-1-1,0 1,0-1,0 1,0 0,1-1,-1 1,0 0,0-1,1 1,-1 0,0-1,0 1,1 0,-1 0,0-1,1 1,-1 0,1 0,15 0,-7 4,-1-1,1 1,-1 0,0 0,0 1,-1 0,10 9,-12-10,-1-1,0 1,0 0,-1 1,1-1,-1 1,0 0,0-1,0 2,-1-1,0 0,4 10,-5-7,0-1,-1 0,1 0,-1 0,-1 1,1-1,-1 0,-1 0,1 0,-1 0,0 0,-1 0,0-1,-4 8,-1 0,-1-1,-1-1,0 1,-1-2,-16 15,23-21,0-1,0 1,1 0,-1 0,1 0,0 0,1 1,-4 10,-10 18,15-32,-1 0,0 0,0 0,0 0,0 0,0-1,0 1,0 0,-1-1,1 0,-1 0,1 0,-1 0,1 0,-1 0,1 0,-1-1,0 0,-3 1,-8 0,-1-1,-20-2,15 1,1 1,-10-2,0 1,0 2,0 1,-43 9,52-8,-1 0,1-1,-30-1,25-1,-46 6,-127 39,174-38,4-1,-1-1,-25 3,38-7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09D7-7B40-4A28-9694-7CB9194AD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C10BC-A7B9-4EE7-86EF-05BAAD18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F80E-C20C-423B-9F91-07B968A4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D4CD-5800-484F-BEC3-C6C36E85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ECCE-8B52-47BF-B95D-26B60930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37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E390-E6F9-44D9-97E3-347FD15B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FC57C-6682-431E-AB0B-7FCF782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AEF1-02E5-4670-A00C-CAA8C144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E98B-5164-4EBF-A60C-9B404F5B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F7F5-3F99-4FAE-8E3B-793A4CAA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1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A7213-3196-4C89-BCE9-3975DCA6C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B6CE0-A625-43DF-8796-FCDD6F277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6655-83AF-42A3-9C53-2319640A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4C79-C224-4DD8-8520-4F5FD55F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509C-6DA9-4443-A6BD-7F1BFE82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0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F259-2CC3-4758-BE9E-84AF75FA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83A8-2453-40D9-BC8B-872146B5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40BE-B3AF-4AC2-98B5-9E57DD4E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F634-0675-426D-961F-F1C511AF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DF6A-BDD1-4830-A18D-1D940E8A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3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32C8-F6E5-4C7D-BD71-C98A474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1000-54A1-4EDC-84C3-C7E690DD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1DFD-B17A-4D19-B201-8C17C7BE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C3DD-B7B5-4E13-B31A-00D70E55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22C5-7FC1-4AB5-B4E9-87C7C596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9D8E-6F74-4074-B0BE-B9985CB6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2BB5-7726-4B1F-A54E-C4659A28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6A426-5129-4752-A458-9CC2F9D34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AD8D-870C-4CD3-8DC0-313058A7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7D18-CC53-4C93-99E0-AB07C543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B2A81-52DA-4625-B66F-BF86D3C6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41BD-F470-40CB-936E-BD73BF28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F053-C75A-49DE-AC98-D7368397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2B6D-808F-4D0A-A974-9276B5B55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75A76-D237-4E65-91B4-33F04F901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EE80-8764-436D-B33B-A9C41EB88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E1331-9C2A-4659-84BD-73FDBEAA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0B51B-3DE8-4C8F-8147-50FB9D6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82AF9-BFEE-44D2-93D6-FAF6B88C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2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EDE7-A1D2-4FAC-80D2-B3819AF1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69742-5B3C-4F71-B12D-80726352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6063B-1478-421C-A799-0B7BB59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5C0B7-463A-43CD-9A96-B75993A0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6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2C093-709B-4B04-984A-D483AA6B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DDD2D-EF31-4155-A50F-4CB1023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17DA-1640-4F2E-9212-8D8833CC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85DA-2B74-4825-BF1D-87E42FF5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D169-BEC8-4BF5-B728-CCA3CA2A9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050A-44BA-40EC-9B2E-9BF7ED03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300A-F826-4BB6-BC87-21EE72F1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F0C0-3A54-4C50-8718-5CFF4BC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874A-BD1F-45BD-8EA1-D4426CDB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483A-851E-4AB0-AE13-6070429E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004AC-8ED0-4382-9B4D-F384F30FA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8751D-C393-4260-9EE4-F76C8902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8FEA-B1B9-415E-83E9-0D7E87F4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1DBA-3C22-4D5A-BBD8-BC68D681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FED4A-DF01-4287-870C-B9D016C8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BB8D6-860C-49B7-BA49-BB3ABEF1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AB4E-3A42-4E61-A593-E0E53FAE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5101-9716-4F9A-B63B-2B3F01400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4E77-36FA-407E-B892-4D8A56D03E4A}" type="datetimeFigureOut">
              <a:rPr lang="en-GB" smtClean="0"/>
              <a:t>21/09/2021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287A-2B14-416F-83B2-9A5FA37C0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FE1E-B93E-4A9D-84CD-7E9440A4F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B61B-46E9-4CA7-92CD-CEA33A1263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" Type="http://schemas.openxmlformats.org/officeDocument/2006/relationships/image" Target="../media/image6.jpe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9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torials | Biology">
            <a:extLst>
              <a:ext uri="{FF2B5EF4-FFF2-40B4-BE49-F238E27FC236}">
                <a16:creationId xmlns:a16="http://schemas.microsoft.com/office/drawing/2014/main" id="{893DDE68-66CD-4BB4-B6CB-FD89D450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2649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3394D-EAB9-4A4F-891D-C97A3B4F67DB}"/>
              </a:ext>
            </a:extLst>
          </p:cNvPr>
          <p:cNvSpPr txBox="1"/>
          <p:nvPr/>
        </p:nvSpPr>
        <p:spPr>
          <a:xfrm>
            <a:off x="5018814" y="6369690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"Oxford tutorial"</a:t>
            </a:r>
            <a:endParaRPr lang="en-GB" dirty="0"/>
          </a:p>
        </p:txBody>
      </p:sp>
      <p:pic>
        <p:nvPicPr>
          <p:cNvPr id="6" name="Picture 5" descr="A person standing in front of a chalkboard&#10;&#10;Description automatically generated">
            <a:extLst>
              <a:ext uri="{FF2B5EF4-FFF2-40B4-BE49-F238E27FC236}">
                <a16:creationId xmlns:a16="http://schemas.microsoft.com/office/drawing/2014/main" id="{AF6C07E5-D2A3-4412-B19A-780A8A9E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712" y="888103"/>
            <a:ext cx="3094022" cy="2738387"/>
          </a:xfrm>
          <a:prstGeom prst="rect">
            <a:avLst/>
          </a:prstGeom>
        </p:spPr>
      </p:pic>
      <p:pic>
        <p:nvPicPr>
          <p:cNvPr id="8" name="Picture 7" descr="A person standing in front of a group of people in a classroom&#10;&#10;Description automatically generated with medium confidence">
            <a:extLst>
              <a:ext uri="{FF2B5EF4-FFF2-40B4-BE49-F238E27FC236}">
                <a16:creationId xmlns:a16="http://schemas.microsoft.com/office/drawing/2014/main" id="{0583EE4C-7BEB-406C-99F6-AD5934C39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17" y="883290"/>
            <a:ext cx="4122295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55DD0D-3DB0-4299-A2A5-65555FFBC29C}"/>
              </a:ext>
            </a:extLst>
          </p:cNvPr>
          <p:cNvSpPr txBox="1"/>
          <p:nvPr/>
        </p:nvSpPr>
        <p:spPr>
          <a:xfrm>
            <a:off x="2271417" y="486076"/>
            <a:ext cx="251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Elizabeth Warren U Penn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13EA4-B8B6-43D9-94A6-650449F592C6}"/>
              </a:ext>
            </a:extLst>
          </p:cNvPr>
          <p:cNvSpPr txBox="1"/>
          <p:nvPr/>
        </p:nvSpPr>
        <p:spPr>
          <a:xfrm>
            <a:off x="7452328" y="521349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Gilbert Strang 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25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854CE-8B61-4D88-87C1-1645B7EF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5" y="847268"/>
            <a:ext cx="10722544" cy="5827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722F32-E900-4EF9-8C25-3C7E92B14D1D}"/>
              </a:ext>
            </a:extLst>
          </p:cNvPr>
          <p:cNvSpPr/>
          <p:nvPr/>
        </p:nvSpPr>
        <p:spPr>
          <a:xfrm>
            <a:off x="4148488" y="1029903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C664F-C629-4DB2-9FF6-2034315B12FA}"/>
              </a:ext>
            </a:extLst>
          </p:cNvPr>
          <p:cNvSpPr/>
          <p:nvPr/>
        </p:nvSpPr>
        <p:spPr>
          <a:xfrm>
            <a:off x="4148488" y="3429000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EA0ED-0CE0-43FD-9BBF-12B6CAEC8EE8}"/>
              </a:ext>
            </a:extLst>
          </p:cNvPr>
          <p:cNvSpPr/>
          <p:nvPr/>
        </p:nvSpPr>
        <p:spPr>
          <a:xfrm>
            <a:off x="3969194" y="4454421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15FDE-42A4-435C-954A-A96D25312498}"/>
              </a:ext>
            </a:extLst>
          </p:cNvPr>
          <p:cNvSpPr/>
          <p:nvPr/>
        </p:nvSpPr>
        <p:spPr>
          <a:xfrm>
            <a:off x="4193312" y="5883623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8595E-CE9B-4483-8BE2-668E7830E120}"/>
              </a:ext>
            </a:extLst>
          </p:cNvPr>
          <p:cNvSpPr/>
          <p:nvPr/>
        </p:nvSpPr>
        <p:spPr>
          <a:xfrm>
            <a:off x="1701124" y="5933730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FA17A-90B8-4C5C-88F9-AB4F75447812}"/>
              </a:ext>
            </a:extLst>
          </p:cNvPr>
          <p:cNvSpPr/>
          <p:nvPr/>
        </p:nvSpPr>
        <p:spPr>
          <a:xfrm>
            <a:off x="1701122" y="6191198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1ADFC-0E1A-4B73-823D-9C66A5BB9103}"/>
              </a:ext>
            </a:extLst>
          </p:cNvPr>
          <p:cNvSpPr/>
          <p:nvPr/>
        </p:nvSpPr>
        <p:spPr>
          <a:xfrm>
            <a:off x="1701123" y="6456551"/>
            <a:ext cx="1405289" cy="15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02F547-7A59-45C0-BEE2-97A09E79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16" y="1774375"/>
            <a:ext cx="355332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r favourite free audio editor has accessibility – Community Radio  Inclusion Support Project (CRISP)">
            <a:extLst>
              <a:ext uri="{FF2B5EF4-FFF2-40B4-BE49-F238E27FC236}">
                <a16:creationId xmlns:a16="http://schemas.microsoft.com/office/drawing/2014/main" id="{91601EED-919B-4786-9BA6-407017C9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74" y="3765907"/>
            <a:ext cx="917536" cy="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B6B4DB-489D-4DBE-9D6A-75D5BEBC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8" y="1085225"/>
            <a:ext cx="11144823" cy="26353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9E064B-096C-4134-B762-ABDCE49ABFD3}"/>
                  </a:ext>
                </a:extLst>
              </p14:cNvPr>
              <p14:cNvContentPartPr/>
              <p14:nvPr/>
            </p14:nvContentPartPr>
            <p14:xfrm>
              <a:off x="7231078" y="1289671"/>
              <a:ext cx="1004760" cy="51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9E064B-096C-4134-B762-ABDCE49ABF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8078" y="1226671"/>
                <a:ext cx="1130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FC8968-D72B-46B3-83C9-3738F81D96EF}"/>
                  </a:ext>
                </a:extLst>
              </p14:cNvPr>
              <p14:cNvContentPartPr/>
              <p14:nvPr/>
            </p14:nvContentPartPr>
            <p14:xfrm>
              <a:off x="976798" y="2973031"/>
              <a:ext cx="447480" cy="7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FC8968-D72B-46B3-83C9-3738F81D96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158" y="2910391"/>
                <a:ext cx="573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7713B5-D16E-4EBD-8EFB-85907F924322}"/>
                  </a:ext>
                </a:extLst>
              </p14:cNvPr>
              <p14:cNvContentPartPr/>
              <p14:nvPr/>
            </p14:nvContentPartPr>
            <p14:xfrm>
              <a:off x="2624518" y="2986711"/>
              <a:ext cx="292320" cy="15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7713B5-D16E-4EBD-8EFB-85907F9243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1518" y="2923711"/>
                <a:ext cx="41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BFD41B-77A6-4C12-8AC3-DE396EC99411}"/>
                  </a:ext>
                </a:extLst>
              </p14:cNvPr>
              <p14:cNvContentPartPr/>
              <p14:nvPr/>
            </p14:nvContentPartPr>
            <p14:xfrm>
              <a:off x="3922318" y="2979871"/>
              <a:ext cx="425520" cy="43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BFD41B-77A6-4C12-8AC3-DE396EC994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9678" y="2916871"/>
                <a:ext cx="551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F6A7A2-F480-46D9-BCFD-19E58E40EFA1}"/>
                  </a:ext>
                </a:extLst>
              </p14:cNvPr>
              <p14:cNvContentPartPr/>
              <p14:nvPr/>
            </p14:nvContentPartPr>
            <p14:xfrm>
              <a:off x="5450878" y="2987071"/>
              <a:ext cx="352800" cy="1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F6A7A2-F480-46D9-BCFD-19E58E40EF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8238" y="2924071"/>
                <a:ext cx="478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949B6EC-B817-4BC4-9CB5-1A6350DBEE6F}"/>
                  </a:ext>
                </a:extLst>
              </p14:cNvPr>
              <p14:cNvContentPartPr/>
              <p14:nvPr/>
            </p14:nvContentPartPr>
            <p14:xfrm>
              <a:off x="7084558" y="2971951"/>
              <a:ext cx="477360" cy="29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49B6EC-B817-4BC4-9CB5-1A6350DBEE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1918" y="2908951"/>
                <a:ext cx="603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0EBEB0-F99D-4A91-B2D6-F0C9C16C3F6F}"/>
                  </a:ext>
                </a:extLst>
              </p14:cNvPr>
              <p14:cNvContentPartPr/>
              <p14:nvPr/>
            </p14:nvContentPartPr>
            <p14:xfrm>
              <a:off x="8773678" y="2980231"/>
              <a:ext cx="400320" cy="4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0EBEB0-F99D-4A91-B2D6-F0C9C16C3F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10678" y="2917591"/>
                <a:ext cx="525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E17C014-A170-4D54-B23C-510E8FCCDA7D}"/>
                  </a:ext>
                </a:extLst>
              </p14:cNvPr>
              <p14:cNvContentPartPr/>
              <p14:nvPr/>
            </p14:nvContentPartPr>
            <p14:xfrm>
              <a:off x="10058158" y="2951431"/>
              <a:ext cx="418320" cy="36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E17C014-A170-4D54-B23C-510E8FCCDA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95158" y="2888431"/>
                <a:ext cx="543960" cy="162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173800D-8CB3-400A-8A4B-1F220E4C81C2}"/>
              </a:ext>
            </a:extLst>
          </p:cNvPr>
          <p:cNvSpPr txBox="1"/>
          <p:nvPr/>
        </p:nvSpPr>
        <p:spPr>
          <a:xfrm>
            <a:off x="4135078" y="4604960"/>
            <a:ext cx="5560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Assignment: </a:t>
            </a:r>
          </a:p>
          <a:p>
            <a:r>
              <a:rPr lang="en-US"/>
              <a:t>Here is some data, analyse it and report the results to me</a:t>
            </a:r>
          </a:p>
          <a:p>
            <a:r>
              <a:rPr lang="en-US"/>
              <a:t>(Constructive alignment)</a:t>
            </a:r>
          </a:p>
          <a:p>
            <a:r>
              <a:rPr lang="en-US"/>
              <a:t>- data file</a:t>
            </a:r>
          </a:p>
          <a:p>
            <a:r>
              <a:rPr lang="en-US"/>
              <a:t>- R script</a:t>
            </a:r>
          </a:p>
          <a:p>
            <a:r>
              <a:rPr lang="en-US"/>
              <a:t>- Report</a:t>
            </a:r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ADF246-916B-47B6-9A4F-F4F9A422D504}"/>
              </a:ext>
            </a:extLst>
          </p:cNvPr>
          <p:cNvSpPr txBox="1"/>
          <p:nvPr/>
        </p:nvSpPr>
        <p:spPr>
          <a:xfrm rot="2317742">
            <a:off x="5595837" y="3700936"/>
            <a:ext cx="24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MS Marklup comments</a:t>
            </a:r>
            <a:endParaRPr lang="en-GB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CE5A6-35C3-4063-AF0A-0038B15E96C8}"/>
              </a:ext>
            </a:extLst>
          </p:cNvPr>
          <p:cNvSpPr txBox="1"/>
          <p:nvPr/>
        </p:nvSpPr>
        <p:spPr>
          <a:xfrm rot="2200051">
            <a:off x="7380160" y="3594476"/>
            <a:ext cx="187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 code comments</a:t>
            </a:r>
            <a:endParaRPr lang="en-GB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EC4251-0222-464A-98D0-4F2946350637}"/>
              </a:ext>
            </a:extLst>
          </p:cNvPr>
          <p:cNvSpPr txBox="1"/>
          <p:nvPr/>
        </p:nvSpPr>
        <p:spPr>
          <a:xfrm rot="2048782">
            <a:off x="2685276" y="3498427"/>
            <a:ext cx="16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audio feedback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52736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53A60A73-F8FB-4A3F-8E19-C8837654F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00"/>
          <a:stretch/>
        </p:blipFill>
        <p:spPr>
          <a:xfrm>
            <a:off x="644045" y="1939859"/>
            <a:ext cx="7969464" cy="4586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ECC7C-D16A-4FA0-B824-DF14509F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2" y="570104"/>
            <a:ext cx="6992025" cy="749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45038A-00C5-4398-930C-181ECFF475FB}"/>
              </a:ext>
            </a:extLst>
          </p:cNvPr>
          <p:cNvSpPr/>
          <p:nvPr/>
        </p:nvSpPr>
        <p:spPr>
          <a:xfrm>
            <a:off x="369948" y="331557"/>
            <a:ext cx="7454803" cy="1259918"/>
          </a:xfrm>
          <a:prstGeom prst="rect">
            <a:avLst/>
          </a:prstGeom>
          <a:noFill/>
          <a:ln w="825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6AE6F-D454-42EB-BB35-7A19E0EA0D48}"/>
              </a:ext>
            </a:extLst>
          </p:cNvPr>
          <p:cNvSpPr/>
          <p:nvPr/>
        </p:nvSpPr>
        <p:spPr>
          <a:xfrm>
            <a:off x="369948" y="1774470"/>
            <a:ext cx="8243561" cy="4586583"/>
          </a:xfrm>
          <a:prstGeom prst="rect">
            <a:avLst/>
          </a:prstGeom>
          <a:noFill/>
          <a:ln w="825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8CEAA-35A8-4312-9389-F1A65BF7F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606" y="3271336"/>
            <a:ext cx="3005970" cy="2857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2E821E-2A25-460D-B94B-F3F2C052E972}"/>
              </a:ext>
            </a:extLst>
          </p:cNvPr>
          <p:cNvSpPr/>
          <p:nvPr/>
        </p:nvSpPr>
        <p:spPr>
          <a:xfrm>
            <a:off x="8815703" y="3261986"/>
            <a:ext cx="3267877" cy="3099067"/>
          </a:xfrm>
          <a:prstGeom prst="rect">
            <a:avLst/>
          </a:prstGeom>
          <a:noFill/>
          <a:ln w="825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7658B-7B29-4DCC-950E-2F992CD6DDF9}"/>
              </a:ext>
            </a:extLst>
          </p:cNvPr>
          <p:cNvSpPr txBox="1"/>
          <p:nvPr/>
        </p:nvSpPr>
        <p:spPr>
          <a:xfrm>
            <a:off x="7918114" y="108439"/>
            <a:ext cx="253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Friendly Bootcamp</a:t>
            </a:r>
            <a:endParaRPr lang="en-GB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5C76A-ECE7-4015-92FA-21EFF93C5387}"/>
              </a:ext>
            </a:extLst>
          </p:cNvPr>
          <p:cNvSpPr txBox="1"/>
          <p:nvPr/>
        </p:nvSpPr>
        <p:spPr>
          <a:xfrm>
            <a:off x="8626577" y="1108862"/>
            <a:ext cx="260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User friendly </a:t>
            </a:r>
          </a:p>
          <a:p>
            <a:r>
              <a:rPr lang="en-US" sz="2400"/>
              <a:t>"normal" resources</a:t>
            </a:r>
            <a:endParaRPr lang="en-GB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5FADE-CBB4-493A-A9B1-6EB5219AEF32}"/>
              </a:ext>
            </a:extLst>
          </p:cNvPr>
          <p:cNvSpPr txBox="1"/>
          <p:nvPr/>
        </p:nvSpPr>
        <p:spPr>
          <a:xfrm>
            <a:off x="9363535" y="2696596"/>
            <a:ext cx="239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Optional readings</a:t>
            </a:r>
            <a:endParaRPr lang="en-GB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EAD11-9DFF-43C2-90A2-332148D7AB4E}"/>
              </a:ext>
            </a:extLst>
          </p:cNvPr>
          <p:cNvSpPr txBox="1"/>
          <p:nvPr/>
        </p:nvSpPr>
        <p:spPr>
          <a:xfrm>
            <a:off x="6268463" y="3105736"/>
            <a:ext cx="2237792" cy="461665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Alternative texts</a:t>
            </a:r>
            <a:endParaRPr lang="en-GB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4D1223-E6DA-444C-A54B-5A830CEEFB4B}"/>
                  </a:ext>
                </a:extLst>
              </p14:cNvPr>
              <p14:cNvContentPartPr/>
              <p14:nvPr/>
            </p14:nvContentPartPr>
            <p14:xfrm>
              <a:off x="7023399" y="3650096"/>
              <a:ext cx="363960" cy="497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4D1223-E6DA-444C-A54B-5A830CEEF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7759" y="3614096"/>
                <a:ext cx="4356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0DBF20-07B4-413F-B15E-5023B4795111}"/>
                  </a:ext>
                </a:extLst>
              </p14:cNvPr>
              <p14:cNvContentPartPr/>
              <p14:nvPr/>
            </p14:nvContentPartPr>
            <p14:xfrm>
              <a:off x="8361159" y="3636056"/>
              <a:ext cx="32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0DBF20-07B4-413F-B15E-5023B47951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5159" y="3600056"/>
                <a:ext cx="74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131A8C-83FF-45E4-ADA9-757BAB633AA2}"/>
                  </a:ext>
                </a:extLst>
              </p14:cNvPr>
              <p14:cNvContentPartPr/>
              <p14:nvPr/>
            </p14:nvContentPartPr>
            <p14:xfrm>
              <a:off x="7214919" y="3628856"/>
              <a:ext cx="1214280" cy="1028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131A8C-83FF-45E4-ADA9-757BAB633A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9279" y="3592856"/>
                <a:ext cx="1285920" cy="11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30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C3C502E-B2C4-4448-ADBC-F488364C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105" y="0"/>
            <a:ext cx="601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5</cp:revision>
  <dcterms:created xsi:type="dcterms:W3CDTF">2021-09-21T12:34:01Z</dcterms:created>
  <dcterms:modified xsi:type="dcterms:W3CDTF">2021-09-21T22:30:32Z</dcterms:modified>
</cp:coreProperties>
</file>