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8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E7D2-8EE4-4652-B709-EDD81D866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69008-DE06-647F-4F49-3257E7235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6D340-F23A-11BB-B903-9A950063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35F2D-18B2-5251-EE2E-FF8E92AD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12111-0CBD-2D52-3750-3C5C6BA9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81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D8B-213F-FDA3-ED68-6A6AB4B3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79C84-ECD8-613E-3D52-436E53B1C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1B69A-F542-FB41-F76C-D1253954E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6BD03-5A0F-4D73-5F03-A8445AEA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01A8A-6530-3373-5809-CEBC306D6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952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FAD28-2D9F-9D3C-2F34-5F9C9D8E1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31C1E-098C-9687-5FD7-AF3795A86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369B1-D7F3-7FB3-676A-6B52DA35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0293-257B-4305-A578-BA90A3C9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38B58-13C3-1675-03CC-677B89E7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6270-4717-9BFA-A1B7-2001C937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DB30-4076-D268-CAB4-E74D7AB75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A698-EBC6-EC89-EA66-65353A45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9E094-29B5-BE41-8006-174BB615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6FCE-9149-AE3E-A0AD-E8A1953A0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01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E887-88D0-2A72-8D02-0F9C120F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74452-7344-7B4B-9323-F3A22E71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12A32-2C90-18A7-DFEB-239B8223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2E294-5038-B879-171E-4085529F5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D3DB-1ED1-87EB-DFA2-DDB89CCF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81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F89CA-6CF0-7AD5-72A7-055369A6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D094-70A4-D90E-93E7-947FF477B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80D9-8857-B894-7C50-E38899B0F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A40B5-F5C3-F1E6-6147-03DF9A655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94201C-1090-4860-D8C6-AE288754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04351-68E9-324E-9CE1-69D8EE50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5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A8D4-B181-CBEF-812B-EC27880C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DC3C-85BC-7E71-E024-CF285D5CD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646F5-9A7F-38E0-D36E-E58FD7163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FC606-EBAD-5441-69CC-6289C9C50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32D78-EB27-B2B8-3EA6-C4C934DD4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51D60-3267-7E94-7EB3-EEA067879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26BAF-2477-4E8F-E423-1547B66E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FCB65-50A0-C962-166D-36F0A55D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15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1242-EE43-7839-55A7-A85F4418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37FF3-CBEE-2B9E-6F7B-24D2DAEF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9CDE1-A8EE-101C-C397-28FD8A781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26A0F-966F-248C-9B90-358D59F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41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2D580-7F11-CC9D-A8A4-729972AD0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05312-FA2F-3712-064A-D4974B68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F8D9C0-AEF4-ADF7-BA91-0576D51D7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92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6A51-B415-E004-4F50-FDD9954B6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C15F-7535-FC9C-99BD-C5792547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B0A2-0B58-8802-A932-44981DEF6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E4942-C137-EB7E-FF9F-89D66619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44BCA6-FEA7-7D09-B528-97FFF4666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A9F8-FDEA-E6FF-AD6C-B8C0E64E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95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86B5-CB4B-E99F-5494-1CD4754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93493A-C59A-CEE4-52B0-19CB860C4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1C3F-F082-1D71-0608-0101CB697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A8997-F65B-B394-A0A7-D296542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46143-ECEE-DF40-9247-A1D722B0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D0033-AADA-C005-FD82-D3EA84349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1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77878E-A3C8-B21A-F166-679AD4B9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8979E-279C-9B78-E46B-E735F56A4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3E0A-0577-9408-9DA8-E0448684B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0D1FD-EBBB-49C0-8E8E-0ECB27D43814}" type="datetimeFigureOut">
              <a:rPr lang="en-GB" smtClean="0"/>
              <a:t>23/11/2022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BF2C6-3339-1961-CFB1-0FF2343D1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239DE-95A4-C610-2907-2FD84669F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BC8F-AE3C-4353-9B64-8AF393FD8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0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6D82893-5B64-B9BE-870C-CF14C78F7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285" y="2839376"/>
            <a:ext cx="47203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15E920-E5A6-1501-3CCB-A893CF58A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047" y="234024"/>
            <a:ext cx="333756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3823392" y="234024"/>
            <a:ext cx="47237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R or Python?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635377" y="1559633"/>
            <a:ext cx="421468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Which best describes you?</a:t>
            </a:r>
          </a:p>
          <a:p>
            <a:endParaRPr lang="en-GB" sz="2800" dirty="0"/>
          </a:p>
          <a:p>
            <a:r>
              <a:rPr lang="en-GB" sz="2800" dirty="0"/>
              <a:t>Mainly interested in R</a:t>
            </a:r>
          </a:p>
          <a:p>
            <a:endParaRPr lang="en-GB" sz="2800" dirty="0"/>
          </a:p>
          <a:p>
            <a:r>
              <a:rPr lang="en-GB" sz="2800" dirty="0"/>
              <a:t>Mainly interested in Python</a:t>
            </a:r>
          </a:p>
          <a:p>
            <a:endParaRPr lang="en-GB" sz="2800" dirty="0"/>
          </a:p>
          <a:p>
            <a:r>
              <a:rPr lang="en-GB" sz="2800" dirty="0"/>
              <a:t>Equally interested in both</a:t>
            </a:r>
          </a:p>
        </p:txBody>
      </p:sp>
    </p:spTree>
    <p:extLst>
      <p:ext uri="{BB962C8B-B14F-4D97-AF65-F5344CB8AC3E}">
        <p14:creationId xmlns:p14="http://schemas.microsoft.com/office/powerpoint/2010/main" val="4263778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Who can volunteer today?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FA77B-A5E3-95BB-62D2-EE0971ED5822}"/>
              </a:ext>
            </a:extLst>
          </p:cNvPr>
          <p:cNvSpPr txBox="1"/>
          <p:nvPr/>
        </p:nvSpPr>
        <p:spPr>
          <a:xfrm>
            <a:off x="1946471" y="2032754"/>
            <a:ext cx="26729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E.g. next week is available</a:t>
            </a:r>
          </a:p>
          <a:p>
            <a:endParaRPr lang="en-GB" b="1" dirty="0"/>
          </a:p>
          <a:p>
            <a:r>
              <a:rPr lang="en-GB" b="1" dirty="0"/>
              <a:t>-pick a date</a:t>
            </a:r>
          </a:p>
          <a:p>
            <a:endParaRPr lang="en-GB" b="1" dirty="0"/>
          </a:p>
          <a:p>
            <a:r>
              <a:rPr lang="en-GB" b="1" dirty="0"/>
              <a:t>-eventually pick a topic</a:t>
            </a:r>
          </a:p>
          <a:p>
            <a:endParaRPr lang="en-GB" b="1" dirty="0"/>
          </a:p>
          <a:p>
            <a:r>
              <a:rPr lang="en-GB" b="1" dirty="0"/>
              <a:t>-your data or…</a:t>
            </a:r>
          </a:p>
          <a:p>
            <a:endParaRPr lang="en-GB" b="1" dirty="0"/>
          </a:p>
          <a:p>
            <a:r>
              <a:rPr lang="en-GB" b="1" dirty="0"/>
              <a:t>-opportunity to learn</a:t>
            </a:r>
          </a:p>
          <a:p>
            <a:endParaRPr lang="en-GB" b="1" dirty="0"/>
          </a:p>
          <a:p>
            <a:endParaRPr lang="en-GB" b="1" dirty="0"/>
          </a:p>
        </p:txBody>
      </p:sp>
      <p:pic>
        <p:nvPicPr>
          <p:cNvPr id="10242" name="Picture 2" descr="Patrick Raises Hand Meme Generator - Imgflip">
            <a:extLst>
              <a:ext uri="{FF2B5EF4-FFF2-40B4-BE49-F238E27FC236}">
                <a16:creationId xmlns:a16="http://schemas.microsoft.com/office/drawing/2014/main" id="{D6A7C731-B0DF-6CC8-4113-5E6C5E96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650" y="1685925"/>
            <a:ext cx="476250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636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3929-07E3-58A0-4708-8707154D8DA1}"/>
              </a:ext>
            </a:extLst>
          </p:cNvPr>
          <p:cNvSpPr txBox="1"/>
          <p:nvPr/>
        </p:nvSpPr>
        <p:spPr>
          <a:xfrm>
            <a:off x="2697045" y="1727200"/>
            <a:ext cx="6456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R/Coding cheat sheets activity</a:t>
            </a:r>
          </a:p>
        </p:txBody>
      </p:sp>
    </p:spTree>
    <p:extLst>
      <p:ext uri="{BB962C8B-B14F-4D97-AF65-F5344CB8AC3E}">
        <p14:creationId xmlns:p14="http://schemas.microsoft.com/office/powerpoint/2010/main" val="2354124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3929-07E3-58A0-4708-8707154D8DA1}"/>
              </a:ext>
            </a:extLst>
          </p:cNvPr>
          <p:cNvSpPr txBox="1"/>
          <p:nvPr/>
        </p:nvSpPr>
        <p:spPr>
          <a:xfrm>
            <a:off x="3744237" y="266700"/>
            <a:ext cx="4436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Cheat sheet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A25C-CF7B-D85A-BB91-465DF24D3642}"/>
              </a:ext>
            </a:extLst>
          </p:cNvPr>
          <p:cNvSpPr txBox="1"/>
          <p:nvPr/>
        </p:nvSpPr>
        <p:spPr>
          <a:xfrm>
            <a:off x="1333500" y="1651000"/>
            <a:ext cx="99656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-existing ones concentrate info</a:t>
            </a:r>
          </a:p>
          <a:p>
            <a:endParaRPr lang="en-GB" sz="2800" dirty="0"/>
          </a:p>
          <a:p>
            <a:r>
              <a:rPr lang="en-GB" sz="2800" dirty="0"/>
              <a:t>-some are very specific, some too basic</a:t>
            </a:r>
          </a:p>
          <a:p>
            <a:endParaRPr lang="en-GB" sz="2800" dirty="0"/>
          </a:p>
          <a:p>
            <a:r>
              <a:rPr lang="en-GB" sz="2800" dirty="0"/>
              <a:t>-are they REALLY of use or is R help/Google good enough?</a:t>
            </a:r>
          </a:p>
          <a:p>
            <a:endParaRPr lang="en-GB" sz="2800" dirty="0"/>
          </a:p>
          <a:p>
            <a:r>
              <a:rPr lang="en-GB" sz="2800" dirty="0"/>
              <a:t>-perhaps MAKING your own is better (but is a skill, plus takes work)</a:t>
            </a:r>
          </a:p>
        </p:txBody>
      </p:sp>
    </p:spTree>
    <p:extLst>
      <p:ext uri="{BB962C8B-B14F-4D97-AF65-F5344CB8AC3E}">
        <p14:creationId xmlns:p14="http://schemas.microsoft.com/office/powerpoint/2010/main" val="3528439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3929-07E3-58A0-4708-8707154D8DA1}"/>
              </a:ext>
            </a:extLst>
          </p:cNvPr>
          <p:cNvSpPr txBox="1"/>
          <p:nvPr/>
        </p:nvSpPr>
        <p:spPr>
          <a:xfrm>
            <a:off x="3744237" y="266700"/>
            <a:ext cx="4436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Cheat sheet concept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A25C-CF7B-D85A-BB91-465DF24D3642}"/>
              </a:ext>
            </a:extLst>
          </p:cNvPr>
          <p:cNvSpPr txBox="1"/>
          <p:nvPr/>
        </p:nvSpPr>
        <p:spPr>
          <a:xfrm>
            <a:off x="1333500" y="1651000"/>
            <a:ext cx="97251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Activity is to review several different cheat sheets and rate them</a:t>
            </a:r>
          </a:p>
          <a:p>
            <a:endParaRPr lang="en-GB" sz="2800" dirty="0"/>
          </a:p>
          <a:p>
            <a:r>
              <a:rPr lang="en-GB" sz="2800" dirty="0"/>
              <a:t> -Spend a few minutes examining each</a:t>
            </a:r>
          </a:p>
          <a:p>
            <a:endParaRPr lang="en-GB" sz="2800" dirty="0"/>
          </a:p>
          <a:p>
            <a:r>
              <a:rPr lang="en-GB" sz="2800" dirty="0"/>
              <a:t>-Write down 1 positive and 1 negative for each sheet</a:t>
            </a:r>
          </a:p>
          <a:p>
            <a:endParaRPr lang="en-GB" sz="2800" dirty="0"/>
          </a:p>
          <a:p>
            <a:r>
              <a:rPr lang="en-GB" sz="2800" dirty="0"/>
              <a:t>-We will compare at the end</a:t>
            </a:r>
          </a:p>
          <a:p>
            <a:endParaRPr lang="en-GB" sz="2800" dirty="0"/>
          </a:p>
          <a:p>
            <a:r>
              <a:rPr lang="en-GB" sz="2800" dirty="0"/>
              <a:t>-Idea here is to develop an activity to create </a:t>
            </a:r>
            <a:r>
              <a:rPr lang="en-GB" sz="2800" dirty="0" err="1"/>
              <a:t>cheatsheets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80426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2F3929-07E3-58A0-4708-8707154D8DA1}"/>
              </a:ext>
            </a:extLst>
          </p:cNvPr>
          <p:cNvSpPr txBox="1"/>
          <p:nvPr/>
        </p:nvSpPr>
        <p:spPr>
          <a:xfrm>
            <a:off x="3744237" y="266700"/>
            <a:ext cx="36332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/>
              <a:t>The </a:t>
            </a:r>
            <a:r>
              <a:rPr lang="en-GB" sz="4000" dirty="0" err="1"/>
              <a:t>Cheatsheets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6AA25C-CF7B-D85A-BB91-465DF24D3642}"/>
              </a:ext>
            </a:extLst>
          </p:cNvPr>
          <p:cNvSpPr txBox="1"/>
          <p:nvPr/>
        </p:nvSpPr>
        <p:spPr>
          <a:xfrm>
            <a:off x="1333500" y="1651000"/>
            <a:ext cx="972516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- Activity is to review several different cheat sheets and rate them</a:t>
            </a:r>
          </a:p>
          <a:p>
            <a:endParaRPr lang="en-GB" sz="2800" dirty="0"/>
          </a:p>
          <a:p>
            <a:r>
              <a:rPr lang="en-GB" sz="2800" dirty="0"/>
              <a:t> -Spend a few minutes examining each</a:t>
            </a:r>
          </a:p>
          <a:p>
            <a:endParaRPr lang="en-GB" sz="2800" dirty="0"/>
          </a:p>
          <a:p>
            <a:r>
              <a:rPr lang="en-GB" sz="2800" dirty="0"/>
              <a:t>-Write down 1 positive and 1 negative for each sheet</a:t>
            </a:r>
          </a:p>
          <a:p>
            <a:endParaRPr lang="en-GB" sz="2800" dirty="0"/>
          </a:p>
          <a:p>
            <a:r>
              <a:rPr lang="en-GB" sz="2800" dirty="0"/>
              <a:t>-We will compare at the end</a:t>
            </a:r>
          </a:p>
          <a:p>
            <a:endParaRPr lang="en-GB" sz="2800" dirty="0"/>
          </a:p>
          <a:p>
            <a:r>
              <a:rPr lang="en-GB" sz="2800" dirty="0"/>
              <a:t>-Idea here is to develop an activity to create </a:t>
            </a:r>
            <a:r>
              <a:rPr lang="en-GB" sz="2800" dirty="0" err="1"/>
              <a:t>cheatsheets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30923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1600200" y="234024"/>
            <a:ext cx="92583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Where are you on your R journey?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635377" y="1559633"/>
            <a:ext cx="54909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Which best describes your interest?</a:t>
            </a:r>
          </a:p>
          <a:p>
            <a:endParaRPr lang="en-GB" sz="2800" dirty="0"/>
          </a:p>
          <a:p>
            <a:r>
              <a:rPr lang="en-GB" sz="2800" dirty="0"/>
              <a:t>R beginner</a:t>
            </a:r>
          </a:p>
          <a:p>
            <a:endParaRPr lang="en-GB" sz="2800" dirty="0"/>
          </a:p>
          <a:p>
            <a:r>
              <a:rPr lang="en-GB" sz="2800" dirty="0"/>
              <a:t>I know the basics</a:t>
            </a:r>
          </a:p>
          <a:p>
            <a:endParaRPr lang="en-GB" sz="2800" dirty="0"/>
          </a:p>
          <a:p>
            <a:r>
              <a:rPr lang="en-GB" sz="2800" dirty="0"/>
              <a:t>I want to learn advanced stuff</a:t>
            </a:r>
          </a:p>
        </p:txBody>
      </p:sp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0E853A9-128E-3FF9-7649-164D938C5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658" y="1803557"/>
            <a:ext cx="4216241" cy="417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65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Where are you on your Python journey?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635377" y="1559633"/>
            <a:ext cx="549099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Which best describes your interest?</a:t>
            </a:r>
          </a:p>
          <a:p>
            <a:endParaRPr lang="en-GB" sz="2800" dirty="0"/>
          </a:p>
          <a:p>
            <a:r>
              <a:rPr lang="en-GB" sz="2800" dirty="0"/>
              <a:t>Python beginner</a:t>
            </a:r>
          </a:p>
          <a:p>
            <a:endParaRPr lang="en-GB" sz="2800" dirty="0"/>
          </a:p>
          <a:p>
            <a:r>
              <a:rPr lang="en-GB" sz="2800" b="0" i="0" dirty="0">
                <a:effectLst/>
              </a:rPr>
              <a:t>I have used Anaconda and </a:t>
            </a:r>
            <a:r>
              <a:rPr lang="en-GB" sz="2800" b="0" i="0" dirty="0" err="1">
                <a:effectLst/>
              </a:rPr>
              <a:t>Colab</a:t>
            </a:r>
            <a:endParaRPr lang="en-GB" sz="2800" b="0" i="0" dirty="0">
              <a:effectLst/>
            </a:endParaRPr>
          </a:p>
          <a:p>
            <a:endParaRPr lang="en-GB" sz="2800" dirty="0"/>
          </a:p>
          <a:p>
            <a:r>
              <a:rPr lang="en-GB" sz="2800" dirty="0"/>
              <a:t>Advanced stuff please</a:t>
            </a:r>
          </a:p>
        </p:txBody>
      </p:sp>
      <p:pic>
        <p:nvPicPr>
          <p:cNvPr id="4" name="Picture 3" descr="A picture containing person, old&#10;&#10;Description automatically generated">
            <a:extLst>
              <a:ext uri="{FF2B5EF4-FFF2-40B4-BE49-F238E27FC236}">
                <a16:creationId xmlns:a16="http://schemas.microsoft.com/office/drawing/2014/main" id="{A2914FDC-B4E9-747E-B752-BEE49C6A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510" y="1787234"/>
            <a:ext cx="5106113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If we were to read a book in HARUG!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724277" y="2308933"/>
            <a:ext cx="40309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Would this be of interest?</a:t>
            </a:r>
          </a:p>
          <a:p>
            <a:endParaRPr lang="en-GB" sz="2800" b="1" dirty="0"/>
          </a:p>
          <a:p>
            <a:r>
              <a:rPr lang="en-GB" sz="2800" dirty="0"/>
              <a:t>Yes</a:t>
            </a:r>
          </a:p>
          <a:p>
            <a:endParaRPr lang="en-GB" sz="2800" dirty="0"/>
          </a:p>
          <a:p>
            <a:r>
              <a:rPr lang="en-GB" sz="2800" dirty="0"/>
              <a:t>No</a:t>
            </a:r>
          </a:p>
          <a:p>
            <a:endParaRPr lang="en-GB" sz="2800" dirty="0"/>
          </a:p>
          <a:p>
            <a:r>
              <a:rPr lang="en-GB" sz="2800" dirty="0"/>
              <a:t>Maybe</a:t>
            </a:r>
          </a:p>
        </p:txBody>
      </p:sp>
      <p:pic>
        <p:nvPicPr>
          <p:cNvPr id="3" name="Picture 2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B66B4CC6-6DEA-F7EA-2BE4-DAA5CCFAB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206" y="1228507"/>
            <a:ext cx="3413898" cy="504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2B0FA6-6D62-CE25-1620-B03B32387A38}"/>
              </a:ext>
            </a:extLst>
          </p:cNvPr>
          <p:cNvSpPr txBox="1"/>
          <p:nvPr/>
        </p:nvSpPr>
        <p:spPr>
          <a:xfrm>
            <a:off x="7165073" y="6372338"/>
            <a:ext cx="2982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(Advanced Bayesian statistics)</a:t>
            </a:r>
          </a:p>
        </p:txBody>
      </p:sp>
    </p:spTree>
    <p:extLst>
      <p:ext uri="{BB962C8B-B14F-4D97-AF65-F5344CB8AC3E}">
        <p14:creationId xmlns:p14="http://schemas.microsoft.com/office/powerpoint/2010/main" val="373170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If we were to read a book in HARUG!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724277" y="2308933"/>
            <a:ext cx="40309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Would this be of interest?</a:t>
            </a:r>
          </a:p>
          <a:p>
            <a:endParaRPr lang="en-GB" sz="2800" b="1" dirty="0"/>
          </a:p>
          <a:p>
            <a:r>
              <a:rPr lang="en-GB" sz="2800" dirty="0"/>
              <a:t>Yes</a:t>
            </a:r>
          </a:p>
          <a:p>
            <a:endParaRPr lang="en-GB" sz="2800" dirty="0"/>
          </a:p>
          <a:p>
            <a:r>
              <a:rPr lang="en-GB" sz="2800" dirty="0"/>
              <a:t>No</a:t>
            </a:r>
          </a:p>
          <a:p>
            <a:endParaRPr lang="en-GB" sz="2800" dirty="0"/>
          </a:p>
          <a:p>
            <a:r>
              <a:rPr lang="en-GB" sz="2800" dirty="0"/>
              <a:t>Maybe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B0FA6-6D62-CE25-1620-B03B32387A38}"/>
              </a:ext>
            </a:extLst>
          </p:cNvPr>
          <p:cNvSpPr txBox="1"/>
          <p:nvPr/>
        </p:nvSpPr>
        <p:spPr>
          <a:xfrm>
            <a:off x="7165073" y="6372338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(Intermediate spatial statistics)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E1E361F-4A8F-03C6-4EC0-9DCB0F0F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06024"/>
            <a:ext cx="343154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5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If we were to read a book in HARUG!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724277" y="2308933"/>
            <a:ext cx="40309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Would this be of interest?</a:t>
            </a:r>
          </a:p>
          <a:p>
            <a:endParaRPr lang="en-GB" sz="2800" b="1" dirty="0"/>
          </a:p>
          <a:p>
            <a:r>
              <a:rPr lang="en-GB" sz="2800" dirty="0"/>
              <a:t>Yes</a:t>
            </a:r>
          </a:p>
          <a:p>
            <a:endParaRPr lang="en-GB" sz="2800" dirty="0"/>
          </a:p>
          <a:p>
            <a:r>
              <a:rPr lang="en-GB" sz="2800" dirty="0"/>
              <a:t>No</a:t>
            </a:r>
          </a:p>
          <a:p>
            <a:endParaRPr lang="en-GB" sz="2800" dirty="0"/>
          </a:p>
          <a:p>
            <a:r>
              <a:rPr lang="en-GB" sz="2800" dirty="0"/>
              <a:t>Maybe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B0FA6-6D62-CE25-1620-B03B32387A38}"/>
              </a:ext>
            </a:extLst>
          </p:cNvPr>
          <p:cNvSpPr txBox="1"/>
          <p:nvPr/>
        </p:nvSpPr>
        <p:spPr>
          <a:xfrm>
            <a:off x="7165073" y="6372338"/>
            <a:ext cx="311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(Intermediate computer vision)</a:t>
            </a:r>
          </a:p>
        </p:txBody>
      </p:sp>
      <p:pic>
        <p:nvPicPr>
          <p:cNvPr id="3" name="Picture 2" descr="Text&#10;&#10;Description automatically generated with low confidence">
            <a:extLst>
              <a:ext uri="{FF2B5EF4-FFF2-40B4-BE49-F238E27FC236}">
                <a16:creationId xmlns:a16="http://schemas.microsoft.com/office/drawing/2014/main" id="{8B302F29-DD0C-AFAF-EDBF-AD67FDBAF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784" y="1218724"/>
            <a:ext cx="3889494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8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If we were to read a book in HARUG!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724277" y="2308933"/>
            <a:ext cx="40309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Would this be of interest?</a:t>
            </a:r>
          </a:p>
          <a:p>
            <a:endParaRPr lang="en-GB" sz="2800" b="1" dirty="0"/>
          </a:p>
          <a:p>
            <a:r>
              <a:rPr lang="en-GB" sz="2800" dirty="0"/>
              <a:t>Yes</a:t>
            </a:r>
          </a:p>
          <a:p>
            <a:endParaRPr lang="en-GB" sz="2800" dirty="0"/>
          </a:p>
          <a:p>
            <a:r>
              <a:rPr lang="en-GB" sz="2800" dirty="0"/>
              <a:t>No</a:t>
            </a:r>
          </a:p>
          <a:p>
            <a:endParaRPr lang="en-GB" sz="2800" dirty="0"/>
          </a:p>
          <a:p>
            <a:r>
              <a:rPr lang="en-GB" sz="2800" dirty="0"/>
              <a:t>Maybe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B0FA6-6D62-CE25-1620-B03B32387A38}"/>
              </a:ext>
            </a:extLst>
          </p:cNvPr>
          <p:cNvSpPr txBox="1"/>
          <p:nvPr/>
        </p:nvSpPr>
        <p:spPr>
          <a:xfrm>
            <a:off x="7165073" y="6372338"/>
            <a:ext cx="3069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(Intermediate spatial statistics)</a:t>
            </a:r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7E1E361F-4A8F-03C6-4EC0-9DCB0F0F4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0" y="1206024"/>
            <a:ext cx="343154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8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 dirty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R bootcamp as a group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B6BFB-1088-91D1-B9AB-AEDEDFF25B0F}"/>
              </a:ext>
            </a:extLst>
          </p:cNvPr>
          <p:cNvSpPr txBox="1"/>
          <p:nvPr/>
        </p:nvSpPr>
        <p:spPr>
          <a:xfrm>
            <a:off x="724277" y="2308933"/>
            <a:ext cx="4030912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Would this be of interest?</a:t>
            </a:r>
          </a:p>
          <a:p>
            <a:endParaRPr lang="en-GB" sz="2800" b="1" dirty="0"/>
          </a:p>
          <a:p>
            <a:r>
              <a:rPr lang="en-GB" sz="2800" dirty="0"/>
              <a:t>Yes</a:t>
            </a:r>
          </a:p>
          <a:p>
            <a:endParaRPr lang="en-GB" sz="2800" dirty="0"/>
          </a:p>
          <a:p>
            <a:r>
              <a:rPr lang="en-GB" sz="2800" dirty="0"/>
              <a:t>No</a:t>
            </a:r>
          </a:p>
          <a:p>
            <a:endParaRPr lang="en-GB" sz="2800" dirty="0"/>
          </a:p>
          <a:p>
            <a:r>
              <a:rPr lang="en-GB" sz="2800" dirty="0"/>
              <a:t>Maybe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B0FA6-6D62-CE25-1620-B03B32387A38}"/>
              </a:ext>
            </a:extLst>
          </p:cNvPr>
          <p:cNvSpPr txBox="1"/>
          <p:nvPr/>
        </p:nvSpPr>
        <p:spPr>
          <a:xfrm>
            <a:off x="7165073" y="6254644"/>
            <a:ext cx="202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(Beginner statistics)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EEA5D9-AF36-CC0F-13BA-0ADE02B89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943100"/>
            <a:ext cx="2286000" cy="264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FA7188A-C105-35A4-4B1C-6FA195051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9" y="1885950"/>
            <a:ext cx="2286000" cy="267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83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A8310-7B23-916A-79BF-07449BB7184E}"/>
              </a:ext>
            </a:extLst>
          </p:cNvPr>
          <p:cNvSpPr txBox="1"/>
          <p:nvPr/>
        </p:nvSpPr>
        <p:spPr>
          <a:xfrm>
            <a:off x="635377" y="234024"/>
            <a:ext cx="107565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000" b="0" i="0">
                <a:solidFill>
                  <a:srgbClr val="333333"/>
                </a:solidFill>
                <a:effectLst/>
                <a:latin typeface="Montserrat" panose="00000500000000000000" pitchFamily="2" charset="0"/>
              </a:rPr>
              <a:t>Other topics?</a:t>
            </a:r>
            <a:endParaRPr lang="en-GB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FA77B-A5E3-95BB-62D2-EE0971ED5822}"/>
              </a:ext>
            </a:extLst>
          </p:cNvPr>
          <p:cNvSpPr txBox="1"/>
          <p:nvPr/>
        </p:nvSpPr>
        <p:spPr>
          <a:xfrm>
            <a:off x="1209871" y="1295400"/>
            <a:ext cx="5528308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Design your own tutorial</a:t>
            </a:r>
          </a:p>
          <a:p>
            <a:endParaRPr lang="en-GB" b="1" dirty="0"/>
          </a:p>
          <a:p>
            <a:r>
              <a:rPr lang="en-GB" b="1" dirty="0"/>
              <a:t>Ed stats tutorials, specific topics…?</a:t>
            </a:r>
          </a:p>
          <a:p>
            <a:endParaRPr lang="en-GB" b="1" dirty="0"/>
          </a:p>
          <a:p>
            <a:r>
              <a:rPr lang="en-GB" b="1" dirty="0"/>
              <a:t>You lead and interesting tutorial you find</a:t>
            </a:r>
          </a:p>
          <a:p>
            <a:endParaRPr lang="en-GB" b="1" dirty="0"/>
          </a:p>
          <a:p>
            <a:r>
              <a:rPr lang="en-GB" b="1" dirty="0"/>
              <a:t>Kaggle project (group python computer vision project)</a:t>
            </a:r>
          </a:p>
          <a:p>
            <a:endParaRPr lang="en-GB" b="1" dirty="0"/>
          </a:p>
          <a:p>
            <a:r>
              <a:rPr lang="en-GB" b="1" dirty="0"/>
              <a:t>Hackathon </a:t>
            </a:r>
            <a:r>
              <a:rPr lang="en-GB" dirty="0"/>
              <a:t>(e.g. Harper farm data and DSSAT hackathon, </a:t>
            </a:r>
          </a:p>
          <a:p>
            <a:r>
              <a:rPr lang="en-GB" dirty="0"/>
              <a:t>		ag and ecology datasets R package,</a:t>
            </a:r>
          </a:p>
          <a:p>
            <a:r>
              <a:rPr lang="en-GB" dirty="0"/>
              <a:t>		synthetic data R package)</a:t>
            </a:r>
          </a:p>
          <a:p>
            <a:endParaRPr lang="en-GB" b="1" dirty="0"/>
          </a:p>
          <a:p>
            <a:r>
              <a:rPr lang="en-GB" b="1" dirty="0"/>
              <a:t>Example analyses for different participants</a:t>
            </a:r>
          </a:p>
          <a:p>
            <a:endParaRPr lang="en-GB" b="1" dirty="0"/>
          </a:p>
          <a:p>
            <a:r>
              <a:rPr lang="en-GB" b="1" dirty="0"/>
              <a:t>Live stats consulting</a:t>
            </a:r>
          </a:p>
          <a:p>
            <a:endParaRPr lang="en-GB" b="1" dirty="0"/>
          </a:p>
          <a:p>
            <a:r>
              <a:rPr lang="en-GB" b="1" dirty="0"/>
              <a:t>Other ideas…?</a:t>
            </a:r>
          </a:p>
        </p:txBody>
      </p:sp>
      <p:pic>
        <p:nvPicPr>
          <p:cNvPr id="9218" name="Picture 2" descr="Elephant | Description, Habitat, Scientific Names, Weight, &amp; Facts |  Britannica">
            <a:extLst>
              <a:ext uri="{FF2B5EF4-FFF2-40B4-BE49-F238E27FC236}">
                <a16:creationId xmlns:a16="http://schemas.microsoft.com/office/drawing/2014/main" id="{7B07B91F-895C-17A1-9450-31BA6A4F3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153007"/>
            <a:ext cx="4649153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6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445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 Harris</dc:creator>
  <cp:lastModifiedBy>Ed Harris</cp:lastModifiedBy>
  <cp:revision>2</cp:revision>
  <dcterms:created xsi:type="dcterms:W3CDTF">2022-11-23T14:00:29Z</dcterms:created>
  <dcterms:modified xsi:type="dcterms:W3CDTF">2022-11-23T15:32:36Z</dcterms:modified>
</cp:coreProperties>
</file>