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801C-C91D-9893-BD62-D011D8F39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0C170-5F06-AEC6-C6CA-C03A62EDB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4B195-8CF7-E0FE-C624-5609B16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6BB6-31AF-79E7-A15F-9200C028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4BD1-9D98-AA6B-AE02-AF3D0A0A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7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896C-C179-1923-711E-BCBD503A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C90E9-A53F-DECF-0328-96F2D3639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2A22-D8DA-B527-D379-F6A23B6A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7727-5384-F152-317B-5EDD7B0B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924A-96B0-FC46-845D-5F4E5A9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79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CDC0C-C62B-C987-CFDC-FD74D7C4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93353-F149-48A1-5301-730F573B9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4CC8-7317-1C59-1B63-4F24D7D7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D12E1-7E26-0978-942B-7F44A26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CEA8-52E0-9479-FD9E-FF7AD622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52B6-7995-AD3C-0CF9-29AF0BD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AC42-950F-E867-59E1-432917E5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95C1-AA14-94B0-4BD4-7FC3B070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AD1B-8F0F-6A89-D9A6-A9085218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A0B8-A087-95CC-D57E-0A896821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84EE-4723-A15D-5BAD-6E9B6171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9944-BAA3-84FC-6A11-93D0CD107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97CB-B262-3A2C-672B-60B75D5E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391F-BF84-A204-3521-C16638CB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809D-4802-88F7-3497-C4EEF64A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8789-1BE9-7E29-051B-0185CE2C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22D3-E10C-82E9-C06A-EEB0EAE6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5DEA-8CA9-EC52-3E28-B7A51392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A38A-D702-1CB1-A025-62A2B7DE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6CA4B-8ED0-3BF3-7ED0-D417CA25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51FD2-3D9D-F7E2-5BBE-88DE94F1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2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9FD2-F81E-42B8-10A8-9B096490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00A2-1B50-7ECE-677E-D7B1A93D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589DC-C6C2-8BF4-E5AC-AFF628497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A52C8-D763-3ABE-DCA4-3A7BDB27B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28ED2-1071-686A-CDA1-F938B6B5D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2DD4E-405D-34B3-896A-8E8587F8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5053C-09DC-AEB5-E983-3062A790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7E301-04FD-E849-E10D-0BE8CED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6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F26-1DB7-AE14-7AD6-89F344D9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78424-57EC-FB38-1F5C-C4ED3B13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2F6D-DE81-B925-7517-89952FDB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83DD8-7C87-F730-0E6D-37EEA484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3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8D8A3-40C7-8040-5FB2-E12098A2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97E83-B006-8877-0E9F-DA98FC94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138EF-4225-75B6-226A-1715925B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5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04F5-3345-0F4A-AEB7-D47FA517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FC6D-394B-D8A0-8B05-1F57FE362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03B1-8E63-A7B9-AA87-D1D997005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16973-1EB3-D4F8-3385-714431DD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CFBFF-18B8-8E4F-300F-E201F95E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8C2B4-544C-3CAC-6065-29950FF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5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EC23-D2BF-25F6-8DA8-EA16D6D2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0777F-BE80-8E0D-D80D-A46632831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DAC48-BA1C-F8BA-E0B9-B0C6B48A6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F823F-6232-FA01-9B9D-846F4A6B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B6C8-4970-7CF7-53B6-C98C11F2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B91F-17BE-4AEF-C8F6-B64DE834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5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03B5F-EB86-9B78-3ACA-EF0364DD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B73CA-BA29-2CE9-A5DB-AEBE7A27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D49B-1AC4-2F25-647D-E28E73F86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0FD0-645A-48C9-A057-A4648B6B591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B286-7D91-79C8-4C83-15DF2AFF4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E3FF-4A07-D88F-DBF8-42067C27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A91A9-B725-48AD-A452-98E74D34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studio.github.io/flexdashboard/articles/examples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26B64-84C6-DE88-CC25-E97E7A7B7EA1}"/>
              </a:ext>
            </a:extLst>
          </p:cNvPr>
          <p:cNvSpPr txBox="1"/>
          <p:nvPr/>
        </p:nvSpPr>
        <p:spPr>
          <a:xfrm>
            <a:off x="1243251" y="2647134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{</a:t>
            </a:r>
            <a:r>
              <a:rPr lang="en-GB" sz="3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flexdashboard</a:t>
            </a: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}</a:t>
            </a:r>
            <a:endParaRPr lang="en-GB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DDC62-0556-DE8E-12BD-36403AF2F740}"/>
              </a:ext>
            </a:extLst>
          </p:cNvPr>
          <p:cNvSpPr txBox="1"/>
          <p:nvPr/>
        </p:nvSpPr>
        <p:spPr>
          <a:xfrm>
            <a:off x="2933233" y="3429000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 first results of survey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3E3A8-8A40-8EC3-7769-1073EE36A787}"/>
              </a:ext>
            </a:extLst>
          </p:cNvPr>
          <p:cNvSpPr txBox="1"/>
          <p:nvPr/>
        </p:nvSpPr>
        <p:spPr>
          <a:xfrm>
            <a:off x="196266" y="578260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 Harris</a:t>
            </a:r>
          </a:p>
          <a:p>
            <a:r>
              <a:rPr lang="en-GB" dirty="0"/>
              <a:t>HARUG!</a:t>
            </a:r>
          </a:p>
          <a:p>
            <a:r>
              <a:rPr lang="en-GB" dirty="0"/>
              <a:t>2022-12-07</a:t>
            </a:r>
          </a:p>
        </p:txBody>
      </p:sp>
      <p:pic>
        <p:nvPicPr>
          <p:cNvPr id="7" name="Picture 2" descr="brown alligator on body of water">
            <a:extLst>
              <a:ext uri="{FF2B5EF4-FFF2-40B4-BE49-F238E27FC236}">
                <a16:creationId xmlns:a16="http://schemas.microsoft.com/office/drawing/2014/main" id="{93009EFD-F272-2A58-2F68-7BC94861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4" y="0"/>
            <a:ext cx="457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C8629-E6E5-3625-DA01-1FC84F97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232" y="86833"/>
            <a:ext cx="1272055" cy="9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{</a:t>
            </a:r>
            <a:r>
              <a:rPr lang="en-GB" sz="2400" b="1" dirty="0" err="1"/>
              <a:t>flexdashboard</a:t>
            </a:r>
            <a:r>
              <a:rPr lang="en-GB" sz="2400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100B3-5F4E-32BB-E9CB-F58AEB3CAF29}"/>
              </a:ext>
            </a:extLst>
          </p:cNvPr>
          <p:cNvSpPr txBox="1"/>
          <p:nvPr/>
        </p:nvSpPr>
        <p:spPr>
          <a:xfrm>
            <a:off x="2506980" y="1034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https://rstudio.github.io/flexdashboard/articles/examples.html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7A98C-5745-27EF-E4BF-3BD6F9F5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53" y="1785110"/>
            <a:ext cx="6470667" cy="44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{</a:t>
            </a:r>
            <a:r>
              <a:rPr lang="en-GB" sz="2400" b="1" dirty="0" err="1"/>
              <a:t>flexdashboard</a:t>
            </a:r>
            <a:r>
              <a:rPr lang="en-GB" sz="2400" b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2E4B6-3089-F01B-E113-B422F5850762}"/>
              </a:ext>
            </a:extLst>
          </p:cNvPr>
          <p:cNvSpPr txBox="1"/>
          <p:nvPr/>
        </p:nvSpPr>
        <p:spPr>
          <a:xfrm>
            <a:off x="3200400" y="2217420"/>
            <a:ext cx="51732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1 Tutorial example</a:t>
            </a:r>
          </a:p>
          <a:p>
            <a:endParaRPr lang="en-GB" sz="3600" dirty="0"/>
          </a:p>
          <a:p>
            <a:r>
              <a:rPr lang="en-GB" sz="3600" dirty="0"/>
              <a:t>2 weather-</a:t>
            </a:r>
            <a:r>
              <a:rPr lang="en-GB" sz="3600" dirty="0" err="1"/>
              <a:t>rmd</a:t>
            </a:r>
            <a:r>
              <a:rPr lang="en-GB" sz="3600" dirty="0"/>
              <a:t> code</a:t>
            </a:r>
          </a:p>
          <a:p>
            <a:endParaRPr lang="en-GB" sz="3600" dirty="0"/>
          </a:p>
          <a:p>
            <a:r>
              <a:rPr lang="en-GB" sz="3600" dirty="0"/>
              <a:t>3 deployed to shinyapps.io</a:t>
            </a:r>
          </a:p>
        </p:txBody>
      </p:sp>
    </p:spTree>
    <p:extLst>
      <p:ext uri="{BB962C8B-B14F-4D97-AF65-F5344CB8AC3E}">
        <p14:creationId xmlns:p14="http://schemas.microsoft.com/office/powerpoint/2010/main" val="115246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{</a:t>
            </a:r>
            <a:r>
              <a:rPr lang="en-GB" sz="2400" b="1" dirty="0" err="1"/>
              <a:t>flexdashboard</a:t>
            </a:r>
            <a:r>
              <a:rPr lang="en-GB" sz="2400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3CC37-2865-5A1E-F8CB-C4E80B90827A}"/>
              </a:ext>
            </a:extLst>
          </p:cNvPr>
          <p:cNvSpPr txBox="1"/>
          <p:nvPr/>
        </p:nvSpPr>
        <p:spPr>
          <a:xfrm>
            <a:off x="3284220" y="14764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https://w-ed-harris.shinyapps.io/weather-example/</a:t>
            </a:r>
          </a:p>
        </p:txBody>
      </p:sp>
    </p:spTree>
    <p:extLst>
      <p:ext uri="{BB962C8B-B14F-4D97-AF65-F5344CB8AC3E}">
        <p14:creationId xmlns:p14="http://schemas.microsoft.com/office/powerpoint/2010/main" val="30025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55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What people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78B78-EA6F-8B89-DD52-A50ACA5D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9" y="956756"/>
            <a:ext cx="10104762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55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What people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8C2AB-0C7F-2F75-81C4-077063D6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23" y="830206"/>
            <a:ext cx="10104762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5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55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What people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DF32F-7388-8185-F9F7-C0247E74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39" y="1226227"/>
            <a:ext cx="10104762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55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What people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63A11-9C32-B624-4494-1926D1E4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9" y="1096095"/>
            <a:ext cx="10104762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55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What people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3B80C-FCCC-F12F-1E17-E4EE4C5F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9" y="959527"/>
            <a:ext cx="10104762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55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What people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7B41D-0542-E266-C332-B2C9D121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9" y="830206"/>
            <a:ext cx="10104762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1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55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What people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31FED-FE5C-2335-9D76-624B492D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9" y="929047"/>
            <a:ext cx="10104762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3A38D-2A40-3422-EC24-8128A9161664}"/>
              </a:ext>
            </a:extLst>
          </p:cNvPr>
          <p:cNvSpPr txBox="1"/>
          <p:nvPr/>
        </p:nvSpPr>
        <p:spPr>
          <a:xfrm>
            <a:off x="849549" y="265889"/>
            <a:ext cx="2552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What people 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5832C-9C75-4D4D-6365-E28E0157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9" y="1096095"/>
            <a:ext cx="10104762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1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2</cp:revision>
  <dcterms:created xsi:type="dcterms:W3CDTF">2022-12-07T14:15:12Z</dcterms:created>
  <dcterms:modified xsi:type="dcterms:W3CDTF">2022-12-07T17:05:28Z</dcterms:modified>
</cp:coreProperties>
</file>