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57" r:id="rId5"/>
    <p:sldId id="260" r:id="rId6"/>
    <p:sldId id="261" r:id="rId7"/>
    <p:sldId id="262" r:id="rId8"/>
    <p:sldId id="268" r:id="rId9"/>
    <p:sldId id="270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BFA9"/>
    <a:srgbClr val="E6E309"/>
    <a:srgbClr val="FFFFFF"/>
    <a:srgbClr val="2C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26F1F-72B3-4562-BC26-7D7AE89D6019}" v="49" dt="2024-09-12T14:52:34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ire Price" userId="fb8b93fc9fe49f66" providerId="LiveId" clId="{CBD80C7C-CA98-4AF8-9529-1491F9DAAC9D}"/>
    <pc:docChg chg="undo custSel addSld modSld">
      <pc:chgData name="Claire Price" userId="fb8b93fc9fe49f66" providerId="LiveId" clId="{CBD80C7C-CA98-4AF8-9529-1491F9DAAC9D}" dt="2024-08-30T13:54:02.394" v="3422" actId="20577"/>
      <pc:docMkLst>
        <pc:docMk/>
      </pc:docMkLst>
      <pc:sldChg chg="modSp new mod">
        <pc:chgData name="Claire Price" userId="fb8b93fc9fe49f66" providerId="LiveId" clId="{CBD80C7C-CA98-4AF8-9529-1491F9DAAC9D}" dt="2024-08-30T13:06:38.274" v="79" actId="20577"/>
        <pc:sldMkLst>
          <pc:docMk/>
          <pc:sldMk cId="1059900419" sldId="256"/>
        </pc:sldMkLst>
        <pc:spChg chg="mod">
          <ac:chgData name="Claire Price" userId="fb8b93fc9fe49f66" providerId="LiveId" clId="{CBD80C7C-CA98-4AF8-9529-1491F9DAAC9D}" dt="2024-08-30T13:05:54.383" v="5" actId="20577"/>
          <ac:spMkLst>
            <pc:docMk/>
            <pc:sldMk cId="1059900419" sldId="256"/>
            <ac:spMk id="2" creationId="{7C2ECC38-34B6-A4A7-BFFF-17626A8AF018}"/>
          </ac:spMkLst>
        </pc:spChg>
        <pc:spChg chg="mod">
          <ac:chgData name="Claire Price" userId="fb8b93fc9fe49f66" providerId="LiveId" clId="{CBD80C7C-CA98-4AF8-9529-1491F9DAAC9D}" dt="2024-08-30T13:06:38.274" v="79" actId="20577"/>
          <ac:spMkLst>
            <pc:docMk/>
            <pc:sldMk cId="1059900419" sldId="256"/>
            <ac:spMk id="3" creationId="{5D2FCA8D-F2C7-01D6-3B1F-74F1695F8348}"/>
          </ac:spMkLst>
        </pc:spChg>
      </pc:sldChg>
      <pc:sldChg chg="modSp new mod">
        <pc:chgData name="Claire Price" userId="fb8b93fc9fe49f66" providerId="LiveId" clId="{CBD80C7C-CA98-4AF8-9529-1491F9DAAC9D}" dt="2024-08-30T13:17:42.676" v="667" actId="20577"/>
        <pc:sldMkLst>
          <pc:docMk/>
          <pc:sldMk cId="1873717809" sldId="257"/>
        </pc:sldMkLst>
        <pc:spChg chg="mod">
          <ac:chgData name="Claire Price" userId="fb8b93fc9fe49f66" providerId="LiveId" clId="{CBD80C7C-CA98-4AF8-9529-1491F9DAAC9D}" dt="2024-08-30T13:17:42.676" v="667" actId="20577"/>
          <ac:spMkLst>
            <pc:docMk/>
            <pc:sldMk cId="1873717809" sldId="257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17:38.761" v="665" actId="20577"/>
          <ac:spMkLst>
            <pc:docMk/>
            <pc:sldMk cId="1873717809" sldId="257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24:46.866" v="1353" actId="20577"/>
        <pc:sldMkLst>
          <pc:docMk/>
          <pc:sldMk cId="1188290378" sldId="258"/>
        </pc:sldMkLst>
        <pc:spChg chg="mod">
          <ac:chgData name="Claire Price" userId="fb8b93fc9fe49f66" providerId="LiveId" clId="{CBD80C7C-CA98-4AF8-9529-1491F9DAAC9D}" dt="2024-08-30T13:18:58.405" v="674" actId="20577"/>
          <ac:spMkLst>
            <pc:docMk/>
            <pc:sldMk cId="1188290378" sldId="258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24:46.866" v="1353" actId="20577"/>
          <ac:spMkLst>
            <pc:docMk/>
            <pc:sldMk cId="1188290378" sldId="258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26:15.135" v="1574" actId="115"/>
        <pc:sldMkLst>
          <pc:docMk/>
          <pc:sldMk cId="1385442801" sldId="259"/>
        </pc:sldMkLst>
        <pc:spChg chg="mod">
          <ac:chgData name="Claire Price" userId="fb8b93fc9fe49f66" providerId="LiveId" clId="{CBD80C7C-CA98-4AF8-9529-1491F9DAAC9D}" dt="2024-08-30T13:26:15.135" v="1574" actId="115"/>
          <ac:spMkLst>
            <pc:docMk/>
            <pc:sldMk cId="1385442801" sldId="259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30:23.122" v="1898" actId="113"/>
        <pc:sldMkLst>
          <pc:docMk/>
          <pc:sldMk cId="1595879895" sldId="260"/>
        </pc:sldMkLst>
        <pc:spChg chg="mod">
          <ac:chgData name="Claire Price" userId="fb8b93fc9fe49f66" providerId="LiveId" clId="{CBD80C7C-CA98-4AF8-9529-1491F9DAAC9D}" dt="2024-08-30T13:26:55.681" v="1584" actId="947"/>
          <ac:spMkLst>
            <pc:docMk/>
            <pc:sldMk cId="1595879895" sldId="260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30:23.122" v="1898" actId="113"/>
          <ac:spMkLst>
            <pc:docMk/>
            <pc:sldMk cId="1595879895" sldId="260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39:26.768" v="2646" actId="20577"/>
        <pc:sldMkLst>
          <pc:docMk/>
          <pc:sldMk cId="1378282242" sldId="261"/>
        </pc:sldMkLst>
        <pc:spChg chg="mod">
          <ac:chgData name="Claire Price" userId="fb8b93fc9fe49f66" providerId="LiveId" clId="{CBD80C7C-CA98-4AF8-9529-1491F9DAAC9D}" dt="2024-08-30T13:36:17.676" v="2375" actId="947"/>
          <ac:spMkLst>
            <pc:docMk/>
            <pc:sldMk cId="1378282242" sldId="261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39:26.768" v="2646" actId="20577"/>
          <ac:spMkLst>
            <pc:docMk/>
            <pc:sldMk cId="1378282242" sldId="261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4:02.394" v="3422" actId="20577"/>
        <pc:sldMkLst>
          <pc:docMk/>
          <pc:sldMk cId="1420512592" sldId="262"/>
        </pc:sldMkLst>
        <pc:spChg chg="mod">
          <ac:chgData name="Claire Price" userId="fb8b93fc9fe49f66" providerId="LiveId" clId="{CBD80C7C-CA98-4AF8-9529-1491F9DAAC9D}" dt="2024-08-30T13:36:46.621" v="2392" actId="20577"/>
          <ac:spMkLst>
            <pc:docMk/>
            <pc:sldMk cId="1420512592" sldId="262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4:02.394" v="3422" actId="20577"/>
          <ac:spMkLst>
            <pc:docMk/>
            <pc:sldMk cId="1420512592" sldId="262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0:38.236" v="3202" actId="20577"/>
        <pc:sldMkLst>
          <pc:docMk/>
          <pc:sldMk cId="932728343" sldId="263"/>
        </pc:sldMkLst>
        <pc:spChg chg="mod">
          <ac:chgData name="Claire Price" userId="fb8b93fc9fe49f66" providerId="LiveId" clId="{CBD80C7C-CA98-4AF8-9529-1491F9DAAC9D}" dt="2024-08-30T13:42:53.420" v="2648" actId="20577"/>
          <ac:spMkLst>
            <pc:docMk/>
            <pc:sldMk cId="932728343" sldId="263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0:38.236" v="3202" actId="20577"/>
          <ac:spMkLst>
            <pc:docMk/>
            <pc:sldMk cId="932728343" sldId="263"/>
            <ac:spMk id="3" creationId="{E9A34A63-D8D1-9EE2-E622-DE04CE7B6EAD}"/>
          </ac:spMkLst>
        </pc:spChg>
      </pc:sldChg>
      <pc:sldChg chg="modSp add mod">
        <pc:chgData name="Claire Price" userId="fb8b93fc9fe49f66" providerId="LiveId" clId="{CBD80C7C-CA98-4AF8-9529-1491F9DAAC9D}" dt="2024-08-30T13:51:25.581" v="3230" actId="20577"/>
        <pc:sldMkLst>
          <pc:docMk/>
          <pc:sldMk cId="19013686" sldId="264"/>
        </pc:sldMkLst>
        <pc:spChg chg="mod">
          <ac:chgData name="Claire Price" userId="fb8b93fc9fe49f66" providerId="LiveId" clId="{CBD80C7C-CA98-4AF8-9529-1491F9DAAC9D}" dt="2024-08-30T13:51:25.581" v="3230" actId="20577"/>
          <ac:spMkLst>
            <pc:docMk/>
            <pc:sldMk cId="19013686" sldId="264"/>
            <ac:spMk id="2" creationId="{E66C8F23-01FE-636E-3379-19A64D8B88D3}"/>
          </ac:spMkLst>
        </pc:spChg>
        <pc:spChg chg="mod">
          <ac:chgData name="Claire Price" userId="fb8b93fc9fe49f66" providerId="LiveId" clId="{CBD80C7C-CA98-4AF8-9529-1491F9DAAC9D}" dt="2024-08-30T13:51:12.850" v="3204" actId="20577"/>
          <ac:spMkLst>
            <pc:docMk/>
            <pc:sldMk cId="19013686" sldId="264"/>
            <ac:spMk id="3" creationId="{E9A34A63-D8D1-9EE2-E622-DE04CE7B6EAD}"/>
          </ac:spMkLst>
        </pc:spChg>
      </pc:sldChg>
    </pc:docChg>
  </pc:docChgLst>
  <pc:docChgLst>
    <pc:chgData name="Claire Price" userId="fb8b93fc9fe49f66" providerId="LiveId" clId="{8C926F1F-72B3-4562-BC26-7D7AE89D6019}"/>
    <pc:docChg chg="undo custSel addSld delSld modSld sldOrd">
      <pc:chgData name="Claire Price" userId="fb8b93fc9fe49f66" providerId="LiveId" clId="{8C926F1F-72B3-4562-BC26-7D7AE89D6019}" dt="2024-09-12T14:57:59.406" v="593" actId="1076"/>
      <pc:docMkLst>
        <pc:docMk/>
      </pc:docMkLst>
      <pc:sldChg chg="addSp modSp mod">
        <pc:chgData name="Claire Price" userId="fb8b93fc9fe49f66" providerId="LiveId" clId="{8C926F1F-72B3-4562-BC26-7D7AE89D6019}" dt="2024-09-12T13:22:26.593" v="525" actId="27636"/>
        <pc:sldMkLst>
          <pc:docMk/>
          <pc:sldMk cId="1059900419" sldId="256"/>
        </pc:sldMkLst>
        <pc:spChg chg="mod">
          <ac:chgData name="Claire Price" userId="fb8b93fc9fe49f66" providerId="LiveId" clId="{8C926F1F-72B3-4562-BC26-7D7AE89D6019}" dt="2024-09-12T13:22:26.593" v="525" actId="27636"/>
          <ac:spMkLst>
            <pc:docMk/>
            <pc:sldMk cId="1059900419" sldId="256"/>
            <ac:spMk id="3" creationId="{5D2FCA8D-F2C7-01D6-3B1F-74F1695F8348}"/>
          </ac:spMkLst>
        </pc:spChg>
        <pc:picChg chg="add mod">
          <ac:chgData name="Claire Price" userId="fb8b93fc9fe49f66" providerId="LiveId" clId="{8C926F1F-72B3-4562-BC26-7D7AE89D6019}" dt="2024-09-12T13:21:55.352" v="494" actId="1076"/>
          <ac:picMkLst>
            <pc:docMk/>
            <pc:sldMk cId="1059900419" sldId="256"/>
            <ac:picMk id="4" creationId="{3D676FCB-00C3-6BC6-449C-DCDF6A3C1920}"/>
          </ac:picMkLst>
        </pc:picChg>
      </pc:sldChg>
      <pc:sldChg chg="modSp mod modAnim">
        <pc:chgData name="Claire Price" userId="fb8b93fc9fe49f66" providerId="LiveId" clId="{8C926F1F-72B3-4562-BC26-7D7AE89D6019}" dt="2024-09-12T14:47:27.303" v="556" actId="1076"/>
        <pc:sldMkLst>
          <pc:docMk/>
          <pc:sldMk cId="1873717809" sldId="257"/>
        </pc:sldMkLst>
        <pc:spChg chg="mod">
          <ac:chgData name="Claire Price" userId="fb8b93fc9fe49f66" providerId="LiveId" clId="{8C926F1F-72B3-4562-BC26-7D7AE89D6019}" dt="2024-09-12T14:47:22.431" v="555" actId="27636"/>
          <ac:spMkLst>
            <pc:docMk/>
            <pc:sldMk cId="1873717809" sldId="257"/>
            <ac:spMk id="2" creationId="{E66C8F23-01FE-636E-3379-19A64D8B88D3}"/>
          </ac:spMkLst>
        </pc:spChg>
        <pc:spChg chg="mod">
          <ac:chgData name="Claire Price" userId="fb8b93fc9fe49f66" providerId="LiveId" clId="{8C926F1F-72B3-4562-BC26-7D7AE89D6019}" dt="2024-09-12T14:47:27.303" v="556" actId="1076"/>
          <ac:spMkLst>
            <pc:docMk/>
            <pc:sldMk cId="1873717809" sldId="257"/>
            <ac:spMk id="3" creationId="{E9A34A63-D8D1-9EE2-E622-DE04CE7B6EAD}"/>
          </ac:spMkLst>
        </pc:spChg>
      </pc:sldChg>
      <pc:sldChg chg="modSp del mod">
        <pc:chgData name="Claire Price" userId="fb8b93fc9fe49f66" providerId="LiveId" clId="{8C926F1F-72B3-4562-BC26-7D7AE89D6019}" dt="2024-09-12T13:20:49.766" v="485" actId="47"/>
        <pc:sldMkLst>
          <pc:docMk/>
          <pc:sldMk cId="1188290378" sldId="258"/>
        </pc:sldMkLst>
        <pc:spChg chg="mod">
          <ac:chgData name="Claire Price" userId="fb8b93fc9fe49f66" providerId="LiveId" clId="{8C926F1F-72B3-4562-BC26-7D7AE89D6019}" dt="2024-09-12T13:20:38.419" v="484" actId="20577"/>
          <ac:spMkLst>
            <pc:docMk/>
            <pc:sldMk cId="1188290378" sldId="258"/>
            <ac:spMk id="3" creationId="{E9A34A63-D8D1-9EE2-E622-DE04CE7B6EAD}"/>
          </ac:spMkLst>
        </pc:spChg>
      </pc:sldChg>
      <pc:sldChg chg="addSp delSp modSp del mod">
        <pc:chgData name="Claire Price" userId="fb8b93fc9fe49f66" providerId="LiveId" clId="{8C926F1F-72B3-4562-BC26-7D7AE89D6019}" dt="2024-09-12T13:07:20.452" v="301" actId="47"/>
        <pc:sldMkLst>
          <pc:docMk/>
          <pc:sldMk cId="1385442801" sldId="259"/>
        </pc:sldMkLst>
        <pc:spChg chg="del">
          <ac:chgData name="Claire Price" userId="fb8b93fc9fe49f66" providerId="LiveId" clId="{8C926F1F-72B3-4562-BC26-7D7AE89D6019}" dt="2024-09-12T13:07:17.825" v="300" actId="478"/>
          <ac:spMkLst>
            <pc:docMk/>
            <pc:sldMk cId="1385442801" sldId="259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07:14.958" v="298" actId="478"/>
          <ac:spMkLst>
            <pc:docMk/>
            <pc:sldMk cId="1385442801" sldId="259"/>
            <ac:spMk id="3" creationId="{E9A34A63-D8D1-9EE2-E622-DE04CE7B6EAD}"/>
          </ac:spMkLst>
        </pc:spChg>
        <pc:spChg chg="add del mod">
          <ac:chgData name="Claire Price" userId="fb8b93fc9fe49f66" providerId="LiveId" clId="{8C926F1F-72B3-4562-BC26-7D7AE89D6019}" dt="2024-09-12T13:07:16.247" v="299" actId="478"/>
          <ac:spMkLst>
            <pc:docMk/>
            <pc:sldMk cId="1385442801" sldId="259"/>
            <ac:spMk id="5" creationId="{CE941FA2-7F5E-E877-C102-F985A2704130}"/>
          </ac:spMkLst>
        </pc:spChg>
        <pc:spChg chg="add mod">
          <ac:chgData name="Claire Price" userId="fb8b93fc9fe49f66" providerId="LiveId" clId="{8C926F1F-72B3-4562-BC26-7D7AE89D6019}" dt="2024-09-12T13:07:17.825" v="300" actId="478"/>
          <ac:spMkLst>
            <pc:docMk/>
            <pc:sldMk cId="1385442801" sldId="259"/>
            <ac:spMk id="7" creationId="{B3D02651-9F6B-050C-3536-97EF262C30CB}"/>
          </ac:spMkLst>
        </pc:spChg>
      </pc:sldChg>
      <pc:sldChg chg="addSp modSp mod modAnim">
        <pc:chgData name="Claire Price" userId="fb8b93fc9fe49f66" providerId="LiveId" clId="{8C926F1F-72B3-4562-BC26-7D7AE89D6019}" dt="2024-09-12T13:21:00.374" v="487"/>
        <pc:sldMkLst>
          <pc:docMk/>
          <pc:sldMk cId="1595879895" sldId="260"/>
        </pc:sldMkLst>
        <pc:spChg chg="mod">
          <ac:chgData name="Claire Price" userId="fb8b93fc9fe49f66" providerId="LiveId" clId="{8C926F1F-72B3-4562-BC26-7D7AE89D6019}" dt="2024-09-12T10:53:14.502" v="105" actId="20577"/>
          <ac:spMkLst>
            <pc:docMk/>
            <pc:sldMk cId="1595879895" sldId="260"/>
            <ac:spMk id="3" creationId="{E9A34A63-D8D1-9EE2-E622-DE04CE7B6EAD}"/>
          </ac:spMkLst>
        </pc:spChg>
        <pc:picChg chg="add mod">
          <ac:chgData name="Claire Price" userId="fb8b93fc9fe49f66" providerId="LiveId" clId="{8C926F1F-72B3-4562-BC26-7D7AE89D6019}" dt="2024-09-12T10:52:41.178" v="94" actId="1076"/>
          <ac:picMkLst>
            <pc:docMk/>
            <pc:sldMk cId="1595879895" sldId="260"/>
            <ac:picMk id="5" creationId="{2B1C40AF-8341-6F0F-9894-679398D98F78}"/>
          </ac:picMkLst>
        </pc:picChg>
      </pc:sldChg>
      <pc:sldChg chg="addSp modSp mod modAnim">
        <pc:chgData name="Claire Price" userId="fb8b93fc9fe49f66" providerId="LiveId" clId="{8C926F1F-72B3-4562-BC26-7D7AE89D6019}" dt="2024-09-12T13:21:08.004" v="489"/>
        <pc:sldMkLst>
          <pc:docMk/>
          <pc:sldMk cId="1378282242" sldId="261"/>
        </pc:sldMkLst>
        <pc:spChg chg="mod">
          <ac:chgData name="Claire Price" userId="fb8b93fc9fe49f66" providerId="LiveId" clId="{8C926F1F-72B3-4562-BC26-7D7AE89D6019}" dt="2024-09-12T12:32:57.989" v="154"/>
          <ac:spMkLst>
            <pc:docMk/>
            <pc:sldMk cId="1378282242" sldId="261"/>
            <ac:spMk id="2" creationId="{E66C8F23-01FE-636E-3379-19A64D8B88D3}"/>
          </ac:spMkLst>
        </pc:spChg>
        <pc:spChg chg="mod">
          <ac:chgData name="Claire Price" userId="fb8b93fc9fe49f66" providerId="LiveId" clId="{8C926F1F-72B3-4562-BC26-7D7AE89D6019}" dt="2024-09-12T12:54:54.262" v="235" actId="1076"/>
          <ac:spMkLst>
            <pc:docMk/>
            <pc:sldMk cId="1378282242" sldId="261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2:55:06.149" v="238" actId="164"/>
          <ac:spMkLst>
            <pc:docMk/>
            <pc:sldMk cId="1378282242" sldId="261"/>
            <ac:spMk id="10" creationId="{E4279015-36D7-E638-7F3A-80D85DB84B0F}"/>
          </ac:spMkLst>
        </pc:spChg>
        <pc:grpChg chg="add mod">
          <ac:chgData name="Claire Price" userId="fb8b93fc9fe49f66" providerId="LiveId" clId="{8C926F1F-72B3-4562-BC26-7D7AE89D6019}" dt="2024-09-12T12:55:06.149" v="238" actId="164"/>
          <ac:grpSpMkLst>
            <pc:docMk/>
            <pc:sldMk cId="1378282242" sldId="261"/>
            <ac:grpSpMk id="11" creationId="{2C92F948-CA27-3C8C-9339-1430AFF62CF1}"/>
          </ac:grpSpMkLst>
        </pc:grpChg>
        <pc:picChg chg="add mod">
          <ac:chgData name="Claire Price" userId="fb8b93fc9fe49f66" providerId="LiveId" clId="{8C926F1F-72B3-4562-BC26-7D7AE89D6019}" dt="2024-09-12T12:54:56.981" v="236" actId="1076"/>
          <ac:picMkLst>
            <pc:docMk/>
            <pc:sldMk cId="1378282242" sldId="261"/>
            <ac:picMk id="5" creationId="{34239DB4-1D19-88E8-2F85-D35D24744A04}"/>
          </ac:picMkLst>
        </pc:picChg>
        <pc:cxnChg chg="add mod">
          <ac:chgData name="Claire Price" userId="fb8b93fc9fe49f66" providerId="LiveId" clId="{8C926F1F-72B3-4562-BC26-7D7AE89D6019}" dt="2024-09-12T12:55:06.149" v="238" actId="164"/>
          <ac:cxnSpMkLst>
            <pc:docMk/>
            <pc:sldMk cId="1378282242" sldId="261"/>
            <ac:cxnSpMk id="7" creationId="{7021EEAC-737C-92B7-3219-4ED1C388BAEE}"/>
          </ac:cxnSpMkLst>
        </pc:cxnChg>
        <pc:cxnChg chg="add mod">
          <ac:chgData name="Claire Price" userId="fb8b93fc9fe49f66" providerId="LiveId" clId="{8C926F1F-72B3-4562-BC26-7D7AE89D6019}" dt="2024-09-12T12:55:06.149" v="238" actId="164"/>
          <ac:cxnSpMkLst>
            <pc:docMk/>
            <pc:sldMk cId="1378282242" sldId="261"/>
            <ac:cxnSpMk id="8" creationId="{201A8CEB-248F-1BF9-B27E-A39AE8CD5DB6}"/>
          </ac:cxnSpMkLst>
        </pc:cxnChg>
      </pc:sldChg>
      <pc:sldChg chg="addSp delSp modSp mod modAnim">
        <pc:chgData name="Claire Price" userId="fb8b93fc9fe49f66" providerId="LiveId" clId="{8C926F1F-72B3-4562-BC26-7D7AE89D6019}" dt="2024-09-12T14:51:01.945" v="563"/>
        <pc:sldMkLst>
          <pc:docMk/>
          <pc:sldMk cId="1420512592" sldId="262"/>
        </pc:sldMkLst>
        <pc:spChg chg="mod">
          <ac:chgData name="Claire Price" userId="fb8b93fc9fe49f66" providerId="LiveId" clId="{8C926F1F-72B3-4562-BC26-7D7AE89D6019}" dt="2024-09-12T14:49:54.508" v="557" actId="20577"/>
          <ac:spMkLst>
            <pc:docMk/>
            <pc:sldMk cId="1420512592" sldId="262"/>
            <ac:spMk id="3" creationId="{E9A34A63-D8D1-9EE2-E622-DE04CE7B6EAD}"/>
          </ac:spMkLst>
        </pc:spChg>
        <pc:spChg chg="add del">
          <ac:chgData name="Claire Price" userId="fb8b93fc9fe49f66" providerId="LiveId" clId="{8C926F1F-72B3-4562-BC26-7D7AE89D6019}" dt="2024-09-12T12:22:04.337" v="133" actId="478"/>
          <ac:spMkLst>
            <pc:docMk/>
            <pc:sldMk cId="1420512592" sldId="262"/>
            <ac:spMk id="4" creationId="{F96B7791-8BA4-30C2-DDCB-B0AD40BCD6D9}"/>
          </ac:spMkLst>
        </pc:spChg>
        <pc:picChg chg="add mod">
          <ac:chgData name="Claire Price" userId="fb8b93fc9fe49f66" providerId="LiveId" clId="{8C926F1F-72B3-4562-BC26-7D7AE89D6019}" dt="2024-09-12T14:50:17.179" v="559" actId="1076"/>
          <ac:picMkLst>
            <pc:docMk/>
            <pc:sldMk cId="1420512592" sldId="262"/>
            <ac:picMk id="5" creationId="{B0604BBB-2E1E-905E-87F9-980796443224}"/>
          </ac:picMkLst>
        </pc:picChg>
      </pc:sldChg>
      <pc:sldChg chg="modSp del mod">
        <pc:chgData name="Claire Price" userId="fb8b93fc9fe49f66" providerId="LiveId" clId="{8C926F1F-72B3-4562-BC26-7D7AE89D6019}" dt="2024-09-12T13:06:51.286" v="297" actId="47"/>
        <pc:sldMkLst>
          <pc:docMk/>
          <pc:sldMk cId="932728343" sldId="263"/>
        </pc:sldMkLst>
        <pc:spChg chg="mod">
          <ac:chgData name="Claire Price" userId="fb8b93fc9fe49f66" providerId="LiveId" clId="{8C926F1F-72B3-4562-BC26-7D7AE89D6019}" dt="2024-09-12T12:21:40.924" v="129" actId="1076"/>
          <ac:spMkLst>
            <pc:docMk/>
            <pc:sldMk cId="932728343" sldId="263"/>
            <ac:spMk id="3" creationId="{E9A34A63-D8D1-9EE2-E622-DE04CE7B6EAD}"/>
          </ac:spMkLst>
        </pc:spChg>
      </pc:sldChg>
      <pc:sldChg chg="del">
        <pc:chgData name="Claire Price" userId="fb8b93fc9fe49f66" providerId="LiveId" clId="{8C926F1F-72B3-4562-BC26-7D7AE89D6019}" dt="2024-09-12T13:07:45.087" v="302" actId="47"/>
        <pc:sldMkLst>
          <pc:docMk/>
          <pc:sldMk cId="19013686" sldId="264"/>
        </pc:sldMkLst>
      </pc:sldChg>
      <pc:sldChg chg="addSp delSp modSp add del mod">
        <pc:chgData name="Claire Price" userId="fb8b93fc9fe49f66" providerId="LiveId" clId="{8C926F1F-72B3-4562-BC26-7D7AE89D6019}" dt="2024-09-12T08:55:45.803" v="69" actId="47"/>
        <pc:sldMkLst>
          <pc:docMk/>
          <pc:sldMk cId="194175990" sldId="265"/>
        </pc:sldMkLst>
        <pc:spChg chg="del">
          <ac:chgData name="Claire Price" userId="fb8b93fc9fe49f66" providerId="LiveId" clId="{8C926F1F-72B3-4562-BC26-7D7AE89D6019}" dt="2024-09-12T08:55:42.252" v="66" actId="478"/>
          <ac:spMkLst>
            <pc:docMk/>
            <pc:sldMk cId="194175990" sldId="265"/>
            <ac:spMk id="2" creationId="{E66C8F23-01FE-636E-3379-19A64D8B88D3}"/>
          </ac:spMkLst>
        </pc:spChg>
        <pc:spChg chg="del">
          <ac:chgData name="Claire Price" userId="fb8b93fc9fe49f66" providerId="LiveId" clId="{8C926F1F-72B3-4562-BC26-7D7AE89D6019}" dt="2024-09-12T08:55:40.499" v="65" actId="478"/>
          <ac:spMkLst>
            <pc:docMk/>
            <pc:sldMk cId="194175990" sldId="265"/>
            <ac:spMk id="3" creationId="{E9A34A63-D8D1-9EE2-E622-DE04CE7B6EAD}"/>
          </ac:spMkLst>
        </pc:spChg>
        <pc:spChg chg="add del mod">
          <ac:chgData name="Claire Price" userId="fb8b93fc9fe49f66" providerId="LiveId" clId="{8C926F1F-72B3-4562-BC26-7D7AE89D6019}" dt="2024-09-12T08:55:43.410" v="67" actId="478"/>
          <ac:spMkLst>
            <pc:docMk/>
            <pc:sldMk cId="194175990" sldId="265"/>
            <ac:spMk id="5" creationId="{848C7077-4330-C466-728B-F796DB88F1BE}"/>
          </ac:spMkLst>
        </pc:spChg>
      </pc:sldChg>
      <pc:sldChg chg="modSp add mod ord">
        <pc:chgData name="Claire Price" userId="fb8b93fc9fe49f66" providerId="LiveId" clId="{8C926F1F-72B3-4562-BC26-7D7AE89D6019}" dt="2024-09-12T13:24:57.775" v="533" actId="1037"/>
        <pc:sldMkLst>
          <pc:docMk/>
          <pc:sldMk cId="1886728683" sldId="266"/>
        </pc:sldMkLst>
        <pc:grpChg chg="mod">
          <ac:chgData name="Claire Price" userId="fb8b93fc9fe49f66" providerId="LiveId" clId="{8C926F1F-72B3-4562-BC26-7D7AE89D6019}" dt="2024-09-12T13:24:57.775" v="533" actId="1037"/>
          <ac:grpSpMkLst>
            <pc:docMk/>
            <pc:sldMk cId="1886728683" sldId="266"/>
            <ac:grpSpMk id="15" creationId="{51AB981D-D171-8CD3-EA56-49AF566D9B30}"/>
          </ac:grpSpMkLst>
        </pc:grpChg>
      </pc:sldChg>
      <pc:sldChg chg="addSp delSp modSp new mod">
        <pc:chgData name="Claire Price" userId="fb8b93fc9fe49f66" providerId="LiveId" clId="{8C926F1F-72B3-4562-BC26-7D7AE89D6019}" dt="2024-09-12T14:30:29.036" v="549"/>
        <pc:sldMkLst>
          <pc:docMk/>
          <pc:sldMk cId="2823554847" sldId="267"/>
        </pc:sldMkLst>
        <pc:spChg chg="mod">
          <ac:chgData name="Claire Price" userId="fb8b93fc9fe49f66" providerId="LiveId" clId="{8C926F1F-72B3-4562-BC26-7D7AE89D6019}" dt="2024-09-12T09:23:14.591" v="80" actId="20577"/>
          <ac:spMkLst>
            <pc:docMk/>
            <pc:sldMk cId="2823554847" sldId="267"/>
            <ac:spMk id="2" creationId="{5B960186-AAA2-F359-523C-44FC75CDC8BA}"/>
          </ac:spMkLst>
        </pc:spChg>
        <pc:spChg chg="mod">
          <ac:chgData name="Claire Price" userId="fb8b93fc9fe49f66" providerId="LiveId" clId="{8C926F1F-72B3-4562-BC26-7D7AE89D6019}" dt="2024-09-12T14:30:27.474" v="547" actId="1076"/>
          <ac:spMkLst>
            <pc:docMk/>
            <pc:sldMk cId="2823554847" sldId="267"/>
            <ac:spMk id="3" creationId="{C47ACC32-D59C-7E10-2AA3-9AE6CF0C61DB}"/>
          </ac:spMkLst>
        </pc:spChg>
        <pc:spChg chg="add del mod">
          <ac:chgData name="Claire Price" userId="fb8b93fc9fe49f66" providerId="LiveId" clId="{8C926F1F-72B3-4562-BC26-7D7AE89D6019}" dt="2024-09-12T14:30:29.036" v="549"/>
          <ac:spMkLst>
            <pc:docMk/>
            <pc:sldMk cId="2823554847" sldId="267"/>
            <ac:spMk id="4" creationId="{9D6EA05C-2861-D6D5-B2B2-B5E26E548E2E}"/>
          </ac:spMkLst>
        </pc:spChg>
      </pc:sldChg>
      <pc:sldChg chg="addSp delSp modSp add mod modAnim">
        <pc:chgData name="Claire Price" userId="fb8b93fc9fe49f66" providerId="LiveId" clId="{8C926F1F-72B3-4562-BC26-7D7AE89D6019}" dt="2024-09-12T14:51:28.357" v="571" actId="20577"/>
        <pc:sldMkLst>
          <pc:docMk/>
          <pc:sldMk cId="2789973281" sldId="268"/>
        </pc:sldMkLst>
        <pc:spChg chg="mod">
          <ac:chgData name="Claire Price" userId="fb8b93fc9fe49f66" providerId="LiveId" clId="{8C926F1F-72B3-4562-BC26-7D7AE89D6019}" dt="2024-09-12T13:09:53.703" v="329" actId="1076"/>
          <ac:spMkLst>
            <pc:docMk/>
            <pc:sldMk cId="2789973281" sldId="268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10:03.453" v="332" actId="478"/>
          <ac:spMkLst>
            <pc:docMk/>
            <pc:sldMk cId="2789973281" sldId="268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4:51:28.357" v="571" actId="20577"/>
          <ac:spMkLst>
            <pc:docMk/>
            <pc:sldMk cId="2789973281" sldId="268"/>
            <ac:spMk id="6" creationId="{6877AD7B-44DA-7EB6-2DDF-FDC3F5476C04}"/>
          </ac:spMkLst>
        </pc:spChg>
        <pc:picChg chg="add mod">
          <ac:chgData name="Claire Price" userId="fb8b93fc9fe49f66" providerId="LiveId" clId="{8C926F1F-72B3-4562-BC26-7D7AE89D6019}" dt="2024-09-12T13:10:17.111" v="333" actId="1076"/>
          <ac:picMkLst>
            <pc:docMk/>
            <pc:sldMk cId="2789973281" sldId="268"/>
            <ac:picMk id="4" creationId="{2DE079F5-A120-2D9A-80A4-64C9CDB5ED0C}"/>
          </ac:picMkLst>
        </pc:picChg>
        <pc:picChg chg="del">
          <ac:chgData name="Claire Price" userId="fb8b93fc9fe49f66" providerId="LiveId" clId="{8C926F1F-72B3-4562-BC26-7D7AE89D6019}" dt="2024-09-12T13:09:32.138" v="304" actId="478"/>
          <ac:picMkLst>
            <pc:docMk/>
            <pc:sldMk cId="2789973281" sldId="268"/>
            <ac:picMk id="5" creationId="{B0604BBB-2E1E-905E-87F9-980796443224}"/>
          </ac:picMkLst>
        </pc:picChg>
      </pc:sldChg>
      <pc:sldChg chg="addSp delSp modSp add mod ord modAnim">
        <pc:chgData name="Claire Price" userId="fb8b93fc9fe49f66" providerId="LiveId" clId="{8C926F1F-72B3-4562-BC26-7D7AE89D6019}" dt="2024-09-12T13:20:14.709" v="480" actId="27636"/>
        <pc:sldMkLst>
          <pc:docMk/>
          <pc:sldMk cId="3278172441" sldId="269"/>
        </pc:sldMkLst>
        <pc:spChg chg="mod">
          <ac:chgData name="Claire Price" userId="fb8b93fc9fe49f66" providerId="LiveId" clId="{8C926F1F-72B3-4562-BC26-7D7AE89D6019}" dt="2024-09-12T13:16:46.289" v="412" actId="20577"/>
          <ac:spMkLst>
            <pc:docMk/>
            <pc:sldMk cId="3278172441" sldId="269"/>
            <ac:spMk id="2" creationId="{E66C8F23-01FE-636E-3379-19A64D8B88D3}"/>
          </ac:spMkLst>
        </pc:spChg>
        <pc:spChg chg="del mod">
          <ac:chgData name="Claire Price" userId="fb8b93fc9fe49f66" providerId="LiveId" clId="{8C926F1F-72B3-4562-BC26-7D7AE89D6019}" dt="2024-09-12T13:20:14.667" v="479"/>
          <ac:spMkLst>
            <pc:docMk/>
            <pc:sldMk cId="3278172441" sldId="269"/>
            <ac:spMk id="3" creationId="{E9A34A63-D8D1-9EE2-E622-DE04CE7B6EAD}"/>
          </ac:spMkLst>
        </pc:spChg>
        <pc:spChg chg="add mod">
          <ac:chgData name="Claire Price" userId="fb8b93fc9fe49f66" providerId="LiveId" clId="{8C926F1F-72B3-4562-BC26-7D7AE89D6019}" dt="2024-09-12T13:20:14.709" v="480" actId="27636"/>
          <ac:spMkLst>
            <pc:docMk/>
            <pc:sldMk cId="3278172441" sldId="269"/>
            <ac:spMk id="4" creationId="{EDB2DB7D-16F7-EDE2-0074-C053AF47B975}"/>
          </ac:spMkLst>
        </pc:spChg>
      </pc:sldChg>
      <pc:sldChg chg="addSp delSp modSp add mod">
        <pc:chgData name="Claire Price" userId="fb8b93fc9fe49f66" providerId="LiveId" clId="{8C926F1F-72B3-4562-BC26-7D7AE89D6019}" dt="2024-09-12T14:57:59.406" v="593" actId="1076"/>
        <pc:sldMkLst>
          <pc:docMk/>
          <pc:sldMk cId="307450610" sldId="270"/>
        </pc:sldMkLst>
        <pc:spChg chg="del">
          <ac:chgData name="Claire Price" userId="fb8b93fc9fe49f66" providerId="LiveId" clId="{8C926F1F-72B3-4562-BC26-7D7AE89D6019}" dt="2024-09-12T14:51:41.734" v="574" actId="478"/>
          <ac:spMkLst>
            <pc:docMk/>
            <pc:sldMk cId="307450610" sldId="270"/>
            <ac:spMk id="2" creationId="{E66C8F23-01FE-636E-3379-19A64D8B88D3}"/>
          </ac:spMkLst>
        </pc:spChg>
        <pc:spChg chg="add del mod">
          <ac:chgData name="Claire Price" userId="fb8b93fc9fe49f66" providerId="LiveId" clId="{8C926F1F-72B3-4562-BC26-7D7AE89D6019}" dt="2024-09-12T14:51:42.876" v="575" actId="478"/>
          <ac:spMkLst>
            <pc:docMk/>
            <pc:sldMk cId="307450610" sldId="270"/>
            <ac:spMk id="5" creationId="{B1B3DE73-98DD-F8AC-C325-4AD5E917C2A0}"/>
          </ac:spMkLst>
        </pc:spChg>
        <pc:spChg chg="del">
          <ac:chgData name="Claire Price" userId="fb8b93fc9fe49f66" providerId="LiveId" clId="{8C926F1F-72B3-4562-BC26-7D7AE89D6019}" dt="2024-09-12T14:51:39.627" v="573" actId="478"/>
          <ac:spMkLst>
            <pc:docMk/>
            <pc:sldMk cId="307450610" sldId="270"/>
            <ac:spMk id="6" creationId="{6877AD7B-44DA-7EB6-2DDF-FDC3F5476C04}"/>
          </ac:spMkLst>
        </pc:spChg>
        <pc:picChg chg="mod">
          <ac:chgData name="Claire Price" userId="fb8b93fc9fe49f66" providerId="LiveId" clId="{8C926F1F-72B3-4562-BC26-7D7AE89D6019}" dt="2024-09-12T14:57:59.406" v="593" actId="1076"/>
          <ac:picMkLst>
            <pc:docMk/>
            <pc:sldMk cId="307450610" sldId="270"/>
            <ac:picMk id="4" creationId="{2DE079F5-A120-2D9A-80A4-64C9CDB5ED0C}"/>
          </ac:picMkLst>
        </pc:picChg>
        <pc:picChg chg="add mod">
          <ac:chgData name="Claire Price" userId="fb8b93fc9fe49f66" providerId="LiveId" clId="{8C926F1F-72B3-4562-BC26-7D7AE89D6019}" dt="2024-09-12T14:57:56.775" v="592" actId="1076"/>
          <ac:picMkLst>
            <pc:docMk/>
            <pc:sldMk cId="307450610" sldId="270"/>
            <ac:picMk id="7" creationId="{962B3BCB-A04E-E406-7CC9-0A3615402BFA}"/>
          </ac:picMkLst>
        </pc:picChg>
      </pc:sldChg>
      <pc:sldChg chg="addSp delSp modSp add del mod delAnim">
        <pc:chgData name="Claire Price" userId="fb8b93fc9fe49f66" providerId="LiveId" clId="{8C926F1F-72B3-4562-BC26-7D7AE89D6019}" dt="2024-09-12T13:20:16.497" v="481" actId="47"/>
        <pc:sldMkLst>
          <pc:docMk/>
          <pc:sldMk cId="3905635225" sldId="270"/>
        </pc:sldMkLst>
        <pc:spChg chg="del">
          <ac:chgData name="Claire Price" userId="fb8b93fc9fe49f66" providerId="LiveId" clId="{8C926F1F-72B3-4562-BC26-7D7AE89D6019}" dt="2024-09-12T13:20:13.011" v="478" actId="21"/>
          <ac:spMkLst>
            <pc:docMk/>
            <pc:sldMk cId="3905635225" sldId="270"/>
            <ac:spMk id="3" creationId="{EDB2DB7D-16F7-EDE2-0074-C053AF47B975}"/>
          </ac:spMkLst>
        </pc:spChg>
        <pc:spChg chg="add mod">
          <ac:chgData name="Claire Price" userId="fb8b93fc9fe49f66" providerId="LiveId" clId="{8C926F1F-72B3-4562-BC26-7D7AE89D6019}" dt="2024-09-12T13:20:13.011" v="478" actId="21"/>
          <ac:spMkLst>
            <pc:docMk/>
            <pc:sldMk cId="3905635225" sldId="270"/>
            <ac:spMk id="5" creationId="{987414E3-83CA-F19D-151B-B55348DAB91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EEBE-6204-B9C0-7D01-95B7F2F0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20557-BDA9-47BE-73A1-7FF6CA48F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19C0-860B-6BA4-3BA6-DCDA5F6B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A33AB-7424-5236-9331-DF0E96CC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B139-A6C6-8CBB-5613-580C8426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8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BD44-FFF6-D040-C2E6-42F06E0CE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33B7C-F114-CF3A-552E-BAB3D295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E06C-FDDA-9956-0976-4C3F1BD5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1BBA-F4A7-7C8B-EBEB-052D4CC2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81AC-B82E-EF97-30E9-C5C358C8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733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39E7FD-23C9-BA13-9790-91561BB3A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BB2D-A6F8-F97C-6EBB-970C88C22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D804D-CC00-A0F0-FB26-DC7DBA47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66DA-1984-3C43-3D25-555B2B8C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A5C4-9A83-B649-1117-2583F79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A9B3-FD1B-9A4C-091C-76E311D6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5C933-1D56-801E-7844-058C78B4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94A0-CD77-B768-ACDA-65EE3FAB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B7C6-4558-0C6B-1E66-F99808AF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C9FA9-8D04-CAF4-C659-ECDA3B62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E814-3AA3-9DEB-6F39-05CFC178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21467-C4AC-3E61-1A4D-769485EAE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7938-A19B-2499-9842-8E22D07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0E617-398F-955C-19EE-1739DD14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C9E3A-3045-ED39-F240-3E9113C8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73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57FF-989D-6615-B36F-4DEBA4D16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FBE4-6EA5-E6F5-C85B-C9805E94B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17CC8-CF99-EA3F-5E23-11EA39A25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9CF0A-6B12-DC16-D9D6-3EBB68783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2E965-8C2D-B122-730E-61B7B9CC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C2E5A-1DE8-D367-EE49-B3139EF5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0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6039-24CB-9F9F-2DF2-5088A37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9F3D-4152-C06D-13E9-AC617073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40679-BEE1-A93C-7EE0-E245D6D8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214F4-9998-043F-22AB-3A0D6118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521D9-BCF9-86D0-3748-C06E219A4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75429-9F73-13D9-54F3-9938D40F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A78E6-E025-F4EF-67A1-B9CC8897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3140-221D-9FFD-9D57-7FA46843C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73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97C2-06FC-D248-F8DC-52C392314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DDF9B-DCCF-7A2C-57AF-96E64468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76F0-92B3-CDB5-8170-45FAF8F2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8C659-F967-3A91-C939-A6915ADD8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31787-58B2-A3A0-19CC-4AF09B9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24017-1806-CC0D-7ED5-D9897DE73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B665-F0B7-3965-BB9C-E13931DD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7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8DC9-BF13-DEF6-7E67-38D74044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34A52-F22F-FF07-960C-F80B7193D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B801-E9E2-FBD6-08BB-B2298AC81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94D9-B57D-7ADE-0D9E-B13C1BE4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E209-317A-0FD7-073A-6786BDEE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7378-C412-6096-7CCC-12F3995E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20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D898-DF1A-121C-F97D-F6D987B6F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2035E-6A0C-3B3E-99C0-FC99B346F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D312-B4EF-3430-D6DF-430D3969D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C0267-E862-2213-EA53-D0B17E2A3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1F39-27EB-EA03-A4DD-A3BFB7DC1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E7D3-EB2F-93C9-382B-B86698BE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E6C46C-F160-1CA8-4A00-41D4581E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777AD-F4EC-B0FE-18EE-5C331102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AD89E-B2DB-61D2-660A-EDCD2291F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43A57-5000-4FA8-8A0D-6778A86659EF}" type="datetimeFigureOut">
              <a:rPr lang="en-GB" smtClean="0"/>
              <a:t>12/09/2024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1B7ED-1645-0818-A56B-F79173E41B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2DF7-F830-ED6B-F2A5-6B6A48B0E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44865-48AF-45B2-954A-BDB43FA706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50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gigot.github.io/epiphy/reference/sadie.html" TargetMode="External"/><Relationship Id="rId2" Type="http://schemas.openxmlformats.org/officeDocument/2006/relationships/hyperlink" Target="https://cran.r-project.org/web/packages/epiphy/vignettes/epiphy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ECC38-34B6-A4A7-BFFF-17626A8AF0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SADIE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FCA8D-F2C7-01D6-3B1F-74F1695F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3357880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Spatial Analysis by Distance IndicEs</a:t>
            </a:r>
          </a:p>
          <a:p>
            <a:endParaRPr lang="en-GB" sz="3200" dirty="0"/>
          </a:p>
          <a:p>
            <a:r>
              <a:rPr lang="en-GB" sz="3200" dirty="0"/>
              <a:t>HARUG!</a:t>
            </a:r>
          </a:p>
          <a:p>
            <a:r>
              <a:rPr lang="en-GB" sz="3200" dirty="0"/>
              <a:t>12/09/2024</a:t>
            </a:r>
          </a:p>
          <a:p>
            <a:endParaRPr lang="en-GB" sz="3200" dirty="0"/>
          </a:p>
          <a:p>
            <a:r>
              <a:rPr lang="en-GB" sz="3200" dirty="0"/>
              <a:t>Claire Price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D676FCB-00C3-6BC6-449C-DCDF6A3C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98" y="338660"/>
            <a:ext cx="6179604" cy="18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90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0186-AAA2-F359-523C-44FC75CD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CC32-D59C-7E10-2AA3-9AE6CF0C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Winder, Linton, et al. "Twenty years and counting with SADIE: Spatial Analysis by Distance Indices software and review of its adoption and use." </a:t>
            </a:r>
            <a:r>
              <a:rPr lang="en-GB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Rethinking Ecology</a:t>
            </a: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4 (2019): 1-16.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Perry, Joe N. “Spatial Analysis by Distance Indices.”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Animal Ecology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64, no. 3 (1995): 303–14. https://doi.org/10.2307/5892.</a:t>
            </a:r>
          </a:p>
          <a:p>
            <a:pPr marL="0" indent="0">
              <a:buNone/>
            </a:pP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GB" dirty="0">
                <a:hlinkClick r:id="rId2"/>
              </a:rPr>
              <a:t>https://cran.r-project.org/web/packages/epiphy/vignettes/epiphy.html</a:t>
            </a:r>
            <a:endParaRPr lang="en-GB" dirty="0"/>
          </a:p>
          <a:p>
            <a:r>
              <a:rPr lang="en-GB" dirty="0">
                <a:hlinkClick r:id="rId3"/>
              </a:rPr>
              <a:t>https://chgigot.github.io/epiphy/reference/sadie.html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355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- SLIMERS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B2DB7D-16F7-EDE2-0074-C053AF47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The grey field slug </a:t>
            </a:r>
            <a:r>
              <a:rPr lang="en-GB" i="1" dirty="0"/>
              <a:t>Deroceras reticulatum</a:t>
            </a:r>
            <a:r>
              <a:rPr lang="en-GB" dirty="0"/>
              <a:t> is an important pest of arable crops in the UK</a:t>
            </a:r>
          </a:p>
          <a:p>
            <a:pPr>
              <a:lnSpc>
                <a:spcPct val="100000"/>
              </a:lnSpc>
            </a:pPr>
            <a:r>
              <a:rPr lang="en-GB" dirty="0"/>
              <a:t>Historically, growers have controlled this pest by applying molluscicidal pellets on the whole field</a:t>
            </a:r>
          </a:p>
          <a:p>
            <a:pPr>
              <a:lnSpc>
                <a:spcPct val="100000"/>
              </a:lnSpc>
            </a:pPr>
            <a:r>
              <a:rPr lang="en-GB" dirty="0"/>
              <a:t>Previous research has shown that populations distribution of this slug is heterogeneous, with patches of high slug density in the field</a:t>
            </a:r>
          </a:p>
          <a:p>
            <a:pPr>
              <a:lnSpc>
                <a:spcPct val="100000"/>
              </a:lnSpc>
            </a:pPr>
            <a:r>
              <a:rPr lang="en-GB" dirty="0"/>
              <a:t>The aim of this study is to develop a precision agriculture method to predict patch location so that growers can only treat these patches of high slug density</a:t>
            </a:r>
          </a:p>
        </p:txBody>
      </p:sp>
    </p:spTree>
    <p:extLst>
      <p:ext uri="{BB962C8B-B14F-4D97-AF65-F5344CB8AC3E}">
        <p14:creationId xmlns:p14="http://schemas.microsoft.com/office/powerpoint/2010/main" val="327817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1AB981D-D171-8CD3-EA56-49AF566D9B30}"/>
              </a:ext>
            </a:extLst>
          </p:cNvPr>
          <p:cNvGrpSpPr/>
          <p:nvPr/>
        </p:nvGrpSpPr>
        <p:grpSpPr>
          <a:xfrm>
            <a:off x="3305885" y="705382"/>
            <a:ext cx="5580506" cy="5466207"/>
            <a:chOff x="2654300" y="171450"/>
            <a:chExt cx="6517131" cy="64853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5DAB407-D40C-F736-9B62-90B79D053B99}"/>
                </a:ext>
              </a:extLst>
            </p:cNvPr>
            <p:cNvGrpSpPr/>
            <p:nvPr/>
          </p:nvGrpSpPr>
          <p:grpSpPr>
            <a:xfrm>
              <a:off x="2654300" y="171450"/>
              <a:ext cx="6517131" cy="6485382"/>
              <a:chOff x="0" y="0"/>
              <a:chExt cx="6191250" cy="57912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3E6859F-C52F-5B17-DC9F-09EB7DDAA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6191250" cy="5791200"/>
              </a:xfrm>
              <a:prstGeom prst="rect">
                <a:avLst/>
              </a:prstGeom>
              <a:noFill/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729B12-25F0-1CD4-EF21-9536254B48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5853" b="26762"/>
              <a:stretch/>
            </p:blipFill>
            <p:spPr>
              <a:xfrm>
                <a:off x="292249" y="52922"/>
                <a:ext cx="5838825" cy="14894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4FE96F-25FE-B420-1B77-D7985B25EB5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5468" r="16337"/>
              <a:stretch/>
            </p:blipFill>
            <p:spPr>
              <a:xfrm>
                <a:off x="99876" y="242230"/>
                <a:ext cx="155207" cy="5457824"/>
              </a:xfrm>
              <a:prstGeom prst="rect">
                <a:avLst/>
              </a:prstGeom>
            </p:spPr>
          </p:pic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E7ED8A-461F-A1E2-73F7-62D2F01FDB22}"/>
                </a:ext>
              </a:extLst>
            </p:cNvPr>
            <p:cNvCxnSpPr>
              <a:cxnSpLocks/>
            </p:cNvCxnSpPr>
            <p:nvPr/>
          </p:nvCxnSpPr>
          <p:spPr>
            <a:xfrm>
              <a:off x="3504331" y="561374"/>
              <a:ext cx="0" cy="632131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AE443D4-0480-C90C-51E7-6DCA09E378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0157" y="1029276"/>
              <a:ext cx="634629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4BEED2-CAEC-106F-7EB2-292E69FA8599}"/>
                </a:ext>
              </a:extLst>
            </p:cNvPr>
            <p:cNvSpPr txBox="1"/>
            <p:nvPr/>
          </p:nvSpPr>
          <p:spPr>
            <a:xfrm>
              <a:off x="3046839" y="708666"/>
              <a:ext cx="552450" cy="328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10m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450A6-2ACB-856C-8C64-1EF38084C211}"/>
              </a:ext>
            </a:extLst>
          </p:cNvPr>
          <p:cNvSpPr/>
          <p:nvPr/>
        </p:nvSpPr>
        <p:spPr>
          <a:xfrm>
            <a:off x="2428690" y="0"/>
            <a:ext cx="7303486" cy="685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08DAC8-E755-D28E-F943-55E277354D09}"/>
              </a:ext>
            </a:extLst>
          </p:cNvPr>
          <p:cNvCxnSpPr>
            <a:cxnSpLocks/>
          </p:cNvCxnSpPr>
          <p:nvPr/>
        </p:nvCxnSpPr>
        <p:spPr>
          <a:xfrm>
            <a:off x="2459824" y="2724150"/>
            <a:ext cx="8459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1C28AF-292B-D99E-0BC8-2E637DB50A89}"/>
              </a:ext>
            </a:extLst>
          </p:cNvPr>
          <p:cNvSpPr txBox="1"/>
          <p:nvPr/>
        </p:nvSpPr>
        <p:spPr>
          <a:xfrm>
            <a:off x="2496737" y="2724150"/>
            <a:ext cx="772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20m minimum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81A106-D624-5665-F399-BB0E0DBE97FC}"/>
              </a:ext>
            </a:extLst>
          </p:cNvPr>
          <p:cNvSpPr/>
          <p:nvPr/>
        </p:nvSpPr>
        <p:spPr>
          <a:xfrm>
            <a:off x="5383185" y="6379616"/>
            <a:ext cx="371660" cy="3524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338135-5E04-3568-2D23-8816C3396EA3}"/>
              </a:ext>
            </a:extLst>
          </p:cNvPr>
          <p:cNvSpPr txBox="1"/>
          <p:nvPr/>
        </p:nvSpPr>
        <p:spPr>
          <a:xfrm>
            <a:off x="5612369" y="6340384"/>
            <a:ext cx="1023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boundary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7F997A-4681-8B2F-F711-2F13C8929B78}"/>
              </a:ext>
            </a:extLst>
          </p:cNvPr>
          <p:cNvCxnSpPr>
            <a:cxnSpLocks/>
          </p:cNvCxnSpPr>
          <p:nvPr/>
        </p:nvCxnSpPr>
        <p:spPr>
          <a:xfrm>
            <a:off x="3305747" y="598383"/>
            <a:ext cx="55805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8DF51C-1A6B-9C0C-162C-F0D752F2E55B}"/>
              </a:ext>
            </a:extLst>
          </p:cNvPr>
          <p:cNvCxnSpPr>
            <a:cxnSpLocks/>
          </p:cNvCxnSpPr>
          <p:nvPr/>
        </p:nvCxnSpPr>
        <p:spPr>
          <a:xfrm>
            <a:off x="8983850" y="695896"/>
            <a:ext cx="0" cy="54662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056B726-93A6-4913-537F-5E8B46CD75FF}"/>
              </a:ext>
            </a:extLst>
          </p:cNvPr>
          <p:cNvSpPr txBox="1"/>
          <p:nvPr/>
        </p:nvSpPr>
        <p:spPr>
          <a:xfrm>
            <a:off x="5709951" y="303293"/>
            <a:ext cx="772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50057-5E22-E37A-FD5E-DD06C4E8846F}"/>
              </a:ext>
            </a:extLst>
          </p:cNvPr>
          <p:cNvSpPr txBox="1"/>
          <p:nvPr/>
        </p:nvSpPr>
        <p:spPr>
          <a:xfrm>
            <a:off x="8923166" y="3228869"/>
            <a:ext cx="7720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100m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DB15C5-94B2-E05F-685E-6FE0F15FF765}"/>
              </a:ext>
            </a:extLst>
          </p:cNvPr>
          <p:cNvSpPr/>
          <p:nvPr/>
        </p:nvSpPr>
        <p:spPr>
          <a:xfrm>
            <a:off x="3556962" y="92453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05A9ED8-72D8-266A-421C-AA99BAA67C67}"/>
              </a:ext>
            </a:extLst>
          </p:cNvPr>
          <p:cNvSpPr/>
          <p:nvPr/>
        </p:nvSpPr>
        <p:spPr>
          <a:xfrm>
            <a:off x="6665796" y="645592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D014E1-9641-C162-215F-5EA8E75C47F7}"/>
              </a:ext>
            </a:extLst>
          </p:cNvPr>
          <p:cNvSpPr txBox="1"/>
          <p:nvPr/>
        </p:nvSpPr>
        <p:spPr>
          <a:xfrm>
            <a:off x="6734527" y="6430916"/>
            <a:ext cx="1023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Slug trap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2C43BA-B5FD-398C-A597-27884F89EDC4}"/>
              </a:ext>
            </a:extLst>
          </p:cNvPr>
          <p:cNvSpPr/>
          <p:nvPr/>
        </p:nvSpPr>
        <p:spPr>
          <a:xfrm>
            <a:off x="4083504" y="91611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98CCC23-7AB9-DB5F-8A95-B94622D19DC3}"/>
              </a:ext>
            </a:extLst>
          </p:cNvPr>
          <p:cNvSpPr/>
          <p:nvPr/>
        </p:nvSpPr>
        <p:spPr>
          <a:xfrm>
            <a:off x="4634142" y="91470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2EDD536-107A-7D59-2E00-EA42E4E531F0}"/>
              </a:ext>
            </a:extLst>
          </p:cNvPr>
          <p:cNvSpPr/>
          <p:nvPr/>
        </p:nvSpPr>
        <p:spPr>
          <a:xfrm>
            <a:off x="5162915" y="91470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FA1800C-D307-EC03-5DD1-60294F5DC842}"/>
              </a:ext>
            </a:extLst>
          </p:cNvPr>
          <p:cNvSpPr/>
          <p:nvPr/>
        </p:nvSpPr>
        <p:spPr>
          <a:xfrm>
            <a:off x="5734088" y="9245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CD665F3-C18F-034C-EC28-BAD702EB8FD2}"/>
              </a:ext>
            </a:extLst>
          </p:cNvPr>
          <p:cNvSpPr/>
          <p:nvPr/>
        </p:nvSpPr>
        <p:spPr>
          <a:xfrm>
            <a:off x="6277618" y="9245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5F0D01B-9828-0FF8-F602-59FCA838AE7F}"/>
              </a:ext>
            </a:extLst>
          </p:cNvPr>
          <p:cNvSpPr/>
          <p:nvPr/>
        </p:nvSpPr>
        <p:spPr>
          <a:xfrm>
            <a:off x="6818829" y="93434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AF886C-26D7-9146-C757-F65F498F207A}"/>
              </a:ext>
            </a:extLst>
          </p:cNvPr>
          <p:cNvSpPr/>
          <p:nvPr/>
        </p:nvSpPr>
        <p:spPr>
          <a:xfrm>
            <a:off x="7378141" y="93434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6469891-A950-73B7-A60C-D484C8A7EF1A}"/>
              </a:ext>
            </a:extLst>
          </p:cNvPr>
          <p:cNvSpPr/>
          <p:nvPr/>
        </p:nvSpPr>
        <p:spPr>
          <a:xfrm>
            <a:off x="7930866" y="9245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E994F3E-A824-2AEB-7E6F-645A2308DCA1}"/>
              </a:ext>
            </a:extLst>
          </p:cNvPr>
          <p:cNvSpPr/>
          <p:nvPr/>
        </p:nvSpPr>
        <p:spPr>
          <a:xfrm>
            <a:off x="8473825" y="9245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0330884-3F92-0138-80CF-6B688DBB30A8}"/>
              </a:ext>
            </a:extLst>
          </p:cNvPr>
          <p:cNvSpPr/>
          <p:nvPr/>
        </p:nvSpPr>
        <p:spPr>
          <a:xfrm>
            <a:off x="3556962" y="1457325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D6998ED-24C4-0DE7-D656-8CBC38AF1B69}"/>
              </a:ext>
            </a:extLst>
          </p:cNvPr>
          <p:cNvSpPr/>
          <p:nvPr/>
        </p:nvSpPr>
        <p:spPr>
          <a:xfrm>
            <a:off x="4083504" y="144890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52D9999-B25F-32C6-5E94-328104BE5A71}"/>
              </a:ext>
            </a:extLst>
          </p:cNvPr>
          <p:cNvSpPr/>
          <p:nvPr/>
        </p:nvSpPr>
        <p:spPr>
          <a:xfrm>
            <a:off x="4634142" y="144750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301BB07-4BFF-577D-0FFB-666B04F15E5F}"/>
              </a:ext>
            </a:extLst>
          </p:cNvPr>
          <p:cNvSpPr/>
          <p:nvPr/>
        </p:nvSpPr>
        <p:spPr>
          <a:xfrm>
            <a:off x="5162915" y="144750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70DAC9C-628E-8113-F8C4-914F61F404D9}"/>
              </a:ext>
            </a:extLst>
          </p:cNvPr>
          <p:cNvSpPr/>
          <p:nvPr/>
        </p:nvSpPr>
        <p:spPr>
          <a:xfrm>
            <a:off x="5734088" y="14573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34908E4-58C0-734C-6D68-E3105D8FC969}"/>
              </a:ext>
            </a:extLst>
          </p:cNvPr>
          <p:cNvSpPr/>
          <p:nvPr/>
        </p:nvSpPr>
        <p:spPr>
          <a:xfrm>
            <a:off x="6277618" y="14573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54547F1-B0DB-2CA1-FA89-67B0CF4E8C8F}"/>
              </a:ext>
            </a:extLst>
          </p:cNvPr>
          <p:cNvSpPr/>
          <p:nvPr/>
        </p:nvSpPr>
        <p:spPr>
          <a:xfrm>
            <a:off x="6818829" y="146713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1247236-57FF-411D-AC71-EFD532DC73DB}"/>
              </a:ext>
            </a:extLst>
          </p:cNvPr>
          <p:cNvSpPr/>
          <p:nvPr/>
        </p:nvSpPr>
        <p:spPr>
          <a:xfrm>
            <a:off x="7378141" y="146713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01AB6C-101D-2FC5-7DEB-1487C1C5F4B2}"/>
              </a:ext>
            </a:extLst>
          </p:cNvPr>
          <p:cNvSpPr/>
          <p:nvPr/>
        </p:nvSpPr>
        <p:spPr>
          <a:xfrm>
            <a:off x="7930866" y="14573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7932BB4-FBC6-D035-CC13-1F876616479A}"/>
              </a:ext>
            </a:extLst>
          </p:cNvPr>
          <p:cNvSpPr/>
          <p:nvPr/>
        </p:nvSpPr>
        <p:spPr>
          <a:xfrm>
            <a:off x="8473825" y="14573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782AA8-9AE8-C850-7BC4-04ADEE1FA540}"/>
              </a:ext>
            </a:extLst>
          </p:cNvPr>
          <p:cNvSpPr/>
          <p:nvPr/>
        </p:nvSpPr>
        <p:spPr>
          <a:xfrm>
            <a:off x="3556962" y="199994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979B111-3350-7CDD-8637-B68E5BCE7C10}"/>
              </a:ext>
            </a:extLst>
          </p:cNvPr>
          <p:cNvSpPr/>
          <p:nvPr/>
        </p:nvSpPr>
        <p:spPr>
          <a:xfrm>
            <a:off x="4083504" y="199151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0778AB2-6BDD-D1B3-08EE-45DC77867F48}"/>
              </a:ext>
            </a:extLst>
          </p:cNvPr>
          <p:cNvSpPr/>
          <p:nvPr/>
        </p:nvSpPr>
        <p:spPr>
          <a:xfrm>
            <a:off x="4634142" y="199011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BD0A39-A755-9050-3AB0-19CAC18AF0AE}"/>
              </a:ext>
            </a:extLst>
          </p:cNvPr>
          <p:cNvSpPr/>
          <p:nvPr/>
        </p:nvSpPr>
        <p:spPr>
          <a:xfrm>
            <a:off x="5162915" y="199011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8B9F79-556A-CB59-A8B2-8605C9EFC1BF}"/>
              </a:ext>
            </a:extLst>
          </p:cNvPr>
          <p:cNvSpPr/>
          <p:nvPr/>
        </p:nvSpPr>
        <p:spPr>
          <a:xfrm>
            <a:off x="5734088" y="1999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C15762C-6CD1-8F02-BEF9-1BB3C86AA83F}"/>
              </a:ext>
            </a:extLst>
          </p:cNvPr>
          <p:cNvSpPr/>
          <p:nvPr/>
        </p:nvSpPr>
        <p:spPr>
          <a:xfrm>
            <a:off x="6277618" y="1999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BA57F4-755B-1682-0CE7-343363AD2793}"/>
              </a:ext>
            </a:extLst>
          </p:cNvPr>
          <p:cNvSpPr/>
          <p:nvPr/>
        </p:nvSpPr>
        <p:spPr>
          <a:xfrm>
            <a:off x="6818829" y="20097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D78C180-E807-2C7F-28FE-4236636F2AAD}"/>
              </a:ext>
            </a:extLst>
          </p:cNvPr>
          <p:cNvSpPr/>
          <p:nvPr/>
        </p:nvSpPr>
        <p:spPr>
          <a:xfrm>
            <a:off x="7378141" y="20097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22DC1E8-C351-A267-07E8-8BC84C99C356}"/>
              </a:ext>
            </a:extLst>
          </p:cNvPr>
          <p:cNvSpPr/>
          <p:nvPr/>
        </p:nvSpPr>
        <p:spPr>
          <a:xfrm>
            <a:off x="7930866" y="1999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4564019-9A52-51B4-BFFF-175F17DDE958}"/>
              </a:ext>
            </a:extLst>
          </p:cNvPr>
          <p:cNvSpPr/>
          <p:nvPr/>
        </p:nvSpPr>
        <p:spPr>
          <a:xfrm>
            <a:off x="8473825" y="1999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C97CB10-967A-F879-475E-6BEA7D899D3C}"/>
              </a:ext>
            </a:extLst>
          </p:cNvPr>
          <p:cNvSpPr/>
          <p:nvPr/>
        </p:nvSpPr>
        <p:spPr>
          <a:xfrm>
            <a:off x="3544254" y="2524125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6659BC-3A14-FB2F-FE84-0F6D81C5D23E}"/>
              </a:ext>
            </a:extLst>
          </p:cNvPr>
          <p:cNvSpPr/>
          <p:nvPr/>
        </p:nvSpPr>
        <p:spPr>
          <a:xfrm>
            <a:off x="4070796" y="251570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0883F1B-66ED-1E15-777A-D5EBAF07D638}"/>
              </a:ext>
            </a:extLst>
          </p:cNvPr>
          <p:cNvSpPr/>
          <p:nvPr/>
        </p:nvSpPr>
        <p:spPr>
          <a:xfrm>
            <a:off x="4621434" y="251430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3F476AF-8550-6688-DAED-B895BA374ECF}"/>
              </a:ext>
            </a:extLst>
          </p:cNvPr>
          <p:cNvSpPr/>
          <p:nvPr/>
        </p:nvSpPr>
        <p:spPr>
          <a:xfrm>
            <a:off x="5150207" y="251430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B9E579B-F2BA-5889-8276-1883B7DC5280}"/>
              </a:ext>
            </a:extLst>
          </p:cNvPr>
          <p:cNvSpPr/>
          <p:nvPr/>
        </p:nvSpPr>
        <p:spPr>
          <a:xfrm>
            <a:off x="5721380" y="25241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58ADB3-93AA-DFD1-645A-702AB5179F0E}"/>
              </a:ext>
            </a:extLst>
          </p:cNvPr>
          <p:cNvSpPr/>
          <p:nvPr/>
        </p:nvSpPr>
        <p:spPr>
          <a:xfrm>
            <a:off x="6264910" y="25241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FEB4758-F84F-D1A2-3B73-39FB32A282B1}"/>
              </a:ext>
            </a:extLst>
          </p:cNvPr>
          <p:cNvSpPr/>
          <p:nvPr/>
        </p:nvSpPr>
        <p:spPr>
          <a:xfrm>
            <a:off x="6806121" y="253393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C02BAF4-6F05-2DD6-0C65-9CB100581C40}"/>
              </a:ext>
            </a:extLst>
          </p:cNvPr>
          <p:cNvSpPr/>
          <p:nvPr/>
        </p:nvSpPr>
        <p:spPr>
          <a:xfrm>
            <a:off x="7365433" y="253393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9ED7057-BB58-FA3E-D045-1D4582E1A7A0}"/>
              </a:ext>
            </a:extLst>
          </p:cNvPr>
          <p:cNvSpPr/>
          <p:nvPr/>
        </p:nvSpPr>
        <p:spPr>
          <a:xfrm>
            <a:off x="7918158" y="25241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6B2025D-1882-99A3-B045-E8E1415E2FE6}"/>
              </a:ext>
            </a:extLst>
          </p:cNvPr>
          <p:cNvSpPr/>
          <p:nvPr/>
        </p:nvSpPr>
        <p:spPr>
          <a:xfrm>
            <a:off x="8461117" y="252412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C8B7FFD-5D2A-99DB-E55B-FA3BD0E33A2C}"/>
              </a:ext>
            </a:extLst>
          </p:cNvPr>
          <p:cNvSpPr/>
          <p:nvPr/>
        </p:nvSpPr>
        <p:spPr>
          <a:xfrm>
            <a:off x="3533935" y="308505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8E24FA3-CC49-C17E-E6EC-2B8337F4880D}"/>
              </a:ext>
            </a:extLst>
          </p:cNvPr>
          <p:cNvSpPr/>
          <p:nvPr/>
        </p:nvSpPr>
        <p:spPr>
          <a:xfrm>
            <a:off x="4060477" y="307663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1291CC9-6C43-B415-8587-CC2CC98D8F4B}"/>
              </a:ext>
            </a:extLst>
          </p:cNvPr>
          <p:cNvSpPr/>
          <p:nvPr/>
        </p:nvSpPr>
        <p:spPr>
          <a:xfrm>
            <a:off x="4611115" y="307523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0AD642D-D552-1C59-1A61-6FE2C3AE99F3}"/>
              </a:ext>
            </a:extLst>
          </p:cNvPr>
          <p:cNvSpPr/>
          <p:nvPr/>
        </p:nvSpPr>
        <p:spPr>
          <a:xfrm>
            <a:off x="5139888" y="307523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EAA967E-4416-8CFF-BB24-A6E37CABFBB2}"/>
              </a:ext>
            </a:extLst>
          </p:cNvPr>
          <p:cNvSpPr/>
          <p:nvPr/>
        </p:nvSpPr>
        <p:spPr>
          <a:xfrm>
            <a:off x="5711061" y="308505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7912808-B4A3-2C80-1E71-638D16C92B6D}"/>
              </a:ext>
            </a:extLst>
          </p:cNvPr>
          <p:cNvSpPr/>
          <p:nvPr/>
        </p:nvSpPr>
        <p:spPr>
          <a:xfrm>
            <a:off x="6254591" y="308505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FA108A-B5C0-3C59-1E29-E132A7505EA0}"/>
              </a:ext>
            </a:extLst>
          </p:cNvPr>
          <p:cNvSpPr/>
          <p:nvPr/>
        </p:nvSpPr>
        <p:spPr>
          <a:xfrm>
            <a:off x="6795802" y="30948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035B490-DB87-66F1-97EC-16C4EB6BEC93}"/>
              </a:ext>
            </a:extLst>
          </p:cNvPr>
          <p:cNvSpPr/>
          <p:nvPr/>
        </p:nvSpPr>
        <p:spPr>
          <a:xfrm>
            <a:off x="7355114" y="30948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2A3A28E-26A4-DD72-FDC1-1671ACC1C619}"/>
              </a:ext>
            </a:extLst>
          </p:cNvPr>
          <p:cNvSpPr/>
          <p:nvPr/>
        </p:nvSpPr>
        <p:spPr>
          <a:xfrm>
            <a:off x="7907839" y="308505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2137E2B-8D9A-B4A1-8A78-D9B2F592BD29}"/>
              </a:ext>
            </a:extLst>
          </p:cNvPr>
          <p:cNvSpPr/>
          <p:nvPr/>
        </p:nvSpPr>
        <p:spPr>
          <a:xfrm>
            <a:off x="8450798" y="308505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DB96F36-5F89-DEC1-0205-A8A9C9526CD2}"/>
              </a:ext>
            </a:extLst>
          </p:cNvPr>
          <p:cNvSpPr/>
          <p:nvPr/>
        </p:nvSpPr>
        <p:spPr>
          <a:xfrm>
            <a:off x="3550815" y="361690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CCC72D2-B69D-C3F5-A74B-6AFFE92DBDE5}"/>
              </a:ext>
            </a:extLst>
          </p:cNvPr>
          <p:cNvSpPr/>
          <p:nvPr/>
        </p:nvSpPr>
        <p:spPr>
          <a:xfrm>
            <a:off x="4077357" y="3608485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8257D46-EA7B-3D56-6A2F-4BD0607FC4CF}"/>
              </a:ext>
            </a:extLst>
          </p:cNvPr>
          <p:cNvSpPr/>
          <p:nvPr/>
        </p:nvSpPr>
        <p:spPr>
          <a:xfrm>
            <a:off x="4627995" y="360708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133206E-0A03-E80E-B3BD-9C6F7A3F8526}"/>
              </a:ext>
            </a:extLst>
          </p:cNvPr>
          <p:cNvSpPr/>
          <p:nvPr/>
        </p:nvSpPr>
        <p:spPr>
          <a:xfrm>
            <a:off x="5156768" y="360708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B5C972A-62EB-44D0-04FB-08CA00C8B3CE}"/>
              </a:ext>
            </a:extLst>
          </p:cNvPr>
          <p:cNvSpPr/>
          <p:nvPr/>
        </p:nvSpPr>
        <p:spPr>
          <a:xfrm>
            <a:off x="5727941" y="361690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6DC64A7-9F59-DCD5-F959-7FE18B553485}"/>
              </a:ext>
            </a:extLst>
          </p:cNvPr>
          <p:cNvSpPr/>
          <p:nvPr/>
        </p:nvSpPr>
        <p:spPr>
          <a:xfrm>
            <a:off x="6271471" y="361690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611000D-1065-022B-500A-B5B400E9BA7B}"/>
              </a:ext>
            </a:extLst>
          </p:cNvPr>
          <p:cNvSpPr/>
          <p:nvPr/>
        </p:nvSpPr>
        <p:spPr>
          <a:xfrm>
            <a:off x="6812682" y="362671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8C2BC14-C9C9-5B52-4DB5-6D20C976A1C9}"/>
              </a:ext>
            </a:extLst>
          </p:cNvPr>
          <p:cNvSpPr/>
          <p:nvPr/>
        </p:nvSpPr>
        <p:spPr>
          <a:xfrm>
            <a:off x="7371994" y="362671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50D73F-F566-41EC-B967-3C0CC642319B}"/>
              </a:ext>
            </a:extLst>
          </p:cNvPr>
          <p:cNvSpPr/>
          <p:nvPr/>
        </p:nvSpPr>
        <p:spPr>
          <a:xfrm>
            <a:off x="7924719" y="361690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8D46234-F15A-0CFF-FA6E-A0B9E227C9CB}"/>
              </a:ext>
            </a:extLst>
          </p:cNvPr>
          <p:cNvSpPr/>
          <p:nvPr/>
        </p:nvSpPr>
        <p:spPr>
          <a:xfrm>
            <a:off x="8467678" y="361690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288FE38-7A07-8381-0792-85E935F1E956}"/>
              </a:ext>
            </a:extLst>
          </p:cNvPr>
          <p:cNvSpPr/>
          <p:nvPr/>
        </p:nvSpPr>
        <p:spPr>
          <a:xfrm>
            <a:off x="3550815" y="414943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6B76AF0-2A73-29F9-9E53-F2B151248AE1}"/>
              </a:ext>
            </a:extLst>
          </p:cNvPr>
          <p:cNvSpPr/>
          <p:nvPr/>
        </p:nvSpPr>
        <p:spPr>
          <a:xfrm>
            <a:off x="4077357" y="414101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ABD25486-84F0-D0DB-EBB9-52257A45BD1E}"/>
              </a:ext>
            </a:extLst>
          </p:cNvPr>
          <p:cNvSpPr/>
          <p:nvPr/>
        </p:nvSpPr>
        <p:spPr>
          <a:xfrm>
            <a:off x="4627995" y="413960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7CBD688-0926-691B-2444-73639F40FDB1}"/>
              </a:ext>
            </a:extLst>
          </p:cNvPr>
          <p:cNvSpPr/>
          <p:nvPr/>
        </p:nvSpPr>
        <p:spPr>
          <a:xfrm>
            <a:off x="5156768" y="413960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B95EC20-4D42-C274-652B-234EDD0962C3}"/>
              </a:ext>
            </a:extLst>
          </p:cNvPr>
          <p:cNvSpPr/>
          <p:nvPr/>
        </p:nvSpPr>
        <p:spPr>
          <a:xfrm>
            <a:off x="5727941" y="41494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91FF5E8-8A42-15EC-0BB4-D998EB5A6B56}"/>
              </a:ext>
            </a:extLst>
          </p:cNvPr>
          <p:cNvSpPr/>
          <p:nvPr/>
        </p:nvSpPr>
        <p:spPr>
          <a:xfrm>
            <a:off x="6271471" y="41494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2EDE4BE-EC8A-AC43-FBBF-2313ED26F84D}"/>
              </a:ext>
            </a:extLst>
          </p:cNvPr>
          <p:cNvSpPr/>
          <p:nvPr/>
        </p:nvSpPr>
        <p:spPr>
          <a:xfrm>
            <a:off x="6812682" y="415924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5B6AD7E1-21C9-96C1-B46F-F34935A4C58E}"/>
              </a:ext>
            </a:extLst>
          </p:cNvPr>
          <p:cNvSpPr/>
          <p:nvPr/>
        </p:nvSpPr>
        <p:spPr>
          <a:xfrm>
            <a:off x="7371994" y="415924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B24B7AA-154A-955F-7041-35E7D776DD6D}"/>
              </a:ext>
            </a:extLst>
          </p:cNvPr>
          <p:cNvSpPr/>
          <p:nvPr/>
        </p:nvSpPr>
        <p:spPr>
          <a:xfrm>
            <a:off x="7924719" y="41494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9152C01-EFBA-C309-C88C-9867935F6278}"/>
              </a:ext>
            </a:extLst>
          </p:cNvPr>
          <p:cNvSpPr/>
          <p:nvPr/>
        </p:nvSpPr>
        <p:spPr>
          <a:xfrm>
            <a:off x="8467678" y="414943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984A2C67-CCAC-E391-80DF-5D4816EF697F}"/>
              </a:ext>
            </a:extLst>
          </p:cNvPr>
          <p:cNvSpPr/>
          <p:nvPr/>
        </p:nvSpPr>
        <p:spPr>
          <a:xfrm>
            <a:off x="3556963" y="469177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90D4F96-81DA-6B99-D709-FCDE55BC58AD}"/>
              </a:ext>
            </a:extLst>
          </p:cNvPr>
          <p:cNvSpPr/>
          <p:nvPr/>
        </p:nvSpPr>
        <p:spPr>
          <a:xfrm>
            <a:off x="4083505" y="468334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57C581D-F05A-D7C1-9DAD-18B5D0DD6DE0}"/>
              </a:ext>
            </a:extLst>
          </p:cNvPr>
          <p:cNvSpPr/>
          <p:nvPr/>
        </p:nvSpPr>
        <p:spPr>
          <a:xfrm>
            <a:off x="4634143" y="4681946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F25687-2C22-6700-970D-290AEDDA9E14}"/>
              </a:ext>
            </a:extLst>
          </p:cNvPr>
          <p:cNvSpPr/>
          <p:nvPr/>
        </p:nvSpPr>
        <p:spPr>
          <a:xfrm>
            <a:off x="5162916" y="4681945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3EE6C84-DA68-51C9-0147-8DB96E5F2506}"/>
              </a:ext>
            </a:extLst>
          </p:cNvPr>
          <p:cNvSpPr/>
          <p:nvPr/>
        </p:nvSpPr>
        <p:spPr>
          <a:xfrm>
            <a:off x="5734089" y="46917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F17A3D1-539D-5CE7-60B4-9972A2857374}"/>
              </a:ext>
            </a:extLst>
          </p:cNvPr>
          <p:cNvSpPr/>
          <p:nvPr/>
        </p:nvSpPr>
        <p:spPr>
          <a:xfrm>
            <a:off x="6277619" y="46917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2E956D2-247A-1A3F-3D46-8D9B97541CAA}"/>
              </a:ext>
            </a:extLst>
          </p:cNvPr>
          <p:cNvSpPr/>
          <p:nvPr/>
        </p:nvSpPr>
        <p:spPr>
          <a:xfrm>
            <a:off x="6818830" y="470158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51EAD739-BDBF-2B7D-613F-9FFDF158189E}"/>
              </a:ext>
            </a:extLst>
          </p:cNvPr>
          <p:cNvSpPr/>
          <p:nvPr/>
        </p:nvSpPr>
        <p:spPr>
          <a:xfrm>
            <a:off x="7378142" y="470158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5815BB-E120-397E-9AA4-794172AE6321}"/>
              </a:ext>
            </a:extLst>
          </p:cNvPr>
          <p:cNvSpPr/>
          <p:nvPr/>
        </p:nvSpPr>
        <p:spPr>
          <a:xfrm>
            <a:off x="7930867" y="46917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5E631C3-7D99-A7AD-E471-CC62BB807F79}"/>
              </a:ext>
            </a:extLst>
          </p:cNvPr>
          <p:cNvSpPr/>
          <p:nvPr/>
        </p:nvSpPr>
        <p:spPr>
          <a:xfrm>
            <a:off x="8473826" y="469176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1B708AF-205E-6FC8-6BE8-708395811014}"/>
              </a:ext>
            </a:extLst>
          </p:cNvPr>
          <p:cNvSpPr/>
          <p:nvPr/>
        </p:nvSpPr>
        <p:spPr>
          <a:xfrm>
            <a:off x="3565856" y="520612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5B27D04D-DEA5-52E6-D71E-70E35AAA099F}"/>
              </a:ext>
            </a:extLst>
          </p:cNvPr>
          <p:cNvSpPr/>
          <p:nvPr/>
        </p:nvSpPr>
        <p:spPr>
          <a:xfrm>
            <a:off x="4092398" y="5197707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34E817D7-96E4-6BBE-F051-6CE4580DC9C9}"/>
              </a:ext>
            </a:extLst>
          </p:cNvPr>
          <p:cNvSpPr/>
          <p:nvPr/>
        </p:nvSpPr>
        <p:spPr>
          <a:xfrm>
            <a:off x="4643036" y="5196305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C867680-8A5C-24F2-50F4-F81C01B6E377}"/>
              </a:ext>
            </a:extLst>
          </p:cNvPr>
          <p:cNvSpPr/>
          <p:nvPr/>
        </p:nvSpPr>
        <p:spPr>
          <a:xfrm>
            <a:off x="5171809" y="519630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BC3C1E3-F9E0-A179-D03A-968EF1F017F1}"/>
              </a:ext>
            </a:extLst>
          </p:cNvPr>
          <p:cNvSpPr/>
          <p:nvPr/>
        </p:nvSpPr>
        <p:spPr>
          <a:xfrm>
            <a:off x="5742982" y="520612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DDDC1CD-3136-6B7E-5568-BAB79E9132B9}"/>
              </a:ext>
            </a:extLst>
          </p:cNvPr>
          <p:cNvSpPr/>
          <p:nvPr/>
        </p:nvSpPr>
        <p:spPr>
          <a:xfrm>
            <a:off x="6286512" y="520612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7B56452-227D-719B-7FAB-730060F88C37}"/>
              </a:ext>
            </a:extLst>
          </p:cNvPr>
          <p:cNvSpPr/>
          <p:nvPr/>
        </p:nvSpPr>
        <p:spPr>
          <a:xfrm>
            <a:off x="6827723" y="5215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8BAA371-A1BC-3CB1-C759-277D655C5FB1}"/>
              </a:ext>
            </a:extLst>
          </p:cNvPr>
          <p:cNvSpPr/>
          <p:nvPr/>
        </p:nvSpPr>
        <p:spPr>
          <a:xfrm>
            <a:off x="7387035" y="5215940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69B5554-4BCC-8F9F-5EAD-EBD0EC6BFAF9}"/>
              </a:ext>
            </a:extLst>
          </p:cNvPr>
          <p:cNvSpPr/>
          <p:nvPr/>
        </p:nvSpPr>
        <p:spPr>
          <a:xfrm>
            <a:off x="7939760" y="520612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2A18B6B-61EA-49AA-C789-AC13A94397E5}"/>
              </a:ext>
            </a:extLst>
          </p:cNvPr>
          <p:cNvSpPr/>
          <p:nvPr/>
        </p:nvSpPr>
        <p:spPr>
          <a:xfrm>
            <a:off x="8482719" y="520612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41ED8BE-F4B4-5205-0577-B6E41CC57B5F}"/>
              </a:ext>
            </a:extLst>
          </p:cNvPr>
          <p:cNvSpPr/>
          <p:nvPr/>
        </p:nvSpPr>
        <p:spPr>
          <a:xfrm>
            <a:off x="3572580" y="5759553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CA3E3E4-9E07-CBD7-FBF6-374E421802C6}"/>
              </a:ext>
            </a:extLst>
          </p:cNvPr>
          <p:cNvSpPr/>
          <p:nvPr/>
        </p:nvSpPr>
        <p:spPr>
          <a:xfrm>
            <a:off x="4099122" y="5751131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87C1ACB-816A-00A3-1A49-DA17FAD2D88D}"/>
              </a:ext>
            </a:extLst>
          </p:cNvPr>
          <p:cNvSpPr/>
          <p:nvPr/>
        </p:nvSpPr>
        <p:spPr>
          <a:xfrm>
            <a:off x="4649760" y="5749729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3511396-BA9F-7C86-E0A6-91C895F37E93}"/>
              </a:ext>
            </a:extLst>
          </p:cNvPr>
          <p:cNvSpPr/>
          <p:nvPr/>
        </p:nvSpPr>
        <p:spPr>
          <a:xfrm>
            <a:off x="5178533" y="5749728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8AD38AD-3216-9572-DE55-C0A8436F00FF}"/>
              </a:ext>
            </a:extLst>
          </p:cNvPr>
          <p:cNvSpPr/>
          <p:nvPr/>
        </p:nvSpPr>
        <p:spPr>
          <a:xfrm>
            <a:off x="5749706" y="57595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EE9634F-BE20-4354-57E0-4938DA95F1FB}"/>
              </a:ext>
            </a:extLst>
          </p:cNvPr>
          <p:cNvSpPr/>
          <p:nvPr/>
        </p:nvSpPr>
        <p:spPr>
          <a:xfrm>
            <a:off x="6293236" y="57595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9AF2DF2-9968-9611-4F72-4A8EEFD6EEF6}"/>
              </a:ext>
            </a:extLst>
          </p:cNvPr>
          <p:cNvSpPr/>
          <p:nvPr/>
        </p:nvSpPr>
        <p:spPr>
          <a:xfrm>
            <a:off x="6834447" y="576936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B6E19709-37AE-3F35-C6C1-97A8627848D8}"/>
              </a:ext>
            </a:extLst>
          </p:cNvPr>
          <p:cNvSpPr/>
          <p:nvPr/>
        </p:nvSpPr>
        <p:spPr>
          <a:xfrm>
            <a:off x="7393759" y="5769364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4C439D1-D689-4A5A-3C01-1CE2AFB7A479}"/>
              </a:ext>
            </a:extLst>
          </p:cNvPr>
          <p:cNvSpPr/>
          <p:nvPr/>
        </p:nvSpPr>
        <p:spPr>
          <a:xfrm>
            <a:off x="7946484" y="57595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5508F82-452E-B1DE-D89D-60C239666EE9}"/>
              </a:ext>
            </a:extLst>
          </p:cNvPr>
          <p:cNvSpPr/>
          <p:nvPr/>
        </p:nvSpPr>
        <p:spPr>
          <a:xfrm>
            <a:off x="8489443" y="5759552"/>
            <a:ext cx="204430" cy="2000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AED0A0E-46F5-B379-C933-7B182D5655F7}"/>
              </a:ext>
            </a:extLst>
          </p:cNvPr>
          <p:cNvSpPr txBox="1"/>
          <p:nvPr/>
        </p:nvSpPr>
        <p:spPr>
          <a:xfrm>
            <a:off x="4471790" y="6455920"/>
            <a:ext cx="10235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88672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Background – SADIE</a:t>
            </a:r>
            <a:br>
              <a:rPr lang="en-GB" dirty="0"/>
            </a:br>
            <a:r>
              <a:rPr lang="en-GB" dirty="0"/>
              <a:t>Spatial Analysis by Distance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A63-D8D1-9EE2-E622-DE04CE7B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Introduced and developed by Joe Perry at Rothamsted Research to enable ecologists to treat count-based data in relation to their location in two-dimensional space where locations are specified</a:t>
            </a:r>
          </a:p>
          <a:p>
            <a:endParaRPr lang="en-GB" sz="3200" dirty="0"/>
          </a:p>
          <a:p>
            <a:r>
              <a:rPr lang="en-GB" sz="3200" dirty="0"/>
              <a:t>Developed for dealing with ecological data that can be considered ‘patchy’ &gt;&gt; perfect for insect or slug populations</a:t>
            </a:r>
          </a:p>
        </p:txBody>
      </p:sp>
    </p:spTree>
    <p:extLst>
      <p:ext uri="{BB962C8B-B14F-4D97-AF65-F5344CB8AC3E}">
        <p14:creationId xmlns:p14="http://schemas.microsoft.com/office/powerpoint/2010/main" val="18737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GB" baseline="-25000" dirty="0"/>
              <a:t>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A63-D8D1-9EE2-E622-DE04CE7B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Index of aggregation</a:t>
            </a:r>
          </a:p>
          <a:p>
            <a:pPr marL="0" indent="0">
              <a:buNone/>
            </a:pPr>
            <a:r>
              <a:rPr lang="en-GB" dirty="0"/>
              <a:t>Quantifying the presence and degree of clustering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baseline="-25000" dirty="0"/>
              <a:t>a</a:t>
            </a:r>
            <a:r>
              <a:rPr lang="en-GB" dirty="0"/>
              <a:t> = 1 : randomly arranged counts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baseline="-25000" dirty="0"/>
              <a:t>a</a:t>
            </a:r>
            <a:r>
              <a:rPr lang="en-GB" dirty="0"/>
              <a:t> &lt; 1 : regularly arranged counts</a:t>
            </a:r>
          </a:p>
          <a:p>
            <a:pPr marL="0" indent="0">
              <a:buNone/>
            </a:pPr>
            <a:r>
              <a:rPr lang="en-GB" dirty="0"/>
              <a:t>I</a:t>
            </a:r>
            <a:r>
              <a:rPr lang="en-GB" baseline="-25000" dirty="0"/>
              <a:t>a</a:t>
            </a:r>
            <a:r>
              <a:rPr lang="en-GB" dirty="0"/>
              <a:t> &gt; 1 : clustered counts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Associated with a probability level, P</a:t>
            </a:r>
            <a:r>
              <a:rPr lang="en-GB" baseline="-25000" dirty="0"/>
              <a:t>a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C40AF-8341-6F0F-9894-679398D9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73" y="5339432"/>
            <a:ext cx="4011427" cy="97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GB" baseline="-25000" dirty="0"/>
              <a:t>i</a:t>
            </a:r>
            <a:r>
              <a:rPr lang="en-GB" dirty="0"/>
              <a:t> and v</a:t>
            </a:r>
            <a:r>
              <a:rPr lang="en-GB" baseline="-25000" dirty="0"/>
              <a:t>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A63-D8D1-9EE2-E622-DE04CE7B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17"/>
            <a:ext cx="10515600" cy="2309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Respectively quantify the presence of patches or gaps</a:t>
            </a:r>
          </a:p>
          <a:p>
            <a:pPr marL="0" indent="0">
              <a:buNone/>
            </a:pPr>
            <a:r>
              <a:rPr lang="en-GB" dirty="0"/>
              <a:t>Part of the red-blue analysis tool</a:t>
            </a:r>
          </a:p>
          <a:p>
            <a:pPr marL="0" indent="0">
              <a:buNone/>
            </a:pPr>
            <a:r>
              <a:rPr lang="en-GB" dirty="0"/>
              <a:t>Provide a means to measure the presence of spatial pattern by identifying neighbourhoods of consistently high counts (patches or clustering) or low counts (gaps or dispersion) respectively.</a:t>
            </a:r>
          </a:p>
          <a:p>
            <a:pPr marL="0" indent="0">
              <a:buNone/>
            </a:pPr>
            <a:endParaRPr lang="en-GB" dirty="0"/>
          </a:p>
          <a:p>
            <a:pPr>
              <a:buFontTx/>
              <a:buChar char="-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39DB4-1D19-88E8-2F85-D35D2474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62" y="5191283"/>
            <a:ext cx="6622476" cy="123131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2F948-CA27-3C8C-9339-1430AFF62CF1}"/>
              </a:ext>
            </a:extLst>
          </p:cNvPr>
          <p:cNvGrpSpPr/>
          <p:nvPr/>
        </p:nvGrpSpPr>
        <p:grpSpPr>
          <a:xfrm>
            <a:off x="7630160" y="4157991"/>
            <a:ext cx="2164080" cy="1328409"/>
            <a:chOff x="7630160" y="4157991"/>
            <a:chExt cx="2164080" cy="132840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21EEAC-737C-92B7-3219-4ED1C388BAEE}"/>
                </a:ext>
              </a:extLst>
            </p:cNvPr>
            <p:cNvCxnSpPr/>
            <p:nvPr/>
          </p:nvCxnSpPr>
          <p:spPr>
            <a:xfrm flipH="1">
              <a:off x="7630160" y="4744720"/>
              <a:ext cx="152400" cy="7315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1A8CEB-248F-1BF9-B27E-A39AE8CD5DB6}"/>
                </a:ext>
              </a:extLst>
            </p:cNvPr>
            <p:cNvCxnSpPr>
              <a:cxnSpLocks/>
            </p:cNvCxnSpPr>
            <p:nvPr/>
          </p:nvCxnSpPr>
          <p:spPr>
            <a:xfrm>
              <a:off x="8503459" y="4744720"/>
              <a:ext cx="213821" cy="7416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79015-36D7-E638-7F3A-80D85DB84B0F}"/>
                </a:ext>
              </a:extLst>
            </p:cNvPr>
            <p:cNvSpPr txBox="1"/>
            <p:nvPr/>
          </p:nvSpPr>
          <p:spPr>
            <a:xfrm>
              <a:off x="7630160" y="4157991"/>
              <a:ext cx="2164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FF0000"/>
                  </a:solidFill>
                </a:rPr>
                <a:t>v</a:t>
              </a:r>
              <a:r>
                <a:rPr lang="en-GB" sz="3200" baseline="-25000" dirty="0">
                  <a:solidFill>
                    <a:srgbClr val="FF0000"/>
                  </a:solidFill>
                </a:rPr>
                <a:t>i</a:t>
              </a:r>
              <a:r>
                <a:rPr lang="en-GB" sz="3200" dirty="0">
                  <a:solidFill>
                    <a:srgbClr val="FF0000"/>
                  </a:solidFill>
                </a:rPr>
                <a:t>      v</a:t>
              </a:r>
              <a:r>
                <a:rPr lang="en-GB" sz="3200" baseline="-25000" dirty="0">
                  <a:solidFill>
                    <a:srgbClr val="FF0000"/>
                  </a:solidFill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2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Red-blue plot</a:t>
            </a:r>
            <a:endParaRPr lang="en-GB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4A63-D8D1-9EE2-E622-DE04CE7B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867770"/>
            <a:ext cx="3388360" cy="4239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Visual representation of the degree of clustering, using v</a:t>
            </a:r>
            <a:r>
              <a:rPr lang="en-GB" baseline="-25000" dirty="0"/>
              <a:t>i</a:t>
            </a:r>
            <a:r>
              <a:rPr lang="en-GB" dirty="0"/>
              <a:t> and v</a:t>
            </a:r>
            <a:r>
              <a:rPr lang="en-GB" baseline="-25000" dirty="0"/>
              <a:t>j</a:t>
            </a:r>
          </a:p>
          <a:p>
            <a:pPr marL="0" indent="0">
              <a:buNone/>
            </a:pPr>
            <a:endParaRPr lang="en-GB" baseline="-25000" dirty="0"/>
          </a:p>
          <a:p>
            <a:pPr marL="0" indent="0">
              <a:buNone/>
            </a:pPr>
            <a:r>
              <a:rPr lang="en-GB" dirty="0"/>
              <a:t>Clusters are defined as areas enclosed by contour levels of +1.5 or -1.5 (based on Perry’s index)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04BBB-2E1E-905E-87F9-980796443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42" y="502052"/>
            <a:ext cx="7680960" cy="608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1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8F23-01FE-636E-3379-19A64D8B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161925"/>
            <a:ext cx="10515600" cy="1325563"/>
          </a:xfrm>
        </p:spPr>
        <p:txBody>
          <a:bodyPr/>
          <a:lstStyle/>
          <a:p>
            <a:r>
              <a:rPr lang="en-GB" dirty="0"/>
              <a:t>Interpolation plot</a:t>
            </a:r>
            <a:endParaRPr lang="en-GB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079F5-A120-2D9A-80A4-64C9CDB5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002" y="669055"/>
            <a:ext cx="7611197" cy="60270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877AD7B-44DA-7EB6-2DDF-FDC3F5476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1487488"/>
            <a:ext cx="4144962" cy="48953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2CB500"/>
                </a:solidFill>
              </a:rPr>
              <a:t>Green areas</a:t>
            </a:r>
            <a:r>
              <a:rPr lang="en-US" altLang="en-US" sz="2800" dirty="0"/>
              <a:t>: negative values, indicating zones of gaps or dispersal.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E6E309"/>
                </a:solidFill>
              </a:rPr>
              <a:t>Yellow areas</a:t>
            </a:r>
            <a:r>
              <a:rPr lang="en-US" altLang="en-US" sz="2800" dirty="0"/>
              <a:t>: near-zero values, representing neutral areas with little or no clustering or dispersal.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EFBFA9"/>
                </a:solidFill>
              </a:rPr>
              <a:t>Pink areas</a:t>
            </a:r>
            <a:r>
              <a:rPr lang="en-US" altLang="en-US" sz="2800" dirty="0"/>
              <a:t>: positive values, representing zones of aggregation or clustering. </a:t>
            </a:r>
          </a:p>
        </p:txBody>
      </p:sp>
    </p:spTree>
    <p:extLst>
      <p:ext uri="{BB962C8B-B14F-4D97-AF65-F5344CB8AC3E}">
        <p14:creationId xmlns:p14="http://schemas.microsoft.com/office/powerpoint/2010/main" val="27899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E079F5-A120-2D9A-80A4-64C9CDB5E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351" y="1122492"/>
            <a:ext cx="5825527" cy="4613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B3BCB-A04E-E406-7CC9-0A3615402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5040"/>
            <a:ext cx="6416685" cy="52140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745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439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SADIE</vt:lpstr>
      <vt:lpstr>Background - SLIMERS</vt:lpstr>
      <vt:lpstr>PowerPoint Presentation</vt:lpstr>
      <vt:lpstr>Background – SADIE Spatial Analysis by Distance IndicEs</vt:lpstr>
      <vt:lpstr>Ia</vt:lpstr>
      <vt:lpstr>vi and vj</vt:lpstr>
      <vt:lpstr>Red-blue plot</vt:lpstr>
      <vt:lpstr>Interpolation plot</vt:lpstr>
      <vt:lpstr>PowerPoint Presentation</vt:lpstr>
      <vt:lpstr>References</vt:lpstr>
    </vt:vector>
  </TitlesOfParts>
  <Company>Harper Adams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SADIE</dc:title>
  <dc:creator>Claire Price</dc:creator>
  <cp:lastModifiedBy>Claire Price</cp:lastModifiedBy>
  <cp:revision>1</cp:revision>
  <dcterms:created xsi:type="dcterms:W3CDTF">2024-08-30T13:05:48Z</dcterms:created>
  <dcterms:modified xsi:type="dcterms:W3CDTF">2024-09-12T14:58:01Z</dcterms:modified>
</cp:coreProperties>
</file>