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453F-172D-B8FD-7784-26B96E81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494BE-AD46-F314-3EE6-64A38DB3F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1BC6-1FE0-7EAB-DB3E-CA4B5755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FB095-A97E-8DEF-02CE-DB274E66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D9AE-53CA-05F8-7A3C-D06C8BC4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9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8DA1-BC72-A51D-4E6D-6082BC66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B5E93-CCDE-D488-1B09-F8C6C58F2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981F-C2D2-A484-F0C3-768E3BAD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05AB6-4210-E3EC-61D9-08037FC4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9D25-D831-0381-7750-54BC9D02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7DE36-2490-C8AF-1024-635E80AF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32C10-9E6B-F6B0-CADB-6FA2C2137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E792-59FB-9313-82FC-F480D97C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78CE-ECDC-55F3-2059-A5B03932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2472-B96E-7FB2-6417-8DA0DF1A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3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40BF-F01A-2A36-E9DF-1A0115CF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9B69-3B1C-4F10-2DA1-00D5F28B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AA78-8E1B-D1A4-A7E1-A18D8080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B2FF-BD01-5DD4-9775-AA77E25C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A096-511B-0864-0070-B843AE72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5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DF6E-891A-FE1B-1956-B5281503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689FE-F83F-3B15-3CE7-43C050DC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F2E0-C4CD-EF53-667D-49332789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D7E8-F9E7-C6D6-85BD-DCC5FB3A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3DFC3-EA63-F1F1-01E2-3E7789B0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6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12B0-B28B-A41A-C211-0B5886E1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20BE-3AC8-71BE-ACF8-747CF91EA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D1059-F19C-F2D3-BA9F-D1692C6A2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3A4F-1052-45A7-4B99-80F24697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4A4D5-F0AE-8A42-5EF3-9C83C0E3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59F79-49DC-8D88-C3D9-1A8BA41C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6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5F13-D7F4-F1B8-2E84-96498776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624F-5B44-BB9E-4CEA-193C70D6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E624-3448-0FF5-7D8A-1AD5B9A2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0FCBF-4E04-7204-A2AF-DE04C8A8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8FD6E-3AD2-2FDD-C2F2-A7A0AC53C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6D1AB-0090-0D5B-3CCC-A8999E7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F8FDA-2CDB-8919-538D-442EE67E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D95BA-1C4D-03A7-0CB3-A7CB56AC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66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2BD7-C7A4-BB25-AD49-5001432C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2DAB1-47E8-744C-D878-FB32656B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C712F-1BCE-F644-C8C4-86278BD5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18DE7-9D39-5FD5-7931-46993A31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2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7F379-ED47-21AD-502A-A4EB627B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3F152-9A5E-2A1A-E303-FB1F2C76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944-9F54-F0A7-C07B-526974C4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0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76F1-8A14-65C5-89CD-C353C556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C3AF-EB63-3FC6-5867-D9BF17E8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90B8-5F6A-30A3-63D5-B81F48CE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19ADC-F574-A31B-1357-9C2DF724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BB15E-C7FB-F0D8-CE22-8B5B08CC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7F2ED-D01B-471E-A035-4CBD3CDF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6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AA87-F1A5-F332-637E-287FC61D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81E7D-EDD9-7B6F-CD5A-51F22245E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083B2-17A7-ED55-4F5B-CAEE54116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B9EE-E8CD-00BE-8151-78BBFBC0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DD3F5-C156-479C-592E-C36AE7F9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621E-4144-C32F-D29F-DCBA2F05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7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BBE2A-0B91-9DD1-98C3-6963E32E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73EA-A0E2-B132-7B1A-039461D5D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4759-AC99-8A0F-6F17-796C42F41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5D405-D16C-4300-B651-581A8D7182D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7898-318D-C4D9-474C-5BDD64E39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0EE9-06ED-E3D1-E2B4-F8B13B90F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C1942-F866-4B1A-BA2E-D41573BF7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A18F-29D4-8A23-67E5-8B567F722974}"/>
              </a:ext>
            </a:extLst>
          </p:cNvPr>
          <p:cNvSpPr txBox="1"/>
          <p:nvPr/>
        </p:nvSpPr>
        <p:spPr>
          <a:xfrm>
            <a:off x="1206533" y="36516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2B971-3C60-EDD0-6DDE-3DF906B96B7F}"/>
              </a:ext>
            </a:extLst>
          </p:cNvPr>
          <p:cNvSpPr/>
          <p:nvPr/>
        </p:nvSpPr>
        <p:spPr>
          <a:xfrm>
            <a:off x="5647903" y="2071057"/>
            <a:ext cx="3193869" cy="3056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Working directory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B36B7C7-019B-9DB4-2334-D9FF9DEE8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68" y="1359131"/>
            <a:ext cx="1487203" cy="621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20FAEF-00B1-0B98-540A-80F6380EBD1E}"/>
              </a:ext>
            </a:extLst>
          </p:cNvPr>
          <p:cNvSpPr/>
          <p:nvPr/>
        </p:nvSpPr>
        <p:spPr>
          <a:xfrm>
            <a:off x="5880858" y="3295936"/>
            <a:ext cx="875212" cy="13911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9AC25-782C-8EBF-D0F1-3B833AEAD6C0}"/>
              </a:ext>
            </a:extLst>
          </p:cNvPr>
          <p:cNvSpPr/>
          <p:nvPr/>
        </p:nvSpPr>
        <p:spPr>
          <a:xfrm>
            <a:off x="6969430" y="3295936"/>
            <a:ext cx="790303" cy="13911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script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D38F9F-0F37-7FA7-9023-75EADE2078BC}"/>
              </a:ext>
            </a:extLst>
          </p:cNvPr>
          <p:cNvSpPr/>
          <p:nvPr/>
        </p:nvSpPr>
        <p:spPr>
          <a:xfrm>
            <a:off x="1269867" y="2071057"/>
            <a:ext cx="3193869" cy="3056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Working directory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8712FC2-68A1-BB19-D3DD-802E53E9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32" y="1359131"/>
            <a:ext cx="1487203" cy="6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1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A18F-29D4-8A23-67E5-8B567F722974}"/>
              </a:ext>
            </a:extLst>
          </p:cNvPr>
          <p:cNvSpPr txBox="1"/>
          <p:nvPr/>
        </p:nvSpPr>
        <p:spPr>
          <a:xfrm>
            <a:off x="1352006" y="489857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does Git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2B971-3C60-EDD0-6DDE-3DF906B96B7F}"/>
              </a:ext>
            </a:extLst>
          </p:cNvPr>
          <p:cNvSpPr/>
          <p:nvPr/>
        </p:nvSpPr>
        <p:spPr>
          <a:xfrm>
            <a:off x="1449976" y="2174966"/>
            <a:ext cx="3193869" cy="3056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Working directory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B36B7C7-019B-9DB4-2334-D9FF9DEE8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1" y="1463040"/>
            <a:ext cx="1487203" cy="621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20FAEF-00B1-0B98-540A-80F6380EBD1E}"/>
              </a:ext>
            </a:extLst>
          </p:cNvPr>
          <p:cNvSpPr/>
          <p:nvPr/>
        </p:nvSpPr>
        <p:spPr>
          <a:xfrm>
            <a:off x="1682931" y="3399845"/>
            <a:ext cx="875212" cy="13911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9AC25-782C-8EBF-D0F1-3B833AEAD6C0}"/>
              </a:ext>
            </a:extLst>
          </p:cNvPr>
          <p:cNvSpPr/>
          <p:nvPr/>
        </p:nvSpPr>
        <p:spPr>
          <a:xfrm>
            <a:off x="2771503" y="3399845"/>
            <a:ext cx="790303" cy="1391195"/>
          </a:xfrm>
          <a:prstGeom prst="rect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script</a:t>
            </a:r>
          </a:p>
          <a:p>
            <a:pPr algn="ctr"/>
            <a:r>
              <a:rPr lang="en-GB" dirty="0"/>
              <a:t>+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0F6756-D06B-4258-71E8-178BFB9DB0CE}"/>
              </a:ext>
            </a:extLst>
          </p:cNvPr>
          <p:cNvSpPr/>
          <p:nvPr/>
        </p:nvSpPr>
        <p:spPr>
          <a:xfrm>
            <a:off x="3707674" y="3399844"/>
            <a:ext cx="790303" cy="1391195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graph file</a:t>
            </a:r>
          </a:p>
        </p:txBody>
      </p:sp>
    </p:spTree>
    <p:extLst>
      <p:ext uri="{BB962C8B-B14F-4D97-AF65-F5344CB8AC3E}">
        <p14:creationId xmlns:p14="http://schemas.microsoft.com/office/powerpoint/2010/main" val="32472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A18F-29D4-8A23-67E5-8B567F722974}"/>
              </a:ext>
            </a:extLst>
          </p:cNvPr>
          <p:cNvSpPr txBox="1"/>
          <p:nvPr/>
        </p:nvSpPr>
        <p:spPr>
          <a:xfrm>
            <a:off x="1352006" y="489857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does Git work?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44ACA3F-7F02-6C35-4950-D7CC80508C30}"/>
              </a:ext>
            </a:extLst>
          </p:cNvPr>
          <p:cNvSpPr/>
          <p:nvPr/>
        </p:nvSpPr>
        <p:spPr>
          <a:xfrm>
            <a:off x="2265220" y="825138"/>
            <a:ext cx="6849670" cy="5543005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24ECB-9427-D8E4-C5E0-C4747F66EFBE}"/>
              </a:ext>
            </a:extLst>
          </p:cNvPr>
          <p:cNvSpPr/>
          <p:nvPr/>
        </p:nvSpPr>
        <p:spPr>
          <a:xfrm>
            <a:off x="4130832" y="2167446"/>
            <a:ext cx="3193869" cy="3056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Working directory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FA3D2B7-3B9E-7DA5-A508-93ECDEF82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97" y="1455520"/>
            <a:ext cx="1487203" cy="6210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99CCC8-9A22-A381-06C5-1EC49DC2D23C}"/>
              </a:ext>
            </a:extLst>
          </p:cNvPr>
          <p:cNvSpPr/>
          <p:nvPr/>
        </p:nvSpPr>
        <p:spPr>
          <a:xfrm>
            <a:off x="4363787" y="3392325"/>
            <a:ext cx="875212" cy="13911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7FD94-D1E0-0FCC-E308-B86B16688940}"/>
              </a:ext>
            </a:extLst>
          </p:cNvPr>
          <p:cNvSpPr/>
          <p:nvPr/>
        </p:nvSpPr>
        <p:spPr>
          <a:xfrm>
            <a:off x="5452359" y="3392325"/>
            <a:ext cx="790303" cy="13911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881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A18F-29D4-8A23-67E5-8B567F722974}"/>
              </a:ext>
            </a:extLst>
          </p:cNvPr>
          <p:cNvSpPr txBox="1"/>
          <p:nvPr/>
        </p:nvSpPr>
        <p:spPr>
          <a:xfrm>
            <a:off x="106937" y="0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does Git work?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44ACA3F-7F02-6C35-4950-D7CC80508C30}"/>
              </a:ext>
            </a:extLst>
          </p:cNvPr>
          <p:cNvSpPr/>
          <p:nvPr/>
        </p:nvSpPr>
        <p:spPr>
          <a:xfrm>
            <a:off x="2265220" y="825138"/>
            <a:ext cx="6849670" cy="5543005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24ECB-9427-D8E4-C5E0-C4747F66EFBE}"/>
              </a:ext>
            </a:extLst>
          </p:cNvPr>
          <p:cNvSpPr/>
          <p:nvPr/>
        </p:nvSpPr>
        <p:spPr>
          <a:xfrm>
            <a:off x="4130832" y="2167446"/>
            <a:ext cx="3193869" cy="3056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Working directory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FA3D2B7-3B9E-7DA5-A508-93ECDEF82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97" y="1455520"/>
            <a:ext cx="1487203" cy="6210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975BBA-2BBD-FFA3-3230-8D7070EE52F7}"/>
              </a:ext>
            </a:extLst>
          </p:cNvPr>
          <p:cNvSpPr/>
          <p:nvPr/>
        </p:nvSpPr>
        <p:spPr>
          <a:xfrm>
            <a:off x="4292157" y="3429001"/>
            <a:ext cx="875212" cy="13911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3C2AD-5472-D002-E89C-E5780750BD6F}"/>
              </a:ext>
            </a:extLst>
          </p:cNvPr>
          <p:cNvSpPr/>
          <p:nvPr/>
        </p:nvSpPr>
        <p:spPr>
          <a:xfrm>
            <a:off x="5380729" y="3429001"/>
            <a:ext cx="790303" cy="1391195"/>
          </a:xfrm>
          <a:prstGeom prst="rect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script</a:t>
            </a:r>
          </a:p>
          <a:p>
            <a:pPr algn="ctr"/>
            <a:r>
              <a:rPr lang="en-GB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5F086-BE19-0DD9-8FAE-AA5E9BF312BE}"/>
              </a:ext>
            </a:extLst>
          </p:cNvPr>
          <p:cNvSpPr/>
          <p:nvPr/>
        </p:nvSpPr>
        <p:spPr>
          <a:xfrm>
            <a:off x="6316900" y="3429000"/>
            <a:ext cx="790303" cy="1391195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graph file</a:t>
            </a:r>
          </a:p>
        </p:txBody>
      </p:sp>
    </p:spTree>
    <p:extLst>
      <p:ext uri="{BB962C8B-B14F-4D97-AF65-F5344CB8AC3E}">
        <p14:creationId xmlns:p14="http://schemas.microsoft.com/office/powerpoint/2010/main" val="114995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7F94C-2536-78B8-0958-FB5806E5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69" y="779800"/>
            <a:ext cx="1913413" cy="2164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6AA3A-4C5C-F5F3-BF84-B4CB5514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46" y="849073"/>
            <a:ext cx="2665214" cy="20950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226392-8401-664C-1C07-ACF5019A8EC9}"/>
              </a:ext>
            </a:extLst>
          </p:cNvPr>
          <p:cNvCxnSpPr/>
          <p:nvPr/>
        </p:nvCxnSpPr>
        <p:spPr>
          <a:xfrm flipH="1">
            <a:off x="3422073" y="2008909"/>
            <a:ext cx="1406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4582FF-7762-ED36-78B0-2C88F2EDB160}"/>
              </a:ext>
            </a:extLst>
          </p:cNvPr>
          <p:cNvSpPr txBox="1"/>
          <p:nvPr/>
        </p:nvSpPr>
        <p:spPr>
          <a:xfrm>
            <a:off x="3844505" y="163957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01602-A5A7-9673-E34A-F2EBA4DCD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887" y="3158838"/>
            <a:ext cx="2041228" cy="231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226392-8401-664C-1C07-ACF5019A8EC9}"/>
              </a:ext>
            </a:extLst>
          </p:cNvPr>
          <p:cNvCxnSpPr>
            <a:cxnSpLocks/>
          </p:cNvCxnSpPr>
          <p:nvPr/>
        </p:nvCxnSpPr>
        <p:spPr>
          <a:xfrm>
            <a:off x="3519055" y="2043545"/>
            <a:ext cx="1537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F301602-A5A7-9673-E34A-F2EBA4DC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45" y="626086"/>
            <a:ext cx="2041228" cy="2318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2B88C-9941-0ACA-7BD3-9E38BDE1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68" y="808146"/>
            <a:ext cx="1822264" cy="2078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C90CB5-4123-1DF2-C773-9DFF78C89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584" y="3913910"/>
            <a:ext cx="3003671" cy="240351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36E497-B2C3-1376-04BD-3884355E11F2}"/>
              </a:ext>
            </a:extLst>
          </p:cNvPr>
          <p:cNvCxnSpPr>
            <a:cxnSpLocks/>
          </p:cNvCxnSpPr>
          <p:nvPr/>
        </p:nvCxnSpPr>
        <p:spPr>
          <a:xfrm flipH="1">
            <a:off x="5382491" y="2944090"/>
            <a:ext cx="498764" cy="852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69E30C-8B51-746B-D4A7-0DA7CB65B2D1}"/>
              </a:ext>
            </a:extLst>
          </p:cNvPr>
          <p:cNvSpPr txBox="1"/>
          <p:nvPr/>
        </p:nvSpPr>
        <p:spPr>
          <a:xfrm>
            <a:off x="3769760" y="3244334"/>
            <a:ext cx="18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commit &amp; merge</a:t>
            </a:r>
          </a:p>
        </p:txBody>
      </p:sp>
    </p:spTree>
    <p:extLst>
      <p:ext uri="{BB962C8B-B14F-4D97-AF65-F5344CB8AC3E}">
        <p14:creationId xmlns:p14="http://schemas.microsoft.com/office/powerpoint/2010/main" val="205616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A64721-C47D-977B-4185-090AC0E24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7" y="795441"/>
            <a:ext cx="4521777" cy="3118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5E429-7DA4-6DB4-834D-41FF43F7B9C1}"/>
              </a:ext>
            </a:extLst>
          </p:cNvPr>
          <p:cNvSpPr txBox="1"/>
          <p:nvPr/>
        </p:nvSpPr>
        <p:spPr>
          <a:xfrm>
            <a:off x="1704109" y="339436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desktop</a:t>
            </a:r>
          </a:p>
        </p:txBody>
      </p:sp>
      <p:pic>
        <p:nvPicPr>
          <p:cNvPr id="1026" name="Picture 2" descr="git-cli">
            <a:extLst>
              <a:ext uri="{FF2B5EF4-FFF2-40B4-BE49-F238E27FC236}">
                <a16:creationId xmlns:a16="http://schemas.microsoft.com/office/drawing/2014/main" id="{3EF79C3E-4660-72B1-A1B2-3CA54936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43" y="1197986"/>
            <a:ext cx="55340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B58210-06A0-563B-BED3-076F2D5AC90F}"/>
              </a:ext>
            </a:extLst>
          </p:cNvPr>
          <p:cNvSpPr txBox="1"/>
          <p:nvPr/>
        </p:nvSpPr>
        <p:spPr>
          <a:xfrm>
            <a:off x="6871854" y="70876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command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780CA-C059-21FF-9A44-F27615E14D8A}"/>
              </a:ext>
            </a:extLst>
          </p:cNvPr>
          <p:cNvSpPr txBox="1"/>
          <p:nvPr/>
        </p:nvSpPr>
        <p:spPr>
          <a:xfrm>
            <a:off x="4003963" y="4475019"/>
            <a:ext cx="385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Also: built into </a:t>
            </a:r>
            <a:r>
              <a:rPr lang="en-GB" dirty="0" err="1"/>
              <a:t>Rstudio</a:t>
            </a:r>
            <a:r>
              <a:rPr lang="en-GB" dirty="0"/>
              <a:t>, VS Code, etc.</a:t>
            </a:r>
          </a:p>
        </p:txBody>
      </p:sp>
    </p:spTree>
    <p:extLst>
      <p:ext uri="{BB962C8B-B14F-4D97-AF65-F5344CB8AC3E}">
        <p14:creationId xmlns:p14="http://schemas.microsoft.com/office/powerpoint/2010/main" val="360513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2024-04-24T13:39:22Z</dcterms:created>
  <dcterms:modified xsi:type="dcterms:W3CDTF">2024-04-24T14:55:17Z</dcterms:modified>
</cp:coreProperties>
</file>