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2" autoAdjust="0"/>
    <p:restoredTop sz="94660"/>
  </p:normalViewPr>
  <p:slideViewPr>
    <p:cSldViewPr snapToGrid="0">
      <p:cViewPr>
        <p:scale>
          <a:sx n="100" d="100"/>
          <a:sy n="100" d="100"/>
        </p:scale>
        <p:origin x="1435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4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2002 7924 0 0,'0'0'3607'0'0,"-4"-14"-2871"0"0,-10-47-512 0 0,14 56-221 0 0,0 1-1 0 0,0-1 1 0 0,0 1 0 0 0,1-1 0 0 0,-1 1-1 0 0,1 0 1 0 0,0-1 0 0 0,1 1 0 0 0,-1 0-1 0 0,1 0 1 0 0,0-1 0 0 0,0 1-1 0 0,0 1 1 0 0,0-1 0 0 0,0 0 0 0 0,1 0-1 0 0,0 1 1 0 0,0 0 0 0 0,0-1-1 0 0,0 1 1 0 0,7-5 0 0 0,4-6 14 0 0,-12 12-31 0 0,16-14 211 0 0,-17 16-135 0 0,-1 1 0 0 0,1-1 0 0 0,-1 0 0 0 0,1 1 0 0 0,-1-1 0 0 0,1 1-1 0 0,-1-1 1 0 0,1 1 0 0 0,-1-1 0 0 0,0 1 0 0 0,1 0 0 0 0,-1-1 0 0 0,0 1 0 0 0,0-1 0 0 0,1 1 0 0 0,-1 0 0 0 0,0-1 0 0 0,0 1 0 0 0,0 0 0 0 0,0-1-1 0 0,0 1 1 0 0,0 0 0 0 0,0-1 0 0 0,0 1 0 0 0,0 0 0 0 0,0-1 0 0 0,0 1 0 0 0,0 0 0 0 0,-1-1 0 0 0,1 2 0 0 0,-2 17 4047 0 0,5-26-2018 0 0,-1 1-1958 0 0,11-19 229 0 0,0 2-1 0 0,32-44 1 0 0,-12 20-350 0 0,185-278-24 0 0,134-199-75 0 0,24 13 111 0 0,-356 486-38 0 0,17-24-15 0 0,2 2 1 0 0,2 1-1 0 0,86-73 1 0 0,-125 117 17 0 0,0 0 0 0 0,0 1 0 0 0,0-1-1 0 0,1 0 1 0 0,-1 1 0 0 0,1 0 0 0 0,-1-1 0 0 0,1 1 0 0 0,-1 0 0 0 0,1 0-1 0 0,0 1 1 0 0,-1-1 0 0 0,1 0 0 0 0,0 1 0 0 0,0 0 0 0 0,-1 0 0 0 0,1 0-1 0 0,0 0 1 0 0,5 0 0 0 0,-6 2-9 0 0,0-1 1 0 0,-1 0-1 0 0,1 0 1 0 0,0 1-1 0 0,0-1 1 0 0,-1 1-1 0 0,1 0 0 0 0,-1 0 1 0 0,1-1-1 0 0,-1 1 1 0 0,0 0-1 0 0,1 0 1 0 0,-1 0-1 0 0,0 0 0 0 0,-1 0 1 0 0,1 0-1 0 0,0 1 1 0 0,0-1-1 0 0,-1 0 1 0 0,0 0-1 0 0,1 1 0 0 0,-1-1 1 0 0,0 0-1 0 0,0 4 1 0 0,4 51 26 0 0,-2 0 1 0 0,-2 1-1 0 0,-3-1 1 0 0,-3 0-1 0 0,-15 68 1 0 0,-95 269-71 0 0,27-109 9 0 0,64-190 52 0 0,-13 101 1 0 0,31-125-795 0 0,3 88 1 0 0,4-148 430 0 0,1-3 18 0 0,-1 0 0 0 0,1 0 0 0 0,1 0-1 0 0,0 0 1 0 0,0 0 0 0 0,0-1-1 0 0,1 1 1 0 0,4 8 0 0 0,9 25-5921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8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50 18072 0 0,'0'0'1569'0'0,"-54"-50"-11382"0"0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0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0 249 8404 0 0,'0'0'5851'0'0,"34"0"-3664"0"0,107 0-848 0 0,-84-4-669 0 0,-54 3-597 0 0,-1 1-1 0 0,1-1 0 0 0,0 0 1 0 0,0 0-1 0 0,0 0 1 0 0,-1 0-1 0 0,1-1 0 0 0,0 1 1 0 0,3-4-1 0 0,-4 3-21 0 0,0-1 0 0 0,0 1-1 0 0,0-1 1 0 0,-1 0 0 0 0,1 0 0 0 0,-1 0 0 0 0,1 0-1 0 0,-1 0 1 0 0,0 0 0 0 0,-1 0 0 0 0,1 0-1 0 0,0-1 1 0 0,-1 1 0 0 0,0 0 0 0 0,1 0 0 0 0,-1-1-1 0 0,-1-2 1 0 0,1 0-29 0 0,2-8 0 0 0,-2 1 1 0 0,0-1-1 0 0,-1 0 0 0 0,0 0 0 0 0,-4-18 1 0 0,4 28-21 0 0,0 1 0 0 0,-1-1 1 0 0,1 1-1 0 0,-1 0 1 0 0,0-1-1 0 0,1 1 1 0 0,-2 0-1 0 0,1 0 1 0 0,0 0-1 0 0,0 1 0 0 0,-1-1 1 0 0,0 0-1 0 0,1 1 1 0 0,-1 0-1 0 0,0-1 1 0 0,0 1-1 0 0,0 0 0 0 0,-1 1 1 0 0,1-1-1 0 0,0 1 1 0 0,-1-1-1 0 0,1 1 1 0 0,-1 0-1 0 0,1 0 1 0 0,-5 0-1 0 0,3-1 2 0 0,-1 1 0 0 0,0 0 1 0 0,0 1-1 0 0,1 0 0 0 0,-1-1 0 0 0,0 2 0 0 0,0-1 1 0 0,0 1-1 0 0,1 0 0 0 0,-1 0 0 0 0,0 0 0 0 0,1 1 1 0 0,-1 0-1 0 0,-5 3 0 0 0,7-3-5 0 0,0 0 0 0 0,1 1 0 0 0,-1 0 0 0 0,1 0 0 0 0,0 0 0 0 0,0 1 0 0 0,0-1 0 0 0,0 1-1 0 0,1-1 1 0 0,-1 1 0 0 0,1 0 0 0 0,0 0 0 0 0,0 0 0 0 0,0 0 0 0 0,1 0 0 0 0,0 0 0 0 0,-1 1 0 0 0,0 8 0 0 0,0-2 85 0 0,0 1 0 0 0,1-1 0 0 0,0 1 0 0 0,0-1 0 0 0,2 1 0 0 0,-1 0 0 0 0,1-1 0 0 0,1 1 0 0 0,0-1 0 0 0,1 1 0 0 0,0-1 0 0 0,1 0 0 0 0,0 0 0 0 0,1-1 0 0 0,0 1 0 0 0,0-1 0 0 0,9 11 0 0 0,7 3 123 0 0,1 0 0 0 0,1-2-1 0 0,1-1 1 0 0,1 0-1 0 0,1-2 1 0 0,1-1 0 0 0,0-2-1 0 0,59 27 1 0 0,-75-38-588 0 0,1-1 0 0 0,-1-1-1 0 0,1 0 1 0 0,-1 0 0 0 0,1-1 0 0 0,0 0 0 0 0,18-1-1 0 0,-29-1 136 0 0,-1 0 0 0 0,1 1 0 0 0,0-1-1 0 0,0 0 1 0 0,0 0 0 0 0,-1 0-1 0 0,1 0 1 0 0,0-1 0 0 0,0 1-1 0 0,0 0 1 0 0,-1 0 0 0 0,1 0-1 0 0,0 0 1 0 0,0-1 0 0 0,-1 1 0 0 0,1 0-1 0 0,0-1 1 0 0,-1 1 0 0 0,1-1-1 0 0,0 1 1 0 0,-1-1 0 0 0,1 1-1 0 0,-1-1 1 0 0,1 1 0 0 0,-1-1-1 0 0,1 0 1 0 0,-1 1 0 0 0,1-1 0 0 0,-1 1-1 0 0,1-2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1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0 11573 0 0,'0'0'3538'0'0,"-3"0"-2356"0"0,2 0-1110 0 0,-1 0 0 0 0,1 0 0 0 0,0 0 0 0 0,-1 1 0 0 0,1-1 1 0 0,0 0-1 0 0,-1 1 0 0 0,1-1 0 0 0,0 1 0 0 0,0-1 0 0 0,-1 1 0 0 0,1-1 1 0 0,0 1-1 0 0,0 0 0 0 0,0 0 0 0 0,0-1 0 0 0,0 1 0 0 0,0 0 0 0 0,0 0 1 0 0,0 0-1 0 0,0 0 0 0 0,0 0 0 0 0,1 0 0 0 0,-2 2 0 0 0,-10 36-86 0 0,4-9 18 0 0,-36 81 433 0 0,22-59-117 0 0,-24 85 0 0 0,45-132-360 0 0,-4 33 199 0 0,4-37-182 0 0,1-1-1 0 0,1 1 0 0 0,-1-1 0 0 0,0 1 1 0 0,0 0-1 0 0,0-1 0 0 0,0 1 1 0 0,0 0-1 0 0,0-1 0 0 0,1 1 1 0 0,-1-1-1 0 0,0 1 0 0 0,1 0 1 0 0,-1-1-1 0 0,0 1 0 0 0,1-1 1 0 0,-1 1-1 0 0,1-1 0 0 0,-1 1 0 0 0,0-1 1 0 0,1 0-1 0 0,-1 1 0 0 0,1-1 1 0 0,0 1-1 0 0,-1-1 0 0 0,1 0 1 0 0,-1 0-1 0 0,1 1 0 0 0,-1-1 1 0 0,1 0-1 0 0,0 0 0 0 0,-1 0 0 0 0,1 1 1 0 0,0-1-1 0 0,-1 0 0 0 0,1 0 1 0 0,0 0-1 0 0,-1 0 0 0 0,1 0 1 0 0,-1 0-1 0 0,1 0 0 0 0,0-1 1 0 0,-1 1-1 0 0,1 0 0 0 0,0 0 0 0 0,-1 0 1 0 0,1-1-1 0 0,-1 1 0 0 0,1 0 1 0 0,-1-1-1 0 0,1 1 0 0 0,0 0 1 0 0,0-2-1 0 0,53-30-3106 0 0,15-21-2331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1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0 13254 0 0,'0'0'2465'0'0,"-141"126"-1104"0"0,95-62-289 0 0,6 0-479 0 0,18 1-145 0 0,8-7-208 0 0,7-10-128 0 0,7-9-80 0 0,0-13-32 0 0,14-16-896 0 0,8-10-1714 0 0,3-8-1680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32 4642 0 0,'0'-3'2484'0'0,"-1"2"-2305"0"0,1 0 266 0 0,0-1-1 0 0,0 1 1 0 0,0-1-1 0 0,0 1 1 0 0,-1-1-1 0 0,1 1 0 0 0,0 0 1 0 0,-1-1-1 0 0,1 1 1 0 0,-1 0-1 0 0,0-1 1 0 0,1 1-1 0 0,-1 0 0 0 0,0 0 1 0 0,0-1-1 0 0,0 1 1 0 0,0 0-1 0 0,0 0 1 0 0,-2-1 952 0 0,3 7-1261 0 0,0 19 43 0 0,1 52 795 0 0,-4-1-1 0 0,-15 93 1 0 0,-18 2 314 0 0,16-90-851 0 0,4 0 0 0 0,4 1 0 0 0,-3 101 0 0 0,15-182-411 0 0,0-3 57 0 0,0-3-62 0 0,1 0 0 0 0,1 1 0 0 0,-1-1 0 0 0,1 0 0 0 0,0 0 0 0 0,1 1 0 0 0,-1-1 0 0 0,1 1 0 0 0,0 0 0 0 0,0 0 1 0 0,1 0-1 0 0,-1 0 0 0 0,1 0 0 0 0,9-7 0 0 0,8-9-197 0 0,40-28 1 0 0,-52 42 146 0 0,8-7-6 0 0,1 2-1 0 0,0 0 1 0 0,1 1 0 0 0,0 1-1 0 0,0 0 1 0 0,1 2 0 0 0,1 0-1 0 0,-1 1 1 0 0,1 1 0 0 0,0 1-1 0 0,0 1 1 0 0,1 1 0 0 0,-1 1-1 0 0,1 1 1 0 0,25 1-1 0 0,-40 1 21 0 0,0 0-1 0 0,1 0 1 0 0,-1 0-1 0 0,0 1 1 0 0,0 0-1 0 0,0 0 1 0 0,-1 1-1 0 0,1 0 0 0 0,0 0 1 0 0,-1 1-1 0 0,0-1 1 0 0,0 1-1 0 0,0 1 1 0 0,0-1-1 0 0,-1 1 0 0 0,10 11 1 0 0,-10-9 15 0 0,0 0 1 0 0,0 0-1 0 0,-1 1 1 0 0,0-1-1 0 0,0 1 0 0 0,-1 0 1 0 0,0 1-1 0 0,-1-1 1 0 0,1 0-1 0 0,-2 1 0 0 0,1-1 1 0 0,-1 1-1 0 0,0 16 1 0 0,0 0 14 0 0,-1-17-16 0 0,1 1 1 0 0,-1-1-1 0 0,0 1 0 0 0,-1-1 1 0 0,0 1-1 0 0,-1-1 1 0 0,-2 11-1 0 0,12-21-2666 0 0,8-8 1639 0 0,24-19-2496 0 0,3-7-3935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4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321 136 11285 0 0,'0'0'2588'0'0,"-11"17"-929"0"0,6-10-1501 0 0,-52 87 1500 0 0,51-82-1440 0 0,0 0-1 0 0,0 1 0 0 0,2-1 0 0 0,-1 1 0 0 0,2 1 1 0 0,0-1-1 0 0,-2 20 0 0 0,4-30-159 0 0,1 0-1 0 0,-1 0 1 0 0,1 1 0 0 0,0-1-1 0 0,0 0 1 0 0,1 0-1 0 0,-1 1 1 0 0,1-1 0 0 0,-1 0-1 0 0,1 0 1 0 0,0 0-1 0 0,0 1 1 0 0,1-1 0 0 0,1 4-1 0 0,-1-6-39 0 0,1 1 1 0 0,0 0-1 0 0,-1-1 0 0 0,1 0 0 0 0,0 0 0 0 0,-1 1 1 0 0,1-1-1 0 0,0-1 0 0 0,0 1 0 0 0,0 0 0 0 0,0-1 1 0 0,0 0-1 0 0,0 1 0 0 0,0-1 0 0 0,4-1 0 0 0,10 1 26 0 0,1 0 0 0 0,-1-2 0 0 0,1 0 0 0 0,-1-1 0 0 0,0 0 0 0 0,0-2 0 0 0,-1 0 0 0 0,1-1 0 0 0,19-9 0 0 0,1-4 7 0 0,-1-2 0 0 0,60-44 0 0 0,-75 49-201 0 0,-1 0 0 0 0,-1-2 1 0 0,18-19-1 0 0,-31 30 95 0 0,0 0 0 0 0,0-1 0 0 0,-1 0 0 0 0,0 0 0 0 0,0-1 0 0 0,-1 0 0 0 0,0 1 0 0 0,-1-1-1 0 0,0 0 1 0 0,0-1 0 0 0,1-12 0 0 0,-3 20 49 0 0,-1-1-1 0 0,0 1 1 0 0,1 0 0 0 0,-1 0-1 0 0,0-1 1 0 0,0 1-1 0 0,-1 0 1 0 0,1-1 0 0 0,0 1-1 0 0,-1 0 1 0 0,1 0-1 0 0,-1-1 1 0 0,0 1-1 0 0,0 0 1 0 0,0 0 0 0 0,0 0-1 0 0,0 0 1 0 0,0 0-1 0 0,-1 0 1 0 0,1 0 0 0 0,-1 0-1 0 0,1 1 1 0 0,-1-1-1 0 0,-2-2 1 0 0,-2 1 12 0 0,-1-1 0 0 0,1 1 0 0 0,-1 0 0 0 0,0 1 1 0 0,0-1-1 0 0,-14-1 0 0 0,-25-4 8 0 0,-1 3 0 0 0,-91 2 0 0 0,123 3-16 0 0,-27-1 0 0 0,-1 3 1 0 0,1 1-1 0 0,0 3 1 0 0,1 1-1 0 0,-1 2 1 0 0,-74 26-1 0 0,107-31 6 0 0,0 0-1 0 0,0 1 1 0 0,-16 10-1 0 0,22-13-7 0 0,1 0-1 0 0,0 0 0 0 0,-1 0 1 0 0,1 1-1 0 0,0-1 0 0 0,0 1 1 0 0,0-1-1 0 0,0 1 0 0 0,1 0 1 0 0,-1 0-1 0 0,1-1 0 0 0,0 1 1 0 0,-1 0-1 0 0,0 5 0 0 0,2-7-6 0 0,0 0 0 0 0,-1 0-1 0 0,1-1 1 0 0,0 1 0 0 0,0 0-1 0 0,0 0 1 0 0,0 0 0 0 0,0 0 0 0 0,0 0-1 0 0,0 0 1 0 0,0-1 0 0 0,0 1-1 0 0,0 0 1 0 0,0 0 0 0 0,0 0-1 0 0,1 0 1 0 0,-1 0 0 0 0,0-1 0 0 0,1 1-1 0 0,-1 0 1 0 0,1 0 0 0 0,-1 0-1 0 0,1-1 1 0 0,-1 1 0 0 0,1 0-1 0 0,-1-1 1 0 0,1 1 0 0 0,0 0 0 0 0,-1-1-1 0 0,1 1 1 0 0,0-1 0 0 0,0 1-1 0 0,0 0 1 0 0,6 1-210 0 0,0 1-1 0 0,0-1 1 0 0,0 0-1 0 0,1 0 1 0 0,-1-1-1 0 0,15 1 1 0 0,59-1-2364 0 0,-55-1 1427 0 0,97 0-5184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1 7732 0 0,'0'0'4711'0'0,"-8"18"-1878"0"0,4-10-2501 0 0,-3 9 186 0 0,-1 0-1 0 0,-1-1 1 0 0,0 0 0 0 0,-1 0 0 0 0,-1-1 0 0 0,-16 17 0 0 0,-14 7 788 0 0,23-22-935 0 0,1 0 1 0 0,-18 21-1 0 0,34-35-326 0 0,4-8 38 0 0,12-12-136 0 0,0 1 1 0 0,1 1-1 0 0,34-25 0 0 0,63-38-685 0 0,-93 65 774 0 0,-9 6-37 0 0,0 0-1 0 0,0 1 0 0 0,24-10 1 0 0,-32 15 1 0 0,0 0 0 0 0,0 0 0 0 0,0 0 0 0 0,0 1 0 0 0,0-1 0 0 0,0 1 0 0 0,0 0 0 0 0,0 0 0 0 0,0 0 0 0 0,0 0 0 0 0,0 0 0 0 0,0 1 0 0 0,-1-1 0 0 0,1 1 0 0 0,0 0 0 0 0,0 0 1 0 0,0 0-1 0 0,0 0 0 0 0,-1 0 0 0 0,1 1 0 0 0,0-1 0 0 0,4 4 0 0 0,1 4 64 0 0,0 0 0 0 0,0 0 0 0 0,12 20 1 0 0,-15-20-14 0 0,1 0 1 0 0,1 0 0 0 0,-1-1 0 0 0,2 0 0 0 0,10 11 0 0 0,-16-19-39 0 0,-1 1-1 0 0,0 0 1 0 0,0-1-1 0 0,1 1 1 0 0,-1-1-1 0 0,0 1 1 0 0,1-1-1 0 0,-1 1 1 0 0,0-1-1 0 0,1 0 1 0 0,-1 0-1 0 0,1 0 1 0 0,-1 0-1 0 0,0 0 1 0 0,1 0-1 0 0,-1 0 1 0 0,1 0-1 0 0,-1 0 1 0 0,0-1-1 0 0,1 1 1 0 0,-1-1-1 0 0,0 1 1 0 0,1-1-1 0 0,-1 1 1 0 0,0-1-1 0 0,1-1 1 0 0,32-24 439 0 0,-25 18-433 0 0,-4 3-20 0 0,2-1 16 0 0,-1 1-1 0 0,1-1 1 0 0,0 2-1 0 0,0-1 1 0 0,9-4-1 0 0,-13 8-32 0 0,-1 0-1 0 0,1 0 1 0 0,0 1-1 0 0,-1-1 1 0 0,1 0-1 0 0,0 1 1 0 0,-1 0-1 0 0,1 0 1 0 0,0 0-1 0 0,0 0 1 0 0,-1 0-1 0 0,1 0 1 0 0,0 1-1 0 0,-1-1 1 0 0,1 1-1 0 0,0 0 1 0 0,-1 0-1 0 0,1 0 1 0 0,-1 0-1 0 0,1 0 1 0 0,2 2-1 0 0,1 1-12 0 0,0 1 1 0 0,-1 0-1 0 0,1-1 0 0 0,-1 2 0 0 0,0-1 0 0 0,-1 0 0 0 0,8 13 0 0 0,25 49-738 0 0,-5-10-3913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5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106 177 10453 0 0,'0'0'5680'0'0,"-14"0"-4717"0"0,-46 5-35 0 0,58-5-899 0 0,1 0 0 0 0,-1 1-1 0 0,1-1 1 0 0,0 1 0 0 0,-1-1-1 0 0,1 1 1 0 0,0-1 0 0 0,-1 1-1 0 0,1 0 1 0 0,0 0 0 0 0,-1-1-1 0 0,1 1 1 0 0,0 0 0 0 0,0 0-1 0 0,0 0 1 0 0,0 0 0 0 0,0 1-1 0 0,0-1 1 0 0,0 0 0 0 0,1 0 0 0 0,-1 1-1 0 0,0-1 1 0 0,0 3 0 0 0,0 0 5 0 0,0 0 1 0 0,0 0 0 0 0,1 0 0 0 0,0-1 0 0 0,0 1 0 0 0,0 6 0 0 0,1 0 27 0 0,-1-8-43 0 0,0 1 0 0 0,1-1 0 0 0,-1 0 0 0 0,1 1 0 0 0,0-1 0 0 0,0 0-1 0 0,0 0 1 0 0,0 0 0 0 0,0 1 0 0 0,0-1 0 0 0,1 0 0 0 0,-1 0 0 0 0,1-1 0 0 0,-1 1-1 0 0,1 0 1 0 0,0 0 0 0 0,0-1 0 0 0,0 1 0 0 0,0-1 0 0 0,0 0 0 0 0,0 1 0 0 0,0-1-1 0 0,0 0 1 0 0,0 0 0 0 0,0 0 0 0 0,1-1 0 0 0,-1 1 0 0 0,3 0 0 0 0,9 3 53 0 0,1-1 0 0 0,0 0-1 0 0,21 1 1 0 0,-2-2 1 0 0,-1-1-1 0 0,1-2 1 0 0,-1-1-1 0 0,0-2 1 0 0,35-7-1 0 0,-51 7-157 0 0,0-1 1 0 0,-1 0-1 0 0,0-1 0 0 0,0-1 1 0 0,-1 0-1 0 0,0-1 0 0 0,0-1 1 0 0,-1 0-1 0 0,0-1 0 0 0,-1-1 1 0 0,23-22-1 0 0,-31 28 0 0 0,-1 0-1 0 0,0 0 1 0 0,-1-1 0 0 0,1 1-1 0 0,-1-1 1 0 0,0 0 0 0 0,0 0 0 0 0,-1 0-1 0 0,3-12 1 0 0,-4 15 69 0 0,-1 0 1 0 0,1 0-1 0 0,-1 0 0 0 0,0 1 0 0 0,0-1 1 0 0,0 0-1 0 0,0 0 0 0 0,0 0 0 0 0,-1 0 1 0 0,0 0-1 0 0,1 0 0 0 0,-1 0 1 0 0,0 1-1 0 0,0-1 0 0 0,0 0 0 0 0,-1 1 1 0 0,1-1-1 0 0,-1 0 0 0 0,1 1 1 0 0,-1 0-1 0 0,0-1 0 0 0,0 1 0 0 0,0 0 1 0 0,-5-3-1 0 0,-1-1 29 0 0,-1 1 0 0 0,1 1 0 0 0,-1-1 0 0 0,0 2 0 0 0,0-1 0 0 0,-1 1 1 0 0,1 1-1 0 0,-1-1 0 0 0,-18-1 0 0 0,-97 0 426 0 0,102 4-307 0 0,-15-1 107 0 0,-70 4 444 0 0,95-2-638 0 0,0 1 0 0 0,0 0 0 0 0,0 1 0 0 0,0 0 0 0 0,-21 10 0 0 0,30-12-46 0 0,1 1 0 0 0,0 0 0 0 0,0 0 0 0 0,0 0 0 0 0,0 0 0 0 0,0 0-1 0 0,1 1 1 0 0,-1-1 0 0 0,0 1 0 0 0,-1 3 0 0 0,3-6-9 0 0,1 1-1 0 0,0-1 1 0 0,0 0 0 0 0,-1 1 0 0 0,1-1-1 0 0,0 1 1 0 0,0-1 0 0 0,0 1-1 0 0,0-1 1 0 0,0 1 0 0 0,-1-1 0 0 0,1 0-1 0 0,0 1 1 0 0,0-1 0 0 0,0 1-1 0 0,0-1 1 0 0,0 1 0 0 0,0-1 0 0 0,1 1-1 0 0,-1-1 1 0 0,0 1 0 0 0,0-1-1 0 0,0 1 1 0 0,0-1 0 0 0,1 0 0 0 0,-1 1-1 0 0,0-1 1 0 0,0 1 0 0 0,1-1-1 0 0,-1 1 1 0 0,2 0-60 0 0,-1 0-1 0 0,1 0 1 0 0,-1 0-1 0 0,1-1 1 0 0,0 1-1 0 0,-1 0 1 0 0,1-1-1 0 0,0 1 1 0 0,0-1-1 0 0,-1 0 1 0 0,1 0-1 0 0,0 1 1 0 0,2-1-1 0 0,63 1-2573 0 0,20-1-2222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5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1 9140 0 0,'0'0'9759'0'0,"-10"0"-8750"0"0,-41 0-133 0 0,-79 2-664 0 0,113-1-309 0 0,0 2-1 0 0,1 0 1 0 0,-1 1 0 0 0,0 0-1 0 0,-29 14 1 0 0,25-8 42 0 0,0 1 0 0 0,1 0 0 0 0,0 2-1 0 0,1 0 1 0 0,-25 23 0 0 0,41-33 55 0 0,1 0 0 0 0,-1 0 0 0 0,1 0 0 0 0,0 0 0 0 0,0 0 0 0 0,0 0 0 0 0,0 1 1 0 0,1-1-1 0 0,-1 0 0 0 0,1 1 0 0 0,-2 6 0 0 0,3-8 6 0 0,0-1 1 0 0,0 1-1 0 0,0-1 1 0 0,0 0-1 0 0,0 1 1 0 0,0-1-1 0 0,0 1 1 0 0,1-1-1 0 0,-1 0 1 0 0,0 1-1 0 0,1-1 1 0 0,-1 0-1 0 0,1 1 1 0 0,0-1-1 0 0,-1 0 1 0 0,1 0-1 0 0,0 0 1 0 0,0 0-1 0 0,-1 1 1 0 0,1-1-1 0 0,0 0 1 0 0,0 0-1 0 0,1-1 1 0 0,-1 1-1 0 0,0 0 1 0 0,0 0-1 0 0,0 0 1 0 0,0-1-1 0 0,1 1 1 0 0,-1-1-1 0 0,0 1 1 0 0,1-1-1 0 0,-1 1 1 0 0,0-1-1 0 0,2 0 1 0 0,32 8 171 0 0,0-2 1 0 0,49 2-1 0 0,-54-6-145 0 0,1 1 0 0 0,-1 1 0 0 0,0 2-1 0 0,44 13 1 0 0,-70-18-39 0 0,0 1 0 0 0,0 0 0 0 0,0 0 0 0 0,0 0 0 0 0,0 0 0 0 0,-1 1 0 0 0,1 0 0 0 0,-1-1 0 0 0,1 1 0 0 0,-1 0 0 0 0,0 1 0 0 0,0-1 0 0 0,-1 1 1 0 0,1-1-1 0 0,-1 1 0 0 0,1 0 0 0 0,-1 0 0 0 0,2 5 0 0 0,-3-5 13 0 0,0-1 0 0 0,-1 0 1 0 0,1 1-1 0 0,-1-1 0 0 0,0 1 1 0 0,0-1-1 0 0,0 0 0 0 0,-1 1 1 0 0,1-1-1 0 0,-1 1 0 0 0,0-1 1 0 0,0 0-1 0 0,0 1 0 0 0,0-1 1 0 0,0 0-1 0 0,-1 0 0 0 0,0 0 1 0 0,1 0-1 0 0,-1 0 0 0 0,0 0 1 0 0,0-1-1 0 0,-1 1 0 0 0,1-1 1 0 0,0 1-1 0 0,-4 1 0 0 0,-9 8 42 0 0,0 0 1 0 0,0-2-1 0 0,-1 0 0 0 0,-1 0 0 0 0,0-2 0 0 0,-21 8 0 0 0,10-5-235 0 0,0-2-1 0 0,0-1 0 0 0,-39 5 0 0 0,28-11-1186 0 0,38-1 1298 0 0,1-1 0 0 0,0 0 0 0 0,-1 0 0 0 0,1 0 1 0 0,-1 0-1 0 0,1 0 0 0 0,-1 0 0 0 0,1 0 0 0 0,-1 0 1 0 0,1 0-1 0 0,0 0 0 0 0,-1-1 0 0 0,1 1 0 0 0,-1 0 1 0 0,1 0-1 0 0,-1 0 0 0 0,1 0 0 0 0,0-1 1 0 0,-1 1-1 0 0,1 0 0 0 0,0 0 0 0 0,-1-1 0 0 0,1 1 1 0 0,0 0-1 0 0,-1-1 0 0 0,1 1 0 0 0,0 0 0 0 0,-1-1 1 0 0,1 1-1 0 0,0-1 0 0 0,0 1 0 0 0,0 0 0 0 0,-1-1 1 0 0,1 1-1 0 0,0-1 0 0 0,0 1 0 0 0,0-1 1 0 0,0 1-1 0 0,0 0 0 0 0,0-1 0 0 0,0 0 0 0 0,6-16-3066 0 0,21-17-6274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6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0 9748 0 0,'0'0'5270'0'0,"-34"9"-4732"0"0,-112 33 383 0 0,129-36-689 0 0,0 1 0 0 0,1 0 0 0 0,0 1 0 0 0,0 1 0 0 0,1 1 0 0 0,-25 19 0 0 0,23-16 27 0 0,-9 6 550 0 0,-43 43-1 0 0,62-55-699 0 0,1 0 1 0 0,0 0-1 0 0,0 1 0 0 0,0 0 1 0 0,1 0-1 0 0,1 0 1 0 0,-1 1-1 0 0,1-1 1 0 0,1 1-1 0 0,-5 17 0 0 0,7-24-103 0 0,1 0 0 0 0,0 1 1 0 0,-1-1-1 0 0,1 0 0 0 0,0 0 0 0 0,0 0 0 0 0,0 1 0 0 0,0-1 0 0 0,1 0 0 0 0,-1 0 0 0 0,1 1 0 0 0,-1-1 0 0 0,1 0 0 0 0,0 0 0 0 0,0 0 0 0 0,0 0 0 0 0,0 0 0 0 0,0 0 0 0 0,0 0 0 0 0,0 0 1 0 0,1-1-1 0 0,-1 1 0 0 0,1 0 0 0 0,-1-1 0 0 0,1 1 0 0 0,0-1 0 0 0,0 1 0 0 0,-1-1 0 0 0,1 0 0 0 0,0 0 0 0 0,0 0 0 0 0,0 0 0 0 0,0 0 0 0 0,0 0 0 0 0,1-1 0 0 0,-1 1 0 0 0,3 0 0 0 0,11 2 10 0 0,0-1 0 0 0,0-1 0 0 0,-1 0-1 0 0,25-3 1 0 0,-13 2-10 0 0,24-2-966 0 0,-1-2 0 0 0,93-19 0 0 0,15-16-7338 0 0,-82 17 1166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6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76 272 8420 0 0,'0'0'3500'0'0,"32"0"-635"0"0,102-4-1178 0 0,-126 4-1602 0 0,0-1 1 0 0,1 0 0 0 0,-1 0-1 0 0,0-1 1 0 0,0 0 0 0 0,0 0 0 0 0,0-1-1 0 0,0 0 1 0 0,-1 0 0 0 0,1-1 0 0 0,-1 0-1 0 0,0 0 1 0 0,0-1 0 0 0,10-8-1 0 0,-14 9-67 0 0,0 0-1 0 0,0 0 0 0 0,0 1 0 0 0,-1-2 0 0 0,0 1 0 0 0,0 0 1 0 0,0 0-1 0 0,0-1 0 0 0,-1 1 0 0 0,1-1 0 0 0,-1 1 0 0 0,0-1 1 0 0,-1 0-1 0 0,1 1 0 0 0,-1-1 0 0 0,0 0 0 0 0,0 1 0 0 0,-1-1 1 0 0,1 0-1 0 0,-1 1 0 0 0,0-1 0 0 0,-2-5 0 0 0,1 5-26 0 0,0-1-1 0 0,-1 1 0 0 0,1 0 1 0 0,-1 0-1 0 0,-1 0 0 0 0,1 1 0 0 0,-1-1 1 0 0,1 1-1 0 0,-1 0 0 0 0,-1 0 1 0 0,1 0-1 0 0,-1 0 0 0 0,1 1 1 0 0,-1 0-1 0 0,0 0 0 0 0,0 0 0 0 0,0 0 1 0 0,-6-1-1 0 0,-5-3 71 0 0,1 2-1 0 0,-1 0 1 0 0,0 0-1 0 0,0 2 1 0 0,-21-3-1 0 0,25 5-17 0 0,-1 0 0 0 0,0 0 0 0 0,1 2 1 0 0,-1-1-1 0 0,0 1 0 0 0,-21 6 0 0 0,29-6-36 0 0,1 0-1 0 0,0 1 1 0 0,-1 0 0 0 0,1 0 0 0 0,0 0-1 0 0,0 1 1 0 0,1-1 0 0 0,-1 1 0 0 0,0 0 0 0 0,1 0-1 0 0,-1 0 1 0 0,1 1 0 0 0,0-1 0 0 0,0 1-1 0 0,1 0 1 0 0,-1 0 0 0 0,1-1 0 0 0,-1 2 0 0 0,1-1-1 0 0,1 0 1 0 0,-3 8 0 0 0,1-5 26 0 0,1 1-1 0 0,0 0 1 0 0,1 0-1 0 0,-1 0 1 0 0,2 0 0 0 0,-1 0-1 0 0,1 0 1 0 0,0 0-1 0 0,1 0 1 0 0,0 0 0 0 0,0 0-1 0 0,1-1 1 0 0,0 1-1 0 0,0 0 1 0 0,1-1 0 0 0,3 10-1 0 0,0-7 41 0 0,0 0 0 0 0,1-1 0 0 0,0 0-1 0 0,1 0 1 0 0,0 0 0 0 0,0-1 0 0 0,0 0 0 0 0,1 0 0 0 0,0-1-1 0 0,17 9 1 0 0,1 0-50 0 0,1-1 0 0 0,1-1 0 0 0,0-2 0 0 0,1-1 0 0 0,0-2 0 0 0,1 0 0 0 0,0-2-1 0 0,0-2 1 0 0,1 0 0 0 0,0-3 0 0 0,53-1 0 0 0,-74-1-316 0 0,1-1-1 0 0,0-1 1 0 0,21-6-1 0 0,-28 7-58 0 0,0-1 0 0 0,0 0-1 0 0,-1 0 1 0 0,1-1-1 0 0,-1 1 1 0 0,0-1-1 0 0,0 0 1 0 0,0 0 0 0 0,0 0-1 0 0,6-8 1 0 0,16-30-6814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8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22 153 15351 0 0,'0'0'3674'0'0,"-3"18"-2879"0"0,-2 3-541 0 0,1-5-22 0 0,1 0 1 0 0,0 1-1 0 0,1-1 1 0 0,1 25-1 0 0,1-38-209 0 0,0 0 1 0 0,0 0-1 0 0,1 0 0 0 0,0 0 0 0 0,-1 0 0 0 0,1 0 0 0 0,0 0 0 0 0,0-1 0 0 0,1 1 0 0 0,-1 0 0 0 0,1-1 0 0 0,-1 1 0 0 0,1 0 1 0 0,0-1-1 0 0,0 0 0 0 0,0 1 0 0 0,0-1 0 0 0,0 0 0 0 0,1 0 0 0 0,-1 0 0 0 0,0 0 0 0 0,1-1 0 0 0,0 1 0 0 0,-1-1 0 0 0,1 1 1 0 0,3 0-1 0 0,8 3 1 0 0,0-1 0 0 0,0 0 0 0 0,0-1 1 0 0,21 3-1 0 0,13-1-91 0 0,0-2 1 0 0,0-2-1 0 0,1-2 1 0 0,-1-2-1 0 0,0-2 1 0 0,0-3-1 0 0,0-1 1 0 0,-1-3-1 0 0,-1-1 1 0 0,0-3 0 0 0,45-21-1 0 0,-72 28-105 0 0,-1-1 1 0 0,0-1-1 0 0,24-18 1 0 0,-36 25 132 0 0,-2 0-1 0 0,1-1 1 0 0,0 1 0 0 0,-1-1-1 0 0,0 0 1 0 0,0-1 0 0 0,0 1 0 0 0,-1-1-1 0 0,0 1 1 0 0,0-1 0 0 0,0 0 0 0 0,-1 0-1 0 0,0 0 1 0 0,3-13 0 0 0,-4 17 40 0 0,-1 0 0 0 0,0-1 0 0 0,0 1-1 0 0,0 0 1 0 0,0 0 0 0 0,0 0 0 0 0,0 0 0 0 0,0-1 0 0 0,-1 1 0 0 0,1 0 0 0 0,-1 0 0 0 0,1 0 0 0 0,-1 0-1 0 0,0 0 1 0 0,0 0 0 0 0,0 0 0 0 0,0 0 0 0 0,0 0 0 0 0,0 1 0 0 0,-1-1 0 0 0,1 0 0 0 0,-1 1 0 0 0,1-1 0 0 0,-3-1-1 0 0,-3-2 26 0 0,-1 1 0 0 0,1 0 0 0 0,0 1 0 0 0,-1 0 0 0 0,-11-3 0 0 0,16 4-9 0 0,-30-7 316 0 0,0 1 0 0 0,0 1 1 0 0,-61-4-1 0 0,-103 8 1270 0 0,129 3-1135 0 0,62 0-435 0 0,-14-1 64 0 0,-1 2 1 0 0,1 0-1 0 0,-1 1 1 0 0,-36 8-1 0 0,56-10-122 0 0,-16 7 111 0 0,19-4-227 0 0,14-2-459 0 0,42-3-3358 0 0,85-15 0 0 0,6-10-7247 0 0</inkml:trace>
  <inkml:trace contextRef="#ctx0" brushRef="#br0" timeOffset="1">1286 140 13878 0 0,'0'0'4416'0'0,"17"11"-4475"0"0,8 2 67 0 0,-11-5-2 0 0,1 0 0 0 0,-1 0-1 0 0,-1 2 1 0 0,0 0 0 0 0,17 16 0 0 0,-27-23 26 0 0,0 1 1 0 0,0 0-1 0 0,-1-1 1 0 0,1 1-1 0 0,-1 0 1 0 0,0 0-1 0 0,-1 1 1 0 0,1-1-1 0 0,-1 0 1 0 0,1 0-1 0 0,-1 1 0 0 0,0 7 1 0 0,0-4 264 0 0,0 0 0 0 0,-1 0-1 0 0,0 0 1 0 0,-1 0 0 0 0,0-1 0 0 0,-2 11 0 0 0,3-17-245 0 0,0 1 1 0 0,-1-1-1 0 0,1 0 1 0 0,-1 0-1 0 0,0 0 1 0 0,1 0-1 0 0,-1 0 1 0 0,0 0-1 0 0,1 0 1 0 0,-1 0-1 0 0,0 0 1 0 0,0 0-1 0 0,0 0 1 0 0,0 0-1 0 0,0 0 1 0 0,0-1 0 0 0,0 1-1 0 0,0-1 1 0 0,0 1-1 0 0,-1 0 1 0 0,1-1-1 0 0,0 0 1 0 0,0 1-1 0 0,0-1 1 0 0,-1 0-1 0 0,1 1 1 0 0,0-1-1 0 0,-2 0 1 0 0,3 0-20 0 0,-1 0 0 0 0,1 0 0 0 0,0 0 0 0 0,-1 0 1 0 0,1 0-1 0 0,0 0 0 0 0,-1 0 0 0 0,1 0 0 0 0,0 0 0 0 0,-1 0 0 0 0,1 0 1 0 0,0 0-1 0 0,-1 0 0 0 0,1 0 0 0 0,0 0 0 0 0,-1-1 0 0 0,1 1 0 0 0,0 0 1 0 0,0 0-1 0 0,-1 0 0 0 0,1 0 0 0 0,0-1 0 0 0,0 1 0 0 0,-1 0 0 0 0,1 0 1 0 0,0-1-1 0 0,0 1 0 0 0,0 0 0 0 0,-1 0 0 0 0,1-1 0 0 0,0 1 0 0 0,0 0 1 0 0,0-1-1 0 0,0 1 0 0 0,0 0 0 0 0,-1-1 0 0 0,1 1 0 0 0,0 0 0 0 0,0-1 1 0 0,0 1-1 0 0,0-1 0 0 0,2-15 612 0 0,-1 14-529 0 0,1-4-51 0 0,0-1-1 0 0,1 1 1 0 0,0 1-1 0 0,0-1 1 0 0,0 0 0 0 0,1 1-1 0 0,-1-1 1 0 0,1 1 0 0 0,1 0-1 0 0,-1 0 1 0 0,1 1 0 0 0,6-6-1 0 0,11-7-124 0 0,36-22 0 0 0,-49 33 74 0 0,15-8-34 0 0,0 0 1 0 0,1 2 0 0 0,1 1-1 0 0,0 0 1 0 0,1 2-1 0 0,-1 2 1 0 0,2 0 0 0 0,-1 1-1 0 0,1 2 1 0 0,0 1 0 0 0,43 1-1 0 0,-62 2 2 0 0,0 0-1 0 0,0 1 0 0 0,0 0 0 0 0,-1 1 1 0 0,1 0-1 0 0,0 0 0 0 0,-1 1 0 0 0,1 0 1 0 0,11 6-1 0 0,-16-6 16 0 0,1 0 1 0 0,-1 0-1 0 0,0 0 0 0 0,0 1 1 0 0,0 0-1 0 0,0 0 1 0 0,-1 0-1 0 0,1 0 0 0 0,-1 0 1 0 0,0 1-1 0 0,-1 0 0 0 0,1-1 1 0 0,-1 1-1 0 0,0 0 1 0 0,0 0-1 0 0,3 10 0 0 0,-3-4 25 0 0,1 1 0 0 0,-1 0 0 0 0,-1 0 0 0 0,0 0 0 0 0,-1 0 0 0 0,0 0 0 0 0,-1 1 0 0 0,0-1 0 0 0,-1 0 0 0 0,0-1 0 0 0,-1 1 0 0 0,0 0 0 0 0,-1-1 0 0 0,0 1 0 0 0,-1-1 0 0 0,0 0 0 0 0,-1-1 0 0 0,0 1 0 0 0,-14 16 1 0 0,5-9-24 0 0,-16 21-660 0 0,30-36-165 0 0,9-4-333 0 0,43-11-2163 0 0,30-23-1755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410 655 11093 0 0,'0'0'3130'0'0,"6"-4"-2074"0"0,-6 4-1035 0 0,3-2 86 0 0,0 0 1 0 0,-1 0-1 0 0,1 0 1 0 0,-1 0 0 0 0,0 0-1 0 0,1 0 1 0 0,-1-1-1 0 0,1-2 1 0 0,-2 4-73 0 0,-1 0-1 0 0,1 0 1 0 0,-1 0 0 0 0,0 0 0 0 0,0 0-1 0 0,1 0 1 0 0,-1 0 0 0 0,0 0 0 0 0,0 0-1 0 0,0 0 1 0 0,0 0 0 0 0,0 0 0 0 0,0 0 0 0 0,-1 0-1 0 0,1 0 1 0 0,0 0 0 0 0,0 0 0 0 0,-1 1-1 0 0,1-1 1 0 0,0 0 0 0 0,-1 0 0 0 0,1 0 0 0 0,-1 0-1 0 0,0 0 1 0 0,1 0 0 0 0,-1 1 0 0 0,1-1-1 0 0,-1 0 1 0 0,0 1 0 0 0,0-1 0 0 0,1 0 0 0 0,-1 1-1 0 0,0-1 1 0 0,0 1 0 0 0,0-1 0 0 0,0 1-1 0 0,0-1 1 0 0,0 1 0 0 0,-1-1 0 0 0,-11-5 183 0 0,0 0 1 0 0,-1 1-1 0 0,1 1 0 0 0,-1 0 1 0 0,0 0-1 0 0,0 2 1 0 0,-23-3-1 0 0,6 4 80 0 0,0 0 0 0 0,-49 6 0 0 0,72-4-282 0 0,0 0 0 0 0,0 1 0 0 0,0 0 0 0 0,0 1 0 0 0,1 0 0 0 0,-1 0 0 0 0,1 0 0 0 0,0 1 0 0 0,0 0 0 0 0,0 1 0 0 0,0 0 0 0 0,1 0 0 0 0,-12 11 0 0 0,14-12-18 0 0,1 0 0 0 0,-1 0 0 0 0,1 1 0 0 0,0-1 0 0 0,1 1 0 0 0,-1 0 0 0 0,1 0 0 0 0,0 0 0 0 0,0 0 0 0 0,0 0 0 0 0,1 0 0 0 0,-1 1 0 0 0,1-1 0 0 0,1 1 0 0 0,-1-1 1 0 0,1 0-1 0 0,0 1 0 0 0,0-1 0 0 0,1 1 0 0 0,-1-1 0 0 0,1 0 0 0 0,2 6 0 0 0,-1-6 13 0 0,-1-1 0 0 0,1 1 0 0 0,1-1 0 0 0,-1 0 0 0 0,1 0 0 0 0,-1 0 0 0 0,1 0 0 0 0,0-1 0 0 0,0 1 1 0 0,1-1-1 0 0,-1 1 0 0 0,1-1 0 0 0,0 0 0 0 0,0-1 0 0 0,0 1 0 0 0,0-1 0 0 0,0 1 0 0 0,0-1 0 0 0,10 3 0 0 0,2 0 33 0 0,1-1 0 0 0,0 0-1 0 0,0-1 1 0 0,21 1 0 0 0,-12-1 31 0 0,1-2 0 0 0,-1-1-1 0 0,1-2 1 0 0,-1 0 0 0 0,0-2 0 0 0,0 0 0 0 0,0-2 0 0 0,40-15 0 0 0,-55 17-144 0 0,-1 0-1 0 0,1-1 1 0 0,-2 0 0 0 0,1-1 0 0 0,0-1 0 0 0,-1 1 0 0 0,0-1 0 0 0,-1-1 0 0 0,0 1 0 0 0,0-1 0 0 0,0-1 0 0 0,-1 0 0 0 0,-1 0 0 0 0,1 0-1 0 0,-1-1 1 0 0,-1 0 0 0 0,0 0 0 0 0,0 0 0 0 0,-1-1 0 0 0,0 1 0 0 0,-1-1 0 0 0,3-21 0 0 0,-4 16-101 0 0,-1 0 1 0 0,0-1-1 0 0,-2 1 0 0 0,0 0 1 0 0,0-1-1 0 0,-2 1 0 0 0,0 0 1 0 0,-1 0-1 0 0,0 1 1 0 0,-1-1-1 0 0,-1 1 0 0 0,-16-29 1 0 0,-6-2 1 0 0,-1 2 0 0 0,-59-66 0 0 0,-10-16 2781 0 0,83 99 385 0 0,22 42-3004 0 0,0 0-1 0 0,2-1 0 0 0,-1 0 0 0 0,19 21 0 0 0,5 8 210 0 0,-5-1-71 0 0,-2 0 0 0 0,-1 1 0 0 0,-3 1 0 0 0,-1 2 0 0 0,-2 0 1 0 0,-2 1-1 0 0,-3 0 0 0 0,-1 1 0 0 0,-3 0 0 0 0,5 70 1 0 0,-13-101-377 0 0,0 0-194 0 0,0 0-1 0 0,1 0 1 0 0,5 20-1 0 0,-5-32-273 0 0,-1 0 0 0 0,1 0 0 0 0,1 0-1 0 0,-1 0 1 0 0,6 8 0 0 0,-6-10-181 0 0,1 0 0 0 0,-1 0 0 0 0,1 0 1 0 0,0-1-1 0 0,0 1 0 0 0,0-1 0 0 0,0 1 0 0 0,0-1 0 0 0,4 2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7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5026 0 0,'0'0'192'0'0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7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74 3938 0 0,'36'-56'2094'0'0,"-34"54"-1831"0"0,0 0-1 0 0,1 0 1 0 0,-1 1 0 0 0,0-1-1 0 0,1 1 1 0 0,0 0 0 0 0,-1 0-1 0 0,1-1 1 0 0,0 2 0 0 0,-1-1-1 0 0,1 0 1 0 0,4 0 0 0 0,3 1 2788 0 0,-23 5 1168 0 0,-12 1-2604 0 0,-1-2-1 0 0,-37 2 1 0 0,36-4-1241 0 0,1 1 0 0 0,-49 12-1 0 0,45-6-521 0 0,1 1 0 0 0,-33 17 0 0 0,52-23 111 0 0,1 1 0 0 0,0 1 0 0 0,0-1 0 0 0,1 2 0 0 0,0-1 0 0 0,0 1 0 0 0,0 0 0 0 0,1 1 0 0 0,0 0 0 0 0,-8 11 0 0 0,13-15 37 0 0,0 0 0 0 0,0-1-1 0 0,0 1 1 0 0,1 0 0 0 0,0 0 0 0 0,-1 0-1 0 0,1 0 1 0 0,0 0 0 0 0,1 0-1 0 0,-1 0 1 0 0,1 1 0 0 0,0-1 0 0 0,0 4-1 0 0,1-6 17 0 0,-1 0 0 0 0,0 0 0 0 0,1 0-1 0 0,-1 0 1 0 0,1 0 0 0 0,0 0 0 0 0,0 0 0 0 0,0-1-1 0 0,0 1 1 0 0,0 0 0 0 0,0 0 0 0 0,0-1-1 0 0,0 1 1 0 0,1-1 0 0 0,-1 1 0 0 0,1-1-1 0 0,-1 0 1 0 0,1 1 0 0 0,0-1 0 0 0,-1 0-1 0 0,1 0 1 0 0,0 0 0 0 0,0 0 0 0 0,-1 0 0 0 0,1-1-1 0 0,0 1 1 0 0,4 0 0 0 0,13 3 48 0 0,1-1-1 0 0,0 0 1 0 0,0-2 0 0 0,0 0-1 0 0,0-2 1 0 0,0 0 0 0 0,0-1-1 0 0,0-1 1 0 0,0-1 0 0 0,-1 0-1 0 0,1-2 1 0 0,-1 0 0 0 0,-1-1-1 0 0,32-17 1 0 0,-43 20-190 0 0,0 1 1 0 0,0-2-1 0 0,-1 1 1 0 0,0-1-1 0 0,0 0 0 0 0,0 0 1 0 0,0 0-1 0 0,-1-1 0 0 0,0 0 1 0 0,0 0-1 0 0,5-9 1 0 0,-8 66 215 0 0,-2-42-30 0 0,0 0 1 0 0,1-1-1 0 0,1 1 0 0 0,-1-1 0 0 0,1 1 0 0 0,1-1 0 0 0,0 0 0 0 0,0 0 0 0 0,0 0 1 0 0,9 14-1 0 0,-2-7-33 0 0,1-1 0 0 0,1 0 0 0 0,0 0 1 0 0,16 14-1 0 0,-23-24-152 0 0,-1 0 0 0 0,1-1 0 0 0,0 1-1 0 0,0-1 1 0 0,11 6 0 0 0,-15-9-72 0 0,0 1 0 0 0,0-1 0 0 0,0 1 0 0 0,0-1 0 0 0,0 0 1 0 0,0 1-1 0 0,0-1 0 0 0,1 0 0 0 0,-1 0 0 0 0,0 0 0 0 0,0 0 0 0 0,0 0 0 0 0,0 0 0 0 0,0 0 0 0 0,0 0 0 0 0,0 0 0 0 0,1 0 0 0 0,-1-1 0 0 0,0 1 1 0 0,0 0-1 0 0,0-1 0 0 0,0 1 0 0 0,0-1 0 0 0,0 1 0 0 0,0-1 0 0 0,0 1 0 0 0,-1-1 0 0 0,1 0 0 0 0,0 0 0 0 0,0 1 0 0 0,0-1 0 0 0,-1 0 1 0 0,1 0-1 0 0,0 0 0 0 0,-1 0 0 0 0,1 0 0 0 0,-1 0 0 0 0,1 0 0 0 0,0-1 0 0 0,9-28-8001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1 13862 0 0,'0'0'7156'0'0,"0"0"-7148"0"0,0 0 1 0 0,0 0-1 0 0,0 0 1 0 0,0 0 0 0 0,0 0-1 0 0,0 0 1 0 0,0 0 0 0 0,0 0-1 0 0,0 1 1 0 0,0-1-1 0 0,0 0 1 0 0,0 0 0 0 0,0 0-1 0 0,0 0 1 0 0,0 0-1 0 0,0 0 1 0 0,0 0 0 0 0,0 0-1 0 0,0 0 1 0 0,0 0 0 0 0,1 0-1 0 0,-1 1 1 0 0,0-1-1 0 0,0 0 1 0 0,0 0 0 0 0,0 0-1 0 0,0 0 1 0 0,0 0-1 0 0,0 0 1 0 0,0 0 0 0 0,0 0-1 0 0,1 0 1 0 0,-1 0 0 0 0,0 0-1 0 0,0 0 1 0 0,0 0-1 0 0,0 0 1 0 0,0 0 0 0 0,0 0-1 0 0,0 0 1 0 0,0 0-1 0 0,1 0 1 0 0,-1 0 0 0 0,0 0-1 0 0,0 0 1 0 0,0 0 0 0 0,0-1-1 0 0,-3 9-22 0 0,0 0 0 0 0,-1 0 0 0 0,0 0-1 0 0,0-1 1 0 0,-1 0 0 0 0,-10 13 0 0 0,-44 44 98 0 0,31-34-64 0 0,-72 76-20 0 0,88-89 12 0 0,12-16-12 0 0,0-1 1 0 0,0 0-1 0 0,0 1 0 0 0,0-1 1 0 0,-1 0-1 0 0,1 1 0 0 0,0-1 1 0 0,0 0-1 0 0,0 0 0 0 0,1 1 1 0 0,-1-1-1 0 0,0 0 0 0 0,0 1 1 0 0,0-1-1 0 0,0 0 0 0 0,0 1 1 0 0,0-1-1 0 0,0 0 0 0 0,0 0 1 0 0,1 1-1 0 0,-1-1 0 0 0,0 0 1 0 0,0 0-1 0 0,0 1 0 0 0,0-1 1 0 0,1 0-1 0 0,-1 0 0 0 0,0 0 1 0 0,0 1-1 0 0,1-1 0 0 0,-1 0 1 0 0,4 1 1 0 0,-1 0 1 0 0,1 0-1 0 0,-1-1 1 0 0,1 1-1 0 0,-1-1 1 0 0,1 0-1 0 0,4 0 1 0 0,-2 0 0 0 0,129-4 213 0 0,106 4-96 0 0,-237 0-121 0 0,1 1 0 0 0,0-1 1 0 0,-1 1-1 0 0,1 0 0 0 0,0 0 1 0 0,-1 1-1 0 0,1 0 0 0 0,-1-1 0 0 0,0 1 1 0 0,0 1-1 0 0,0-1 0 0 0,0 1 0 0 0,0-1 1 0 0,0 1-1 0 0,0 0 0 0 0,-1 1 0 0 0,6 5 1 0 0,-7-5 8 0 0,0-1 1 0 0,0 1 0 0 0,0 0 0 0 0,-1-1-1 0 0,0 1 1 0 0,1 0 0 0 0,-1 0-1 0 0,0 0 1 0 0,-1 0 0 0 0,1 0 0 0 0,-1 0-1 0 0,0 0 1 0 0,0 0 0 0 0,0 0 0 0 0,0 0-1 0 0,-1 0 1 0 0,0 0 0 0 0,0 0 0 0 0,0 0-1 0 0,0 0 1 0 0,-2 4 0 0 0,-1-2 7 0 0,1 0 0 0 0,0 0 0 0 0,-1 0 0 0 0,0 0 0 0 0,-1-1 0 0 0,1 0 0 0 0,-1 0 0 0 0,0 0 0 0 0,0-1 0 0 0,-1 1 0 0 0,1-1 0 0 0,-1 0 0 0 0,-12 5 0 0 0,-5 3-38 0 0,-1-2-1 0 0,-33 10 1 0 0,38-14-493 0 0,-1-2 0 0 0,0 0 0 0 0,0-1 1 0 0,-27 1-1 0 0,17-7-2484 0 0,29 3 2752 0 0,1-1 1 0 0,-1 0-1 0 0,1 1 0 0 0,-1-1 0 0 0,0 0 1 0 0,1 1-1 0 0,-1-1 0 0 0,1 0 1 0 0,0 0-1 0 0,-1 0 0 0 0,1 1 0 0 0,-1-1 1 0 0,1 0-1 0 0,0 0 0 0 0,0 0 1 0 0,0 0-1 0 0,-1 1 0 0 0,1-2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8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14102 0 0,'0'0'5803'0'0,"2"3"-5635"0"0,3 12-44 0 0,0 1 0 0 0,-1 0-1 0 0,0 0 1 0 0,-1 0 0 0 0,-1 0 0 0 0,1 25-1 0 0,1 6 286 0 0,51 362 1767 0 0,-32-244-1998 0 0,-21-115-1750 0 0,-2-32-5994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9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13622 0 0,'0'0'8596'0'0,"231"0"-7283"0"0,-115 0-625 0 0,6 0-512 0 0,-10 0-112 0 0,-11 0-336 0 0,-18 0-784 0 0,-10 0-641 0 0,-19 0-240 0 0,-15 0-352 0 0,-24 11-640 0 0,-15 2-1249 0 0,0-3 176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4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23 476 10709 0 0,'0'0'5747'0'0,"0"95"-5043"0"0,-15-75-544 0 0,8-12-64 0 0,7-23-2769 0 0,36-20-2818 0 0</inkml:trace>
  <inkml:trace contextRef="#ctx0" brushRef="#br0" timeOffset="1">80 166 10709 0 0,'0'0'608'0'0,"-25"-111"-656"0"0,47 79-3233 0 0,25 10-1794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50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52 12710 0 0,'0'0'6787'0'0,"-7"-8"-6734"0"0,-21-27-55 0 0,27 34-7 0 0,1 0 1 0 0,-1 1-1 0 0,0-1 1 0 0,0 0-1 0 0,0 1 1 0 0,1-1-1 0 0,-1 1 1 0 0,0-1-1 0 0,0 1 1 0 0,0 0-1 0 0,0-1 1 0 0,0 1-1 0 0,0 0 1 0 0,0-1-1 0 0,0 1 1 0 0,0 0-1 0 0,0 0 1 0 0,0 0-1 0 0,0 0 1 0 0,0 0-1 0 0,0 0 0 0 0,0 0 1 0 0,0 0-1 0 0,0 1 1 0 0,0-1-1 0 0,0 0 1 0 0,0 1-1 0 0,0-1 1 0 0,0 0-1 0 0,-2 2 1 0 0,-21 19-189 0 0,19-16 191 0 0,-14 13 497 0 0,0 0 0 0 0,1 2 0 0 0,-20 28-1 0 0,32-39-347 0 0,1-1 0 0 0,0 1 0 0 0,1 1-1 0 0,0-1 1 0 0,0 0 0 0 0,1 1 0 0 0,0 0-1 0 0,0 0 1 0 0,1 0 0 0 0,1 0-1 0 0,-1 18 1 0 0,2-25-130 0 0,0-1-1 0 0,0 1 1 0 0,0-1 0 0 0,1 1-1 0 0,-1 0 1 0 0,1-1 0 0 0,0 1-1 0 0,0-1 1 0 0,-1 1 0 0 0,2-1-1 0 0,-1 0 1 0 0,0 1 0 0 0,0-1-1 0 0,1 0 1 0 0,-1 0-1 0 0,1 0 1 0 0,0 0 0 0 0,0 0-1 0 0,-1 0 1 0 0,1 0 0 0 0,0-1-1 0 0,1 1 1 0 0,-1-1 0 0 0,0 1-1 0 0,0-1 1 0 0,1 0 0 0 0,-1 0-1 0 0,0 0 1 0 0,1 0 0 0 0,3 0-1 0 0,7 2 22 0 0,1 0 1 0 0,0-2-1 0 0,0 0 0 0 0,22-1 0 0 0,-23 0-29 0 0,24-1-577 0 0,55-8-1 0 0,31-17-4332 0 0,-88 19 636 0 0,-12 4-2718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50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0 356 12934 0 0,'0'0'6563'0'0,"36"128"-5074"0"0,-28-82-705 0 0,-8-3-512 0 0,0-8-160 0 0,0-13-224 0 0,14-16-1377 0 0,11-6-976 0 0,12-28-608 0 0,6-16-5683 0 0</inkml:trace>
  <inkml:trace contextRef="#ctx0" brushRef="#br0" timeOffset="1">69 66 12294 0 0,'0'0'7107'0'0,"58"-65"-20073"0"0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50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8692 0 0,'0'0'8820'0'0,"62"106"-7123"0"0,-55-30-353 0 0,-7 13-111 0 0,-7 8-449 0 0,-33 1-464 0 0,-7-9-223 0 0,7-15-97 0 0,11-18-65 0 0,22-19-687 0 0,7-14-721 0 0,0-18-415 0 0,22-5-209 0 0,3-7-3602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9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730 1 11749 0 0,'0'0'3175'0'0,"-34"7"-928"0"0,20-3-1994 0 0,-75 17 1321 0 0,-88 33 0 0 0,125-35-1069 0 0,0-1 60 0 0,2 2 1 0 0,-83 46-1 0 0,97-39-395 0 0,34-25-165 0 0,0 0 1 0 0,1 0-1 0 0,-1 0 1 0 0,1 0 0 0 0,0 1-1 0 0,0-1 1 0 0,0 0-1 0 0,0 1 1 0 0,0-1 0 0 0,0 0-1 0 0,0 1 1 0 0,1-1-1 0 0,0 1 1 0 0,-1 2 0 0 0,1-4-6 0 0,0 0 1 0 0,0 1-1 0 0,0-1 1 0 0,0 0-1 0 0,0 0 0 0 0,0 0 1 0 0,1 0-1 0 0,-1 1 1 0 0,0-1-1 0 0,1 0 1 0 0,-1 0-1 0 0,0 0 1 0 0,1 0-1 0 0,0 0 1 0 0,-1 0-1 0 0,1 0 1 0 0,0 0-1 0 0,-1 0 1 0 0,1 0-1 0 0,0 0 1 0 0,0-1-1 0 0,0 1 1 0 0,0 0-1 0 0,0 0 1 0 0,0-1-1 0 0,0 1 1 0 0,1 0-1 0 0,34 9 12 0 0,-24-8-3 0 0,166 22 158 0 0,2 2-91 0 0,-170-25-77 0 0,0 1 0 0 0,-1 1 0 0 0,1 0 1 0 0,-1 0-1 0 0,12 7 0 0 0,-18-9-3 0 0,-1 0-1 0 0,0 1 1 0 0,0 0 0 0 0,0-1 0 0 0,0 1 0 0 0,0 0-1 0 0,0 0 1 0 0,0 0 0 0 0,-1 1 0 0 0,1-1-1 0 0,-1 0 1 0 0,1 0 0 0 0,-1 1 0 0 0,0-1-1 0 0,0 1 1 0 0,0-1 0 0 0,0 1 0 0 0,-1 0-1 0 0,1-1 1 0 0,-1 1 0 0 0,1 0 0 0 0,-1-1 0 0 0,0 6-1 0 0,-1-4 3 0 0,1 1 1 0 0,-1-1-1 0 0,0 0 0 0 0,0 1 0 0 0,-1-1 0 0 0,1 0 0 0 0,-1 0 1 0 0,0 0-1 0 0,0 0 0 0 0,0 0 0 0 0,-1 0 0 0 0,1 0 0 0 0,-1-1 1 0 0,0 1-1 0 0,0-1 0 0 0,0 0 0 0 0,-1 0 0 0 0,1 0 0 0 0,-6 3 1 0 0,-10 7 41 0 0,-1 0 0 0 0,-34 14 0 0 0,32-16-9 0 0,-34 18-467 0 0,-2-3-1 0 0,-1-3 1 0 0,-1-2-1 0 0,-102 22 1 0 0,120-40-3545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51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12454 0 0,'0'0'7875'0'0,"195"-15"-6834"0"0,-116 15 351 0 0,4-1-639 0 0,-7 1-497 0 0,-7-2-192 0 0,-8-2-512 0 0,-14 4-1569 0 0,0 0-592 0 0,-11 0-1169 0 0,-7 0-2273 0 0,-4 13-624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51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999 0 11909 0 0,'0'0'10197'0'0,"-2"18"-9391"0"0,-2 6-637 0 0,1-7-82 0 0,0 0-1 0 0,2 1 0 0 0,0 19 1 0 0,1-36-84 0 0,0 0 1 0 0,0 0 0 0 0,0 0-1 0 0,0 0 1 0 0,1 0 0 0 0,-1 0-1 0 0,0 0 1 0 0,1 0 0 0 0,-1 0-1 0 0,1 0 1 0 0,-1 0 0 0 0,1 0-1 0 0,-1 0 1 0 0,1 0 0 0 0,0 0-1 0 0,-1 0 1 0 0,1-1 0 0 0,0 1-1 0 0,0 0 1 0 0,-1-1 0 0 0,1 1-1 0 0,0 0 1 0 0,0-1 0 0 0,1 1-1 0 0,2 1-11 0 0,0-1 0 0 0,0 1-1 0 0,-1-1 1 0 0,1 0-1 0 0,0-1 1 0 0,0 1 0 0 0,4 0-1 0 0,8-1-199 0 0,0 0 0 0 0,27-5-1 0 0,-25 1-127 0 0,-1 0 1 0 0,1-2-1 0 0,-1 0 0 0 0,0-1 0 0 0,19-11 0 0 0,15-7 663 0 0,-50 25-284 0 0,0 0 0 0 0,-1-1 0 0 0,1 1 1 0 0,0 0-1 0 0,-1 0 0 0 0,1 0 0 0 0,0 0 0 0 0,-1 0 1 0 0,1 0-1 0 0,0 0 0 0 0,-1 0 0 0 0,1 0 0 0 0,0 0 1 0 0,0 0-1 0 0,-1 0 0 0 0,1 0 0 0 0,0 0 0 0 0,-1 1 1 0 0,1-1-1 0 0,-1 0 0 0 0,1 1 0 0 0,0-1 1 0 0,-1 0-1 0 0,1 1 0 0 0,-1-1 0 0 0,1 1 0 0 0,0 0 1 0 0,11 18 199 0 0,-8-12-122 0 0,17 28 263 0 0,-2 1 0 0 0,-1 1 0 0 0,-2 0 0 0 0,-2 2 1 0 0,-2-1-1 0 0,-1 2 0 0 0,-2 0 0 0 0,-1 0 0 0 0,-3 0 0 0 0,2 58 1 0 0,-7-90-360 0 0,0-1 1 0 0,0 1 0 0 0,-1-1 0 0 0,0 1-1 0 0,0-1 1 0 0,-1 1 0 0 0,0-1 0 0 0,0 0-1 0 0,-4 8 1 0 0,3-11-16 0 0,0 1-1 0 0,0-1 1 0 0,0 0 0 0 0,-1 0-1 0 0,0 0 1 0 0,0 0-1 0 0,0 0 1 0 0,0-1 0 0 0,0 0-1 0 0,-1 0 1 0 0,1 0 0 0 0,-1 0-1 0 0,-7 2 1 0 0,-3 1 3 0 0,-1 0 1 0 0,0-1-1 0 0,1-1 1 0 0,-1-1 0 0 0,-1 0-1 0 0,-17 0 1 0 0,-110-1 54 0 0,45-8-162 0 0,-123-23 1 0 0,-99-36-1100 0 0,3 1-1341 0 0,219 51 1021 0 0,56 13-851 0 0,43 0 2296 0 0,-1 0 0 0 0,1 0 0 0 0,0 0 0 0 0,0 0 0 0 0,-1 0-1 0 0,1 1 1 0 0,0-1 0 0 0,0 0 0 0 0,-1 0 0 0 0,1 0 0 0 0,0 0 0 0 0,0 0-1 0 0,0 1 1 0 0,-1-1 0 0 0,1 0 0 0 0,0 0 0 0 0,0 0 0 0 0,0 1-1 0 0,0-1 1 0 0,-1 0 0 0 0,1 0 0 0 0,0 1 0 0 0,0-1 0 0 0,0 0 0 0 0,0 0-1 0 0,0 1 1 0 0,0-1 0 0 0,0 0 0 0 0,0 0 0 0 0,0 1 0 0 0,0-1-1 0 0,0 0 1 0 0,0 0 0 0 0,0 1 0 0 0,0-1 0 0 0,0 0 0 0 0,0 0 0 0 0,0 1-1 0 0,0-1 1 0 0,0 0 0 0 0,0 0 0 0 0,0 1 0 0 0,0-1 0 0 0,1 0 0 0 0,-1 0-1 0 0,0 1 1 0 0,0-1 0 0 0,0 0 0 0 0,0 0 0 0 0,1 0 0 0 0,-1 1-1 0 0,0-1 1 0 0,0 0 0 0 0,0 0 0 0 0,1 0 0 0 0,-1 0 0 0 0,0 0 0 0 0,0 1-1 0 0,1-1 1 0 0,-1 0 0 0 0,0 0 0 0 0,0 0 0 0 0,1 0 0 0 0,-1 0-1 0 0,0 0 1 0 0,37 25-6924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56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9796 0 0,'0'0'9154'0'0,"-10"4"-8098"0"0,-26 34-994 0 0,1 2 0 0 0,2 1 0 0 0,2 2 0 0 0,-39 68 0 0 0,67-104-75 0 0,0-1 0 0 0,0 1 1 0 0,1 0-1 0 0,0-1 0 0 0,0 1 0 0 0,0 0 1 0 0,1 0-1 0 0,-1 13 0 0 0,2-20-11 0 0,0 0 0 0 0,0 1-1 0 0,0-1 1 0 0,0 0-1 0 0,0 0 1 0 0,0 1 0 0 0,-1-1-1 0 0,1 0 1 0 0,0 0 0 0 0,0 1-1 0 0,0-1 1 0 0,1 0-1 0 0,-1 1 1 0 0,0-1 0 0 0,0 0-1 0 0,0 0 1 0 0,0 1 0 0 0,0-1-1 0 0,0 0 1 0 0,0 0 0 0 0,0 1-1 0 0,1-1 1 0 0,-1 0-1 0 0,0 0 1 0 0,0 1 0 0 0,0-1-1 0 0,0 0 1 0 0,1 0 0 0 0,-1 0-1 0 0,0 0 1 0 0,0 1 0 0 0,1-1-1 0 0,-1 0 1 0 0,0 0-1 0 0,0 0 1 0 0,1 0 0 0 0,-1 0-1 0 0,0 0 1 0 0,0 1 0 0 0,1-1-1 0 0,-1 0 1 0 0,0 0-1 0 0,0 0 1 0 0,1 0 0 0 0,2 0-351 0 0,0 0 0 0 0,0 0-1 0 0,0 0 1 0 0,0 0 0 0 0,0-1 0 0 0,0 1 0 0 0,0-1 0 0 0,0 0 0 0 0,3-1 0 0 0,45-26-6639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5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1 14695 0 0,'0'0'6675'0'0,"-210"132"-6035"0"0,160-84-224 0 0,17 0-288 0 0,19-11-96 0 0,14-13-64 0 0,22-22-2337 0 0,39-4-2369 0 0,11-37-7299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03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0 8708 0 0,'-15'1'10386'0'0,"15"632"-7502"0"0,-3-560-2856 0 0,-27 140 0 0 0,-2 20-31 0 0,28-141 125 0 0,1-9 51 0 0,-3-1 0 0 0,-4 1 0 0 0,-24 95 0 0 0,23-135-176 0 0,1 1 0 0 0,2 0 0 0 0,3 0-1 0 0,-1 64 1 0 0,3-53 138 0 0,-3 0 0 0 0,-22 99 0 0 0,1-9 260 0 0,21-82-283 0 0,5 118 0 0 0,3-80-66 0 0,0-14 216 0 0,-5 106 247 0 0,-2-158-482 0 0,-2-1-1 0 0,-16 48 1 0 0,15-55 121 0 0,0 1 0 0 0,1-1-1 0 0,2 2 1 0 0,-3 48 0 0 0,6-55-120 0 0,0 0-1 0 0,-2-1 1 0 0,-1 1-1 0 0,0-1 1 0 0,-2 0-1 0 0,0-1 1 0 0,-16 31-1 0 0,-9 31 25 0 0,29-73-49 0 0,1-1-1 0 0,0 0 1 0 0,1 1 0 0 0,-1 0-1 0 0,1 10 332 0 0,4-19-331 0 0,551-15-177 0 0,-163-8 178 0 0,474-44 6 0 0,-665 42-1 0 0,614-49-195 0 0,88 94 21 0 0,172-26-177 0 0,-741-2 116 0 0,360 7 442 0 0,-494 16 25 0 0,234 48 0 0 0,-138-16 37 0 0,566 41-72 0 0,-929-87-2856 0 0,-9-1 1374 0 0,-210-6-6724 0 0,150-9 58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4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 4386 0 0,'-15'2'11141'0'0,"8"5"-10020"0"0,-4 6-945 0 0,-11 9-240 0 0,-3 6 384 0 0,-7 5 48 0 0,3 3-272 0 0,4-3-96 0 0,14-7 0 0 0,11-18-1152 0 0,43-25-8181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5058 0 0,'0'0'6819'0'0,"7"32"-4273"0"0,-29-1-706 0 0,1 2-783 0 0,3 1-833 0 0,10-4-192 0 0,8-8-48 0 0,0-15-448 0 0,33-7-2209 0 0,7-7-1970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5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28 881 9716 0 0,'0'0'9381'0'0,"0"-16"-8351"0"0,0-22-813 0 0,-2-139 147 0 0,-7 93-365 0 0,-1-12-56 0 0,3-145 0 0 0,8 234 71 0 0,-1-1-1 0 0,2 1 1 0 0,-1-1-1 0 0,1 1 1 0 0,0 0-1 0 0,0 0 1 0 0,1 0-1 0 0,0 0 1 0 0,0 0-1 0 0,1 0 1 0 0,0 1-1 0 0,0 0 1 0 0,0 0-1 0 0,6-6 1 0 0,-1 3-11 0 0,0 1 1 0 0,0 0-1 0 0,1 1 1 0 0,-1 0-1 0 0,2 1 1 0 0,-1 0-1 0 0,1 0 1 0 0,11-4-1 0 0,12-1-49 0 0,0 0-1 0 0,0 3 1 0 0,1 1-1 0 0,0 1 1 0 0,36 0-1 0 0,108 3-2090 0 0,-175 3 1864 0 0,0 0-1 0 0,-1 0 1 0 0,1 1-1 0 0,0-1 1 0 0,-1 1-1 0 0,1 0 1 0 0,-1 0-1 0 0,1 0 1 0 0,-1 0-1 0 0,4 3 1 0 0,-5-3-75 0 0,-1 0 0 0 0,0 0 0 0 0,1 0 1 0 0,-1 0-1 0 0,0 0 0 0 0,0 1 0 0 0,0-1 0 0 0,0 0 1 0 0,0 1-1 0 0,0-1 0 0 0,0 1 0 0 0,-1-1 0 0 0,1 1 1 0 0,-1 0-1 0 0,1-1 0 0 0,-1 1 0 0 0,1 0 0 0 0,-1-1 1 0 0,0 1-1 0 0,0 0 0 0 0,0-1 0 0 0,0 4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5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13830 0 0,'0'0'5811'0'0,"202"3"-5379"0"0,-122-3-352 0 0,-4 0-16 0 0,-15 0-176 0 0,-14 0-1232 0 0,-22 0-1314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6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44 534 11381 0 0,'0'0'6803'0'0,"-43"59"-8836"0"0,86-105-880 0 0,8-8-5251 0 0</inkml:trace>
  <inkml:trace contextRef="#ctx0" brushRef="#br0" timeOffset="1">257 194 12342 0 0,'0'0'7619'0'0,"-58"-110"-9604"0"0,116 70-2129 0 0,4-3-3233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0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336 105 8932 0 0,'0'0'6363'0'0,"-4"0"-5240"0"0,0-1-851 0 0,0 0-1 0 0,1 1 0 0 0,-1 0 1 0 0,0-1-1 0 0,0 2 0 0 0,0-1 1 0 0,0 0-1 0 0,0 1 1 0 0,1 0-1 0 0,-1 0 0 0 0,0 0 1 0 0,1 0-1 0 0,-1 0 1 0 0,0 1-1 0 0,1 0 0 0 0,0 0 1 0 0,-6 3-1 0 0,-5 6-420 0 0,0 0-1 0 0,-21 24 1 0 0,14-14 480 0 0,-10 7-275 0 0,3-1-10 0 0,-34 39 0 0 0,56-58-39 0 0,0 0-1 0 0,0 0 0 0 0,0 1 0 0 0,1 0 0 0 0,1 0 0 0 0,-1 0 0 0 0,1 0 0 0 0,1 1 1 0 0,0 0-1 0 0,-2 11 0 0 0,4-17-4 0 0,1-1 0 0 0,-1 0-1 0 0,1 0 1 0 0,0 1 0 0 0,0-1 0 0 0,1 0 0 0 0,-1 0 0 0 0,1 1 0 0 0,-1-1 0 0 0,1 0-1 0 0,0 0 1 0 0,0 0 0 0 0,0 0 0 0 0,1 0 0 0 0,-1 0 0 0 0,1 0 0 0 0,-1 0 0 0 0,1-1-1 0 0,0 1 1 0 0,0-1 0 0 0,0 1 0 0 0,1-1 0 0 0,-1 0 0 0 0,1 0 0 0 0,-1 0 0 0 0,1 0-1 0 0,3 2 1 0 0,5 2 7 0 0,1-1-1 0 0,-1-1 1 0 0,1 0 0 0 0,0 0-1 0 0,24 3 1 0 0,13 0 46 0 0,1-2-1 0 0,0-2 1 0 0,96-8 0 0 0,-126 3-31 0 0,0 0 0 0 0,0-2 1 0 0,-1 0-1 0 0,1-1 1 0 0,-1-1-1 0 0,35-16 0 0 0,-46 18-8 0 0,0 0 0 0 0,-1-1 0 0 0,0 0 0 0 0,0 0 0 0 0,0 0 0 0 0,0-1 0 0 0,-1 0 0 0 0,0 0 0 0 0,0 0 0 0 0,-1-1 0 0 0,0 0 0 0 0,0 0 0 0 0,0-1 0 0 0,-1 1 0 0 0,0-1 0 0 0,-1 0 0 0 0,0 0 0 0 0,3-12 0 0 0,-3 10 14 0 0,-1 0 0 0 0,0 0-1 0 0,-1 0 1 0 0,0 0-1 0 0,-1-1 1 0 0,0 1 0 0 0,0 0-1 0 0,-1 0 1 0 0,0-1-1 0 0,-1 1 1 0 0,-1 0 0 0 0,1 0-1 0 0,-1 0 1 0 0,-1 1-1 0 0,0-1 1 0 0,0 1 0 0 0,-1 0-1 0 0,0 0 1 0 0,-1 0-1 0 0,0 1 1 0 0,-10-12-1 0 0,0 5 108 0 0,-1 0-1 0 0,-1 1 0 0 0,0 0 0 0 0,-1 2 0 0 0,0 0 0 0 0,-1 1 0 0 0,0 1 1 0 0,-25-8-1 0 0,28 12-138 0 0,1 1 1 0 0,-1 0 0 0 0,0 2-1 0 0,0 0 1 0 0,0 0-1 0 0,0 2 1 0 0,0 0 0 0 0,-1 1-1 0 0,1 1 1 0 0,0 0-1 0 0,-19 5 1 0 0,33-6-87 0 0,1 1 1 0 0,0 0-1 0 0,-1-1 0 0 0,1 1 1 0 0,0 0-1 0 0,0 0 0 0 0,-1 0 1 0 0,1 1-1 0 0,0-1 0 0 0,0 0 1 0 0,1 1-1 0 0,-1 0 1 0 0,0-1-1 0 0,0 1 0 0 0,1 0 1 0 0,-1 0-1 0 0,1 0 0 0 0,-1 0 1 0 0,1 0-1 0 0,0 0 0 0 0,0 0 1 0 0,0 0-1 0 0,0 0 0 0 0,0 1 1 0 0,0-1-1 0 0,1 0 0 0 0,-1 1 1 0 0,1-1-1 0 0,0 1 0 0 0,0-1 1 0 0,-1 0-1 0 0,2 1 1 0 0,-1-1-1 0 0,0 1 0 0 0,0-1 1 0 0,1 0-1 0 0,-1 1 0 0 0,1-1 1 0 0,0 0-1 0 0,0 1 0 0 0,0-1 1 0 0,0 0-1 0 0,0 0 0 0 0,0 0 1 0 0,0 0-1 0 0,1 0 0 0 0,-1 0 1 0 0,1 0-1 0 0,0 0 0 0 0,-1-1 1 0 0,1 1-1 0 0,0 0 0 0 0,0-1 1 0 0,3 2-1 0 0,5 2-478 0 0,0 0-1 0 0,1-1 1 0 0,-1 0 0 0 0,1-1-1 0 0,0 0 1 0 0,13 2 0 0 0,103 11-5824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6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0 6787 0 0,'0'0'5138'0'0,"0"132"-2576"0"0,0-74-641 0 0,-25 3-865 0 0,3 2-336 0 0,-3-3 97 0 0,7-5-385 0 0,3-8-352 0 0,4-8-32 0 0,4-13-352 0 0,4-11-929 0 0,-5-12-1344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6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8500 0 0,'0'0'6115'0'0,"43"-19"-6355"0"0,11 19 848 0 0,15 0 801 0 0,10 0-753 0 0,8-2-448 0 0,-4-9-112 0 0,-15-7-256 0 0,-17-5-2962 0 0,-22 3-2432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7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14775 0 0,'0'0'4818'0'0,"33"102"-4274"0"0,-33-44 433 0 0,-15 9-289 0 0,-17-2-304 0 0,-4-2-304 0 0,10-9-32 0 0,8-11-272 0 0,8-16-848 0 0,10-15-1121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7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8052 0 0,'0'0'6114'0'0,"30"3"-5687"0"0,93 9-352 0 0,-52-2-791 0 0,-23-5 306 0 0,244-5 2550 0 0,-289 0-2118 0 0,-1 0 0 0 0,1 0 0 0 0,-1 0 1 0 0,1 0-1 0 0,-1-1 0 0 0,1 1 0 0 0,-1-1 0 0 0,1 1 0 0 0,-1-1 1 0 0,0 0-1 0 0,1 0 0 0 0,-1 0 0 0 0,0 0 0 0 0,0-1 0 0 0,0 1 1 0 0,0 0-1 0 0,0-1 0 0 0,3-2 0 0 0,-4 1 451 0 0,1 1-1 0 0,-1-1 1 0 0,0 0 0 0 0,0-1-1 0 0,0 1 1 0 0,0 0 0 0 0,0 0-1 0 0,-1 0 1 0 0,1-1 0 0 0,-1 1-1 0 0,0 0 1 0 0,0-6 0 0 0,-23 5-345 0 0,15 4-231 0 0,0 0 0 0 0,0 0 0 0 0,-1 1 1 0 0,1 0-1 0 0,0 1 0 0 0,0-1 1 0 0,0 2-1 0 0,0-1 0 0 0,0 1 0 0 0,-8 4 1 0 0,10-4 47 0 0,1 0 1 0 0,0 1 0 0 0,0 0-1 0 0,1-1 1 0 0,-1 2 0 0 0,1-1-1 0 0,0 0 1 0 0,0 1 0 0 0,0 0-1 0 0,0 0 1 0 0,1 0 0 0 0,0 0-1 0 0,0 0 1 0 0,-4 10 0 0 0,5-4 37 0 0,-1-1 0 0 0,1 1 0 0 0,1-1 1 0 0,-1 1-1 0 0,2 0 0 0 0,1 18 1 0 0,-1-10 106 0 0,0-16-76 0 0,0 0 0 0 0,0 0 0 0 0,1 0 0 0 0,-1-1 1 0 0,1 1-1 0 0,0 0 0 0 0,0 0 0 0 0,0-1 0 0 0,0 1 0 0 0,0 0 0 0 0,1-1 0 0 0,-1 1 0 0 0,1-1 1 0 0,0 1-1 0 0,-1-1 0 0 0,1 0 0 0 0,0 0 0 0 0,0 0 0 0 0,1 0 0 0 0,-1 0 0 0 0,0 0 0 0 0,1-1 1 0 0,-1 1-1 0 0,1-1 0 0 0,-1 0 0 0 0,1 1 0 0 0,0-1 0 0 0,-1 0 0 0 0,1-1 0 0 0,0 1 0 0 0,0 0 0 0 0,3-1 1 0 0,9 3-134 0 0,0-2 0 0 0,0 0 0 0 0,0-1 1 0 0,29-3-1 0 0,-36 2-482 0 0,0-1-1 0 0,1 0 1 0 0,-2 0 0 0 0,1 0 0 0 0,0-1-1 0 0,0 0 1 0 0,-1-1 0 0 0,0 1 0 0 0,0-2-1 0 0,12-8 1 0 0,16-18-7202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192 567 10533 0 0,'0'0'4530'0'0,"-23"13"-3973"0"0,-76 45 198 0 0,49-23 316 0 0,48-33-977 0 0,1 0-1 0 0,-1 0 1 0 0,0 0-1 0 0,0 0 1 0 0,1 0-1 0 0,0 1 1 0 0,-1-1-1 0 0,1 1 1 0 0,0-1-1 0 0,0 1 1 0 0,-1 4 0 0 0,1-5 4 0 0,0 4 66 0 0,14-4 150 0 0,2-3-206 0 0,-1-1 0 0 0,0 0 0 0 0,-1-1 0 0 0,1-1 0 0 0,0 0 0 0 0,-1-1 0 0 0,0 0 0 0 0,0-1 0 0 0,19-12 0 0 0,9-7-53 0 0,61-51 0 0 0,-74 52-222 0 0,0 0 1 0 0,-2-2 0 0 0,-1-1 0 0 0,-1-2-1 0 0,-1 0 1 0 0,26-45 0 0 0,-36 52 184 0 0,-2-1 1 0 0,0 0 0 0 0,-1-1 0 0 0,-2 0-1 0 0,0-1 1 0 0,-2 0 0 0 0,-1 0 0 0 0,0 0-1 0 0,-2 0 1 0 0,0-29 0 0 0,-3 53 47 0 0,0 0 0 0 0,0-1 0 0 0,0 1 0 0 0,-1-1-1 0 0,1 1 1 0 0,0 0 0 0 0,0-1 0 0 0,-1 1 0 0 0,1-1 0 0 0,-1 1 0 0 0,1 0 0 0 0,-1-1 0 0 0,1 1 0 0 0,-1 0 0 0 0,0 0-1 0 0,0 0 1 0 0,0 0 0 0 0,0-1 0 0 0,0 1 0 0 0,0 0 0 0 0,0 0 0 0 0,0 1 0 0 0,0-1 0 0 0,0 0 0 0 0,0 0 0 0 0,0 0 0 0 0,-1 1-1 0 0,1-1 1 0 0,0 1 0 0 0,-1-1 0 0 0,1 1 0 0 0,0-1 0 0 0,-1 1 0 0 0,1 0 0 0 0,-1 0 0 0 0,1 0 0 0 0,0 0 0 0 0,-1 0-1 0 0,1 0 1 0 0,-1 0 0 0 0,-1 0 0 0 0,-2 1-7 0 0,1 0-1 0 0,-1 0 0 0 0,0 0 1 0 0,1 0-1 0 0,-1 1 0 0 0,1-1 1 0 0,0 1-1 0 0,-1 1 0 0 0,1-1 1 0 0,0 0-1 0 0,0 1 0 0 0,-4 3 1 0 0,1 1-39 0 0,0 1-1 0 0,0-1 1 0 0,1 1 0 0 0,0 0 0 0 0,0 0-1 0 0,1 1 1 0 0,0 0 0 0 0,1 0 0 0 0,0 0 0 0 0,0 0-1 0 0,-4 18 1 0 0,4-6 28 0 0,1 1 0 0 0,0 0 0 0 0,2 0 0 0 0,2 30 0 0 0,-1-45-43 0 0,1-1 0 0 0,0 1-1 0 0,0 0 1 0 0,1 0-1 0 0,-1-1 1 0 0,2 1 0 0 0,-1-1-1 0 0,1 0 1 0 0,5 10-1 0 0,3 1 2 0 0,0-2 0 0 0,14 16 0 0 0,-13-18-326 0 0,-1 1-1 0 0,0 0 0 0 0,8 17 0 0 0,-17-27-205 0 0,0 1-1 0 0,0 0 1 0 0,0-1 0 0 0,-1 1-1 0 0,0 0 1 0 0,0 0-1 0 0,0 0 1 0 0,-1 0-1 0 0,0 0 1 0 0,0 0 0 0 0,0 0-1 0 0,0 0 1 0 0,-1 0-1 0 0,0 0 1 0 0,-3 9 0 0 0,-17 12-5130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9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6803 0 0,'0'0'1849'0'0,"26"-19"8161"0"0,-25 20-9980 0 0,0-1-1 0 0,0 1 1 0 0,0 0 0 0 0,0-1 0 0 0,1 1 0 0 0,-1 0-1 0 0,-1 0 1 0 0,1 0 0 0 0,0 0 0 0 0,0-1-1 0 0,0 1 1 0 0,0 0 0 0 0,-1 1 0 0 0,1-1 0 0 0,0 0-1 0 0,-1 0 1 0 0,1 0 0 0 0,0 1 0 0 0,13 30 92 0 0,-10-23 57 0 0,25 62 594 0 0,-20-47-580 0 0,0 0 1 0 0,2 0-1 0 0,1-1 0 0 0,19 27 0 0 0,-30-49-189 0 0,0 1 0 0 0,0-1 0 0 0,0 0 0 0 0,0 0 0 0 0,0 0 0 0 0,0 0 0 0 0,1 0 0 0 0,-1 0 1 0 0,0 0-1 0 0,1-1 0 0 0,-1 1 0 0 0,0 0 0 0 0,1-1 0 0 0,-1 1 0 0 0,1-1 0 0 0,-1 1 0 0 0,1-1 0 0 0,-1 0 0 0 0,1 0 0 0 0,-1 0 0 0 0,1 0 0 0 0,0 0 0 0 0,-1 0 0 0 0,1 0 0 0 0,-1 0 0 0 0,1 0 0 0 0,-1-1 0 0 0,1 1 0 0 0,-1-1 0 0 0,1 1 0 0 0,1-2 0 0 0,2 0 29 0 0,0-1 0 0 0,0 0 0 0 0,0 0 0 0 0,-1-1 0 0 0,0 1 0 0 0,1-1 0 0 0,4-6 0 0 0,252-318 28 0 0,-259 326-101 0 0,0-1-1 0 0,0 1 1 0 0,0 0 0 0 0,0 1-1 0 0,0-1 1 0 0,0 0 0 0 0,0 0-1 0 0,0 1 1 0 0,1 0 0 0 0,-1-1 0 0 0,1 1-1 0 0,-1 0 1 0 0,1 0 0 0 0,-1 0-1 0 0,5 0 1 0 0,40-1-5222 0 0,-24 3 628 0 0,-1-1-1345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9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0 8452 0 0,'0'0'6317'0'0,"-26"7"-6205"0"0,-80 27 33 0 0,101-32-99 0 0,0 0 0 0 0,-1 0 1 0 0,1 1-1 0 0,0 0 0 0 0,0 0 0 0 0,1 0 1 0 0,-1 0-1 0 0,1 1 0 0 0,-1 0 1 0 0,1 0-1 0 0,1 0 0 0 0,-1 1 1 0 0,0-1-1 0 0,1 1 0 0 0,0 0 1 0 0,0 0-1 0 0,0 0 0 0 0,1 0 1 0 0,0 0-1 0 0,0 1 0 0 0,-3 10 1 0 0,3-6 223 0 0,1 0 0 0 0,-1-1 0 0 0,2 1 0 0 0,0 16 0 0 0,0-14-36 0 0,0-12-220 0 0,0 1 0 0 0,0-1 0 0 0,0 1 0 0 0,0 0 0 0 0,0-1 0 0 0,1 1-1 0 0,-1-1 1 0 0,0 1 0 0 0,0-1 0 0 0,1 1 0 0 0,-1-1 0 0 0,0 1-1 0 0,1-1 1 0 0,-1 1 0 0 0,1-1 0 0 0,-1 0 0 0 0,0 1 0 0 0,1-1 0 0 0,-1 0-1 0 0,1 1 1 0 0,-1-1 0 0 0,1 0 0 0 0,-1 1 0 0 0,1-1 0 0 0,-1 0 0 0 0,1 0-1 0 0,-1 0 1 0 0,1 1 0 0 0,0-1 0 0 0,0 0 0 0 0,27 1 326 0 0,-19-2-218 0 0,0 0 1 0 0,0-1-1 0 0,0 0 1 0 0,9-3-1 0 0,-9 0-47 0 0,1-1-1 0 0,-1 1 0 0 0,12-10 0 0 0,1-1-80 0 0,-22 16-4 0 0,1 0 0 0 0,-1-1 0 0 0,0 1 0 0 0,0 0 0 0 0,1 0 0 0 0,-1-1-1 0 0,0 1 1 0 0,0 0 0 0 0,1 0 0 0 0,-1-1 0 0 0,0 1 0 0 0,1 0 0 0 0,-1 0 0 0 0,0 0 0 0 0,1 0 0 0 0,-1 0-1 0 0,0 0 1 0 0,1 0 0 0 0,-1-1 0 0 0,1 1 0 0 0,-1 0 0 0 0,0 0 0 0 0,1 0 0 0 0,-1 0 0 0 0,0 1 0 0 0,1-1-1 0 0,-1 0 1 0 0,0 0 0 0 0,1 0 0 0 0,-1 0 0 0 0,0 0 0 0 0,1 0 0 0 0,-1 0 0 0 0,0 1 0 0 0,1-1 0 0 0,-1 0-1 0 0,0 0 1 0 0,1 0 0 0 0,-1 1 0 0 0,0-1 0 0 0,0 0 0 0 0,1 0 0 0 0,-1 1 0 0 0,0-1 0 0 0,0 0 0 0 0,0 1-1 0 0,1-1 1 0 0,-1 0 0 0 0,0 1 0 0 0,0-1 0 0 0,0 1 0 0 0,2 22-878 0 0,-3-13 791 0 0,2-4-17 0 0,0-1-1 0 0,0 1 1 0 0,1-1 0 0 0,0 1-1 0 0,-1-1 1 0 0,2 0-1 0 0,-1 0 1 0 0,1 0 0 0 0,-1 0-1 0 0,1 0 1 0 0,1-1-1 0 0,-1 1 1 0 0,5 4 0 0 0,-5-6-258 0 0,0 0 1 0 0,1-1-1 0 0,-1 1 1 0 0,0-1-1 0 0,1 0 1 0 0,0 0 0 0 0,-1 0-1 0 0,1 0 1 0 0,0-1-1 0 0,0 1 1 0 0,8 1-1 0 0,27-1-4318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0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1 292 8404 0 0,'0'0'7086'0'0,"19"4"-6198"0"0,17 4-489 0 0,0-2-1 0 0,54 2 0 0 0,-90-8-387 0 0,1 0 0 0 0,-1 0-1 0 0,0 0 1 0 0,0 0 0 0 0,0 0-1 0 0,0-1 1 0 0,1 1-1 0 0,-1 0 1 0 0,0 0 0 0 0,0 0-1 0 0,0 0 1 0 0,0 0 0 0 0,0-1-1 0 0,1 1 1 0 0,-1 0-1 0 0,0 0 1 0 0,0 0 0 0 0,0-1-1 0 0,0 1 1 0 0,0 0 0 0 0,0 0-1 0 0,0 0 1 0 0,0-1-1 0 0,0 1 1 0 0,0 0 0 0 0,0 0-1 0 0,0 0 1 0 0,0-1 0 0 0,0 1-1 0 0,0 0 1 0 0,0 0-1 0 0,0 0 1 0 0,0-1 0 0 0,0 1-1 0 0,0 0 1 0 0,0 0 0 0 0,0 0-1 0 0,0 0 1 0 0,-1-1 0 0 0,1 1-1 0 0,0 0 1 0 0,0 0-1 0 0,0 0 1 0 0,0 0 0 0 0,-1-1-1 0 0,-5-9 438 0 0,-39-28 82 0 0,32 29-400 0 0,1-1 0 0 0,-17-17 0 0 0,26 23-116 0 0,-1-1 0 0 0,1 1 0 0 0,0-1 0 0 0,0 0 0 0 0,0 0 0 0 0,0 0 0 0 0,1 0 0 0 0,0 0 0 0 0,0-1 0 0 0,1 1 0 0 0,-2-6 0 0 0,2 3-21 0 0,0 0-1 0 0,0 1 0 0 0,0-1 1 0 0,1 0-1 0 0,0 0 1 0 0,1 1-1 0 0,0-1 0 0 0,0 0 1 0 0,1 1-1 0 0,2-9 1 0 0,-2 12-10 0 0,-1 1 0 0 0,1 0 0 0 0,0 0 1 0 0,-1-1-1 0 0,2 1 0 0 0,-1 0 0 0 0,0 1 0 0 0,1-1 1 0 0,-1 0-1 0 0,1 1 0 0 0,0-1 0 0 0,0 1 1 0 0,0 0-1 0 0,0 0 0 0 0,0 0 0 0 0,0 0 0 0 0,1 1 1 0 0,-1-1-1 0 0,0 1 0 0 0,1 0 0 0 0,-1 0 1 0 0,8-1-1 0 0,-4 1-353 0 0,0 0 1 0 0,-1 0 0 0 0,1 1 0 0 0,0-1-1 0 0,0 2 1 0 0,0-1 0 0 0,12 3 0 0 0,-17-2-15 0 0,1-1 0 0 0,-1 1 0 0 0,0 0 1 0 0,1 0-1 0 0,-1 0 0 0 0,0 0 1 0 0,0 0-1 0 0,0 1 0 0 0,0-1 0 0 0,0 1 1 0 0,0-1-1 0 0,0 1 0 0 0,-1 0 1 0 0,1 0-1 0 0,0-1 0 0 0,-1 1 0 0 0,1 0 1 0 0,-1 1-1 0 0,0-1 0 0 0,0 0 1 0 0,0 0-1 0 0,0 0 0 0 0,0 1 0 0 0,0 3 1 0 0,1 8-4086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0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8180 0 0,'0'0'6197'0'0,"1"5"-4799"0"0,7 37 118 0 0,-2 1-1 0 0,-2 0 1 0 0,-3 79 0 0 0,4 50-704 0 0,18-20-421 0 0,-19-135-373 0 0,0 0 0 0 0,2 0-1 0 0,0 0 1 0 0,1-1 0 0 0,0 0 0 0 0,16 24-1 0 0,-23-39-73 0 0,1 0-1 0 0,-1 0 0 0 0,1-1 1 0 0,-1 1-1 0 0,1 0 0 0 0,-1 0 1 0 0,1-1-1 0 0,-1 1 0 0 0,1 0 1 0 0,0-1-1 0 0,0 1 1 0 0,-1-1-1 0 0,1 1 0 0 0,0-1 1 0 0,0 1-1 0 0,0-1 0 0 0,-1 0 1 0 0,1 1-1 0 0,2-1 0 0 0,-3 0-6 0 0,1 0-1 0 0,-1 0 1 0 0,1 0-1 0 0,-1-1 0 0 0,1 1 1 0 0,-1 0-1 0 0,1 0 1 0 0,-1-1-1 0 0,1 1 0 0 0,-1-1 1 0 0,0 1-1 0 0,1 0 1 0 0,-1-1-1 0 0,0 1 0 0 0,1-1 1 0 0,-1 1-1 0 0,0-1 0 0 0,1 1 1 0 0,-1-1-1 0 0,0 1 1 0 0,0-1-1 0 0,0 1 0 0 0,1-2 1 0 0,4-37-3734 0 0,-5 2-2654 0 0,3-2-3807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1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19 137 7924 0 0,'0'0'8206'0'0,"0"8"-7710"0"0,-9 67 989 0 0,5-43-969 0 0,-1 33-1 0 0,5-64-516 0 0,0 0-1 0 0,0-1 1 0 0,0 1-1 0 0,0 0 1 0 0,0 0-1 0 0,0 0 1 0 0,0 0-1 0 0,1-1 1 0 0,-1 1-1 0 0,0 0 1 0 0,1 0-1 0 0,-1-1 1 0 0,1 1 0 0 0,-1 0-1 0 0,1-1 1 0 0,-1 1-1 0 0,1 0 1 0 0,-1-1-1 0 0,1 1 1 0 0,-1 0-1 0 0,1-1 1 0 0,0 1-1 0 0,-1-1 1 0 0,1 0-1 0 0,0 1 1 0 0,0-1-1 0 0,-1 1 1 0 0,1-1 0 0 0,0 0-1 0 0,0 0 1 0 0,0 1-1 0 0,-1-1 1 0 0,1 0-1 0 0,0 0 1 0 0,0 0-1 0 0,0 0 1 0 0,1 0-1 0 0,36-6-337 0 0,-20-2-175 0 0,1 0 0 0 0,-2-1 0 0 0,1-2-1 0 0,-1 1 1 0 0,0-2 0 0 0,27-25 0 0 0,1 1 130 0 0,-44 36 430 0 0,-1-1 0 0 0,1 1 0 0 0,-1 0 0 0 0,1-1 0 0 0,0 1-1 0 0,-1 0 1 0 0,1-1 0 0 0,0 1 0 0 0,-1 0 0 0 0,1 0 0 0 0,0 0 0 0 0,-1-1 0 0 0,1 1-1 0 0,0 0 1 0 0,-1 0 0 0 0,1 0 0 0 0,0 0 0 0 0,-1 0 0 0 0,1 0 0 0 0,0 1 0 0 0,-1-1 0 0 0,1 0-1 0 0,0 0 1 0 0,-1 0 0 0 0,1 1 0 0 0,0-1 0 0 0,-1 0 0 0 0,1 1 0 0 0,0-1 0 0 0,-1 0 0 0 0,1 1-1 0 0,-1-1 1 0 0,1 1 0 0 0,-1-1 0 0 0,1 1 0 0 0,-1-1 0 0 0,1 1 0 0 0,-1-1 0 0 0,0 1-1 0 0,1 0 1 0 0,-1 0 0 0 0,17 35 615 0 0,-9-15 89 0 0,-4-14-652 0 0,0 0 0 0 0,0 0 0 0 0,1 0 0 0 0,0-1 1 0 0,0 0-1 0 0,1 0 0 0 0,-1 0 0 0 0,1-1 0 0 0,0 0 1 0 0,13 8-1 0 0,-14-10-68 0 0,1-1 0 0 0,-1 1 0 0 0,1-1 0 0 0,0-1 0 0 0,0 1 0 0 0,0-1 0 0 0,0 0 0 0 0,1 0 0 0 0,-1-1 1 0 0,0 1-1 0 0,0-1 0 0 0,0-1 0 0 0,0 1 0 0 0,12-4 0 0 0,-5 1-82 0 0,1-2-1 0 0,-1 0 1 0 0,1 0 0 0 0,-2-1-1 0 0,1-1 1 0 0,-1 0 0 0 0,19-14-1 0 0,76-70-1618 0 0,-90 74 1411 0 0,16-12 140 0 0,-2-2-1 0 0,32-43 1 0 0,-63 74 122 0 0,0 0-1 0 0,1-1 0 0 0,-1 1 1 0 0,0 0-1 0 0,0 0 0 0 0,0-1 0 0 0,0 1 1 0 0,0 0-1 0 0,0 0 0 0 0,0-1 1 0 0,1 1-1 0 0,-1 0 0 0 0,0 0 0 0 0,0 0 1 0 0,0-1-1 0 0,0 1 0 0 0,1 0 0 0 0,-1 0 1 0 0,0 0-1 0 0,0 0 0 0 0,1-1 1 0 0,-1 1-1 0 0,0 0 0 0 0,0 0 0 0 0,1 0 1 0 0,-1 0-1 0 0,0 0 0 0 0,0 0 1 0 0,1 0-1 0 0,-1 0 0 0 0,0 0 0 0 0,0 0 1 0 0,1 0-1 0 0,-1 0 0 0 0,0 0 1 0 0,0 0-1 0 0,1 0 0 0 0,-1 0 0 0 0,0 0 1 0 0,0 0-1 0 0,1 0 0 0 0,-1 0 1 0 0,0 0-1 0 0,0 0 0 0 0,1 1 0 0 0,-1-1 1 0 0,0 0-1 0 0,1 0 0 0 0,2 13 1141 0 0,-4-4 270 0 0,0-27-536 0 0,1 16-872 0 0,0 0 0 0 0,0-1 0 0 0,0 1 1 0 0,0-1-1 0 0,0 1 0 0 0,-1-1 0 0 0,1 1 0 0 0,-1-1 1 0 0,1 1-1 0 0,-1 0 0 0 0,0-1 0 0 0,0 1 0 0 0,0 0 1 0 0,0 0-1 0 0,-3-4 0 0 0,2 5-8 0 0,1 0 0 0 0,-1 0-1 0 0,0 1 1 0 0,1-1 0 0 0,-1 0 0 0 0,0 1 0 0 0,0-1-1 0 0,0 1 1 0 0,0-1 0 0 0,1 1 0 0 0,-1 0 0 0 0,0 0-1 0 0,0 0 1 0 0,0 0 0 0 0,0 0 0 0 0,0 0 0 0 0,0 1-1 0 0,1-1 1 0 0,-1 1 0 0 0,0-1 0 0 0,0 1 0 0 0,-2 1-1 0 0,-1 0 13 0 0,0 0 0 0 0,0 1 0 0 0,0-1 0 0 0,0 1 0 0 0,1 0 0 0 0,-1 1 0 0 0,1-1 1 0 0,0 1-1 0 0,0 0 0 0 0,0 0 0 0 0,0 0 0 0 0,1 0 0 0 0,0 1 0 0 0,0-1 0 0 0,0 1 0 0 0,0 0 0 0 0,1 0 0 0 0,0 0 0 0 0,-3 9 0 0 0,0 1 153 0 0,1 0 0 0 0,1 0 1 0 0,0 0-1 0 0,1 1 1 0 0,0 26-1 0 0,3-34-108 0 0,0 0 0 0 0,0-1 1 0 0,0 0-1 0 0,1 1 0 0 0,0-1 0 0 0,1 0 1 0 0,0 0-1 0 0,0 0 0 0 0,0 0 0 0 0,1 0 1 0 0,0-1-1 0 0,0 0 0 0 0,1 0 0 0 0,-1 0 1 0 0,1 0-1 0 0,1-1 0 0 0,-1 1 0 0 0,1-1 1 0 0,0-1-1 0 0,11 8 0 0 0,0-2 20 0 0,1 1 0 0 0,1-2-1 0 0,-1 0 1 0 0,1-2 0 0 0,1 0 0 0 0,35 8-1 0 0,-25-9-183 0 0,1-1-1 0 0,-1-2 1 0 0,1-1 0 0 0,-1-1-1 0 0,32-4 1 0 0,-50 3-320 0 0,0-2 0 0 0,0 0 0 0 0,0 0 0 0 0,0-1 0 0 0,-1 0 0 0 0,1-1 0 0 0,-1-1 0 0 0,0 0 0 0 0,0 0 0 0 0,-1-1 1 0 0,0 0-1 0 0,0-1 0 0 0,0 0 0 0 0,-1-1 0 0 0,14-14 0 0 0,-15 12-1151 0 0,-1-1 0 0 0,0 1 0 0 0,-1-2 0 0 0,5-11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0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1307 9636 0 0,'0'0'5275'0'0,"38"15"-3786"0"0,128 45-574 0 0,-160-58-844 0 0,0 0 1 0 0,1-1 0 0 0,-1 1 0 0 0,1-1 0 0 0,-1 0 0 0 0,1-1-1 0 0,0 1 1 0 0,-1-1 0 0 0,1-1 0 0 0,0 1 0 0 0,-1-1-1 0 0,13-3 1 0 0,-13 1 21 0 0,-1 0 0 0 0,0 0 0 0 0,1-1 0 0 0,-1 0 0 0 0,-1 1-1 0 0,1-2 1 0 0,-1 1 0 0 0,1 0 0 0 0,4-8 0 0 0,2-1-30 0 0,-1-2 0 0 0,-1 1 0 0 0,0-1 0 0 0,-1 0 0 0 0,-1-1 0 0 0,-1 0 0 0 0,0 0 0 0 0,0-1 0 0 0,-2 1 0 0 0,0-1 0 0 0,2-28 0 0 0,-1-16 186 0 0,-6-117 0 0 0,-8 95 243 0 0,-3 0 0 0 0,-43-151-1 0 0,31 144 320 0 0,-22-161 0 0 0,44 239-717 0 0,1 1 26 0 0,0 0-1 0 0,1 0 1 0 0,1-18 0 0 0,-1 26-97 0 0,1 0 1 0 0,-1 1 0 0 0,1-1-1 0 0,-1 0 1 0 0,1 1 0 0 0,0-1 0 0 0,0 1-1 0 0,0-1 1 0 0,1 1 0 0 0,-1 0-1 0 0,1-1 1 0 0,-1 1 0 0 0,1 0-1 0 0,0 0 1 0 0,0 0 0 0 0,-1 0-1 0 0,2 0 1 0 0,-1 0 0 0 0,0 1-1 0 0,3-3 1 0 0,4 0-13 0 0,1 1 0 0 0,0-1-1 0 0,0 1 1 0 0,0 1 0 0 0,0 0 0 0 0,0 1-1 0 0,15-1 1 0 0,87 1-195 0 0,-96 2 151 0 0,87 6-338 0 0,0 5 1 0 0,0 4-1 0 0,122 36 0 0 0,-175-40-214 0 0,-1 3 0 0 0,-1 1 0 0 0,0 3 1 0 0,58 30-1 0 0,-98-44 296 0 0,-1 0 0 0 0,1 1 0 0 0,-1-1 1 0 0,0 2-1 0 0,0-1 0 0 0,-1 1 0 0 0,0 0 0 0 0,0 0 0 0 0,-1 0 1 0 0,9 15-1 0 0,-13-19 125 0 0,1 0 0 0 0,-1 0 0 0 0,0 0 0 0 0,0 1 0 0 0,-1-1 0 0 0,1 1 0 0 0,0-1 0 0 0,-1 0 0 0 0,0 1 0 0 0,0-1 0 0 0,0 1 0 0 0,0-1 0 0 0,-1 1 0 0 0,1-1 0 0 0,-1 0 0 0 0,0 1 0 0 0,0-1 0 0 0,0 0 0 0 0,0 1 1 0 0,-1-1-1 0 0,0 0 0 0 0,1 0 0 0 0,-1 0 0 0 0,0 0 0 0 0,0-1 0 0 0,0 1 0 0 0,-1 0 0 0 0,1-1 0 0 0,-1 0 0 0 0,1 1 0 0 0,-1-1 0 0 0,-5 3 0 0 0,-10 6-692 0 0,0-1-1 0 0,0-1 1 0 0,-1-1-1 0 0,-33 11 1 0 0,-130 32-6206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2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6595 0 0,'0'0'2641'0'0,"-101"56"-2545"0"0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5667 0 0,'-14'46'11061'0'0,"17"-44"-10597"0"0,1 17-608 0 0,-4 9-32 0 0,0 7 352 0 0,0 6-16 0 0,-22 0-48 0 0,-3-10-16 0 0,-7-12-1024 0 0,17-19-2354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5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13446 0 0,'0'0'4802'0'0,"3"0"-4145"0"0,19 0-449 0 0,10 0-240 0 0,8-11-32 0 0,11-2-849 0 0,14 2-1072 0 0,3-2-1088 0 0,-3 6-1825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5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12038 0 0,'0'0'1840'0'0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5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11717 0 0,'0'0'5795'0'0,"228"26"-5555"0"0,-167-32-224 0 0,-3-22-1441 0 0,-4-11-2688 0 0,-11-3-7413 0 0</inkml:trace>
  <inkml:trace contextRef="#ctx0" brushRef="#br0" timeOffset="1">1614 75 14327 0 0,'0'0'1056'0'0,"224"52"-4033"0"0,-184-52-1361 0 0,-1 0-3330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6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17992 0 0,'0'0'1169'0'0,"217"-16"-1105"0"0,-112 6-704 0 0,17 1-1409 0 0,8 0-2241 0 0,-7 5-1537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6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 11317 0 0,'0'0'9797'0'0,"184"-88"-9797"0"0,-101 59-48 0 0,8 5 32 0 0,3 5-80 0 0,-19 10-337 0 0,-10 5-815 0 0,-14 4-17 0 0,-11 0-736 0 0,-19 0-1232 0 0,-3 4-1121 0 0,0-4-865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4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 5026 0 0,'0'0'4482'0'0,"10"1"-3884"0"0,-3-1-476 0 0,1-1 3 0 0,-1 0 1 0 0,0 1-1 0 0,0 0 0 0 0,1 1 0 0 0,-1-1 0 0 0,0 1 1 0 0,0 1-1 0 0,1 0 0 0 0,-1 0 0 0 0,11 4 0 0 0,-15-2-83 0 0,0-1-1 0 0,0 0 1 0 0,-1 0-1 0 0,1 1 1 0 0,-1 0-1 0 0,0-1 1 0 0,0 1-1 0 0,0 0 1 0 0,-1 0-1 0 0,1 0 0 0 0,-1 0 1 0 0,0 0-1 0 0,0 0 1 0 0,1 9-1 0 0,-2-9-13 0 0,1 0 0 0 0,-1 0 0 0 0,1 0 0 0 0,0 0 0 0 0,0 0 0 0 0,1 0 0 0 0,-1 0 0 0 0,1 0-1 0 0,0-1 1 0 0,0 1 0 0 0,0-1 0 0 0,0 1 0 0 0,1-1 0 0 0,5 5 0 0 0,-6-6 46 0 0,0 0 0 0 0,0-1 0 0 0,-1 1 0 0 0,1 0 0 0 0,0 0 0 0 0,-1 0 0 0 0,1 0 0 0 0,-1 0 0 0 0,1 0 0 0 0,-1 0 0 0 0,0 1 0 0 0,0-1 0 0 0,0 0 0 0 0,0 1 0 0 0,-1-1 0 0 0,1 1 0 0 0,-1-1 0 0 0,1 1 0 0 0,-1 3 0 0 0,2 6 132 0 0,-1-8-178 0 0,0 0 0 0 0,0 0-1 0 0,0 0 1 0 0,-1 1 0 0 0,0-1-1 0 0,0 0 1 0 0,0 1 0 0 0,0-1 0 0 0,-2 8-1 0 0,-7-10 64 0 0,-61 5-106 0 0,-165 13-5554 0 0,211-20 2928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2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4210 0 0,'0'0'6851'0'0,"-4"42"-6702"0"0,4-24 73 0 0,-2 1-1 0 0,0-1 0 0 0,-1 0 0 0 0,-1 0 0 0 0,-1-1 0 0 0,0 1 0 0 0,-12 26 0 0 0,14-38-432 0 0,-3 16-2672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3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2913 0 0,'0'0'4178'0'0,"3"-2"-3428"0"0,0 0-648 0 0,0 0-1 0 0,0 0 1 0 0,1 1 0 0 0,-1-1 0 0 0,1 1-1 0 0,-1 0 1 0 0,1 0 0 0 0,-1 0-1 0 0,1 1 1 0 0,3-1 0 0 0,-5 1-65 0 0,0-1 1 0 0,0 1 0 0 0,0 0-1 0 0,-1 0 1 0 0,1 0 0 0 0,0 0-1 0 0,0 1 1 0 0,0-1-1 0 0,0 0 1 0 0,-1 1 0 0 0,1-1-1 0 0,0 1 1 0 0,-1 0 0 0 0,1-1-1 0 0,0 1 1 0 0,-1 0 0 0 0,1 0-1 0 0,-1 0 1 0 0,1 0-1 0 0,-1 0 1 0 0,1 1 0 0 0,-1-1-1 0 0,0 0 1 0 0,1 2 0 0 0,1 4 303 0 0,0 1 0 0 0,-1-1 1 0 0,0 1-1 0 0,0 0 0 0 0,-1 0 1 0 0,0 0-1 0 0,-1-1 1 0 0,0 1-1 0 0,0 0 0 0 0,0 0 1 0 0,-3 13-1 0 0,1-11-337 0 0,1 0 0 0 0,1 1 0 0 0,0-1 0 0 0,0 0 0 0 0,1 0 0 0 0,2 12 0 0 0,-2-21-2 0 0,0 1 0 0 0,0 0 0 0 0,0-1 0 0 0,0 1-1 0 0,0-1 1 0 0,0 0 0 0 0,0 1 0 0 0,0-1 0 0 0,1 0 0 0 0,-1 0 0 0 0,1 1-1 0 0,-1-1 1 0 0,0 0 0 0 0,1 0 0 0 0,0-1 0 0 0,-1 1 0 0 0,1 0 0 0 0,0 0-1 0 0,-1-1 1 0 0,1 1 0 0 0,0-1 0 0 0,-1 0 0 0 0,1 1 0 0 0,2-1 0 0 0,50 2 49 0 0,-40-3-48 0 0,0 1-111 0 0,9 1-1051 0 0,0-2 1 0 0,0 0-1 0 0,32-7 0 0 0,-35 3-2445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0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1 149 12758 0 0,'0'0'3762'0'0,"307"0"-657"0"0,-141-12-960 0 0,-11-12-1105 0 0,-29-5-895 0 0,-32-3-81 0 0,-47 8-705 0 0,-47 5-1552 0 0,-50 10-15943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200 117 720 0 0,'-16'-5'902'0'0,"1"1"-1"0"0,-1 0 1 0 0,-26-2 0 0 0,26 5-573 0 0,-1-2 0 0 0,1 0 0 0 0,-19-7 0 0 0,23 4 162 0 0,0 0 4258 0 0,12 7-4660 0 0,0-1 1 0 0,-1 0 0 0 0,1 1 0 0 0,0-1-1 0 0,0 0 1 0 0,-1 1 0 0 0,1-1 0 0 0,0 1-1 0 0,0-1 1 0 0,0 0 0 0 0,0 1-1 0 0,0-1 1 0 0,-1 1 0 0 0,1-1 0 0 0,0 0-1 0 0,0 1 1 0 0,0-1 0 0 0,0 1 0 0 0,0-1-1 0 0,0 0 1 0 0,1 1 0 0 0,-1-1-1 0 0,0 1 1 0 0,0-1 0 0 0,0 1 0 0 0,0-1-1 0 0,0 0 1 0 0,0 1 0 0 0,1-1 0 0 0,-1 0-1 0 0,0 1 1 0 0,1-1 0 0 0,17 34 2643 0 0,-1-5-1384 0 0,2 13-327 0 0,3-1 1 0 0,1-1 0 0 0,36 47 0 0 0,96 101-187 0 0,-142-173-839 0 0,-87-91 1351 0 0,40 42-1251 0 0,0-1 1 0 0,-51-71-1 0 0,78 95-102 0 0,0-1 1 0 0,0 1-1 0 0,1-1 0 0 0,0 0 0 0 0,1 0 0 0 0,1-1 0 0 0,0 0 0 0 0,0 1 0 0 0,2-1 0 0 0,-1-1 0 0 0,2 1 0 0 0,0 0 0 0 0,0 0 0 0 0,1-1 0 0 0,3-16 0 0 0,-3 27-3 0 0,1 0 0 0 0,0 1 0 0 0,0-1 0 0 0,0 1 1 0 0,0-1-1 0 0,0 1 0 0 0,0-1 0 0 0,1 1 0 0 0,-1 0 0 0 0,1 0 0 0 0,0 0 0 0 0,0 0 0 0 0,0 0 0 0 0,0 0 0 0 0,0 0 0 0 0,0 0 0 0 0,0 1 0 0 0,0-1 1 0 0,1 1-1 0 0,-1 0 0 0 0,5-2 0 0 0,4-1-136 0 0,1 0 0 0 0,0 1 0 0 0,19-3 0 0 0,-22 4 6 0 0,40-5-1595 0 0,60 0 0 0 0,-29 3-3555 0 0,-49-1-245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0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6003 0 0,'0'0'4938'0'0,"0"3"-3978"0"0,0-3-901 0 0,0 1 0 0 0,0-1 0 0 0,0 0 1 0 0,0 1-1 0 0,0-1 0 0 0,0 1 0 0 0,0-1 0 0 0,0 1 0 0 0,0-1 0 0 0,0 0 0 0 0,0 1 0 0 0,0-1 0 0 0,0 1 0 0 0,0-1 0 0 0,0 0 0 0 0,1 1 0 0 0,-1-1 0 0 0,0 1 0 0 0,0-1 0 0 0,0 0 0 0 0,1 1 0 0 0,-1-1 0 0 0,0 0 0 0 0,1 1 0 0 0,-1-1 0 0 0,0 0 0 0 0,0 0 0 0 0,1 1 0 0 0,-1-1 0 0 0,1 0 0 0 0,-1 0 0 0 0,0 0 0 0 0,1 1 0 0 0,-1-1 0 0 0,0 0 0 0 0,1 0 0 0 0,-1 0 0 0 0,1 0 0 0 0,-1 0 0 0 0,1 0 0 0 0,-1 0 0 0 0,0 0 0 0 0,1 0 0 0 0,-1 0 0 0 0,1 0 0 0 0,26-14 1564 0 0,-18 7-1264 0 0,-1 0 0 0 0,1-1 0 0 0,13-16 0 0 0,-18 18-338 0 0,0 0 0 0 0,-1 0 0 0 0,0 0 0 0 0,0 0 0 0 0,0-1 0 0 0,-1 1-1 0 0,0-1 1 0 0,0 0 0 0 0,-1 1 0 0 0,0-1 0 0 0,0 0 0 0 0,0 0 0 0 0,-1-11 0 0 0,-2 19 377 0 0,-3 4-289 0 0,0-1 0 0 0,1 1 0 0 0,-1 0 1 0 0,1 0-1 0 0,0 1 0 0 0,1-1 0 0 0,-1 1 1 0 0,1 0-1 0 0,0 0 0 0 0,1 0 0 0 0,-1 0 1 0 0,1 0-1 0 0,-2 11 0 0 0,2-7-95 0 0,0-1 1 0 0,1 0-1 0 0,-1 1 0 0 0,2-1 1 0 0,0 1-1 0 0,0 0 0 0 0,0-1 1 0 0,1 1-1 0 0,3 9 1 0 0,-3-16-16 0 0,0-1 1 0 0,0 1 0 0 0,1 0 0 0 0,-1-1 0 0 0,1 1-1 0 0,0-1 1 0 0,0 0 0 0 0,0 1 0 0 0,0-1 0 0 0,0 0-1 0 0,0 0 1 0 0,0 0 0 0 0,1 0 0 0 0,-1-1 0 0 0,1 1-1 0 0,-1-1 1 0 0,1 1 0 0 0,0-1 0 0 0,-1 0 0 0 0,6 1 0 0 0,4 2 4 0 0,1-2 0 0 0,-1 1 1 0 0,21 0-1 0 0,-4-1-98 0 0,0-1-1 0 0,55-6 1 0 0,-72 4-394 0 0,0-1 0 0 0,-1-1 0 0 0,0 0 0 0 0,0 0 0 0 0,1-1 0 0 0,-2 0 0 0 0,1-1 0 0 0,-1-1 0 0 0,1 1 0 0 0,9-9 0 0 0,-18 13-35 0 0,0-1-1 0 0,0 0 1 0 0,0 1-1 0 0,-1-1 1 0 0,1 0-1 0 0,0 0 1 0 0,-1 0-1 0 0,3-5 1 0 0,-1-13-6238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23 13014 0 0,'0'0'5440'0'0,"-7"-5"-5379"0"0,-22-12-240 0 0,29 17 160 0 0,-1 0 0 0 0,1 1 0 0 0,-1-1 0 0 0,1 0-1 0 0,-1 0 1 0 0,1 1 0 0 0,-1-1 0 0 0,1 0 0 0 0,0 1-1 0 0,-1-1 1 0 0,1 1 0 0 0,0-1 0 0 0,-1 0-1 0 0,1 1 1 0 0,0-1 0 0 0,0 1 0 0 0,-1-1 0 0 0,1 1-1 0 0,0-1 1 0 0,0 1 0 0 0,0-1 0 0 0,0 1 0 0 0,-1-1-1 0 0,1 1 1 0 0,0-1 0 0 0,0 1 0 0 0,0-1 0 0 0,0 1-1 0 0,0-1 1 0 0,0 1 0 0 0,1 0 0 0 0,-1-1-1 0 0,0 2 1 0 0,0 25-42 0 0,0-24 60 0 0,0 14 299 0 0,-1-1 0 0 0,0 1 0 0 0,-1-1 0 0 0,-1 0 0 0 0,-7 23 0 0 0,10-38-223 0 0,0-1-65 0 0,0 0-1 0 0,0 0 1 0 0,0 0 0 0 0,1-1-1 0 0,-1 1 1 0 0,0 0 0 0 0,0 0-1 0 0,0 0 1 0 0,0 0 0 0 0,1 0-1 0 0,-1 0 1 0 0,0 0 0 0 0,0 0-1 0 0,0 0 1 0 0,1 0 0 0 0,-1 0-1 0 0,0 0 1 0 0,0 0 0 0 0,0 0-1 0 0,1 0 1 0 0,-1 0 0 0 0,0 0 0 0 0,0 0-1 0 0,0 0 1 0 0,0 0 0 0 0,1 1-1 0 0,-1-1 1 0 0,0 0 0 0 0,0 0-1 0 0,0 0 1 0 0,0 0 0 0 0,1 0-1 0 0,-1 0 1 0 0,0 0 0 0 0,0 1-1 0 0,0-1 1 0 0,0 0 0 0 0,0 0-1 0 0,0 0 1 0 0,1 0 0 0 0,-1 1-1 0 0,0-1 1 0 0,0 0 0 0 0,0 0-1 0 0,0 0 1 0 0,0 1 0 0 0,0-1-1 0 0,0 0 1 0 0,0 0 0 0 0,0 0-1 0 0,0 0 1 0 0,0 1 0 0 0,0-1-1 0 0,0 0 1 0 0,0 0 0 0 0,0 0-1 0 0,0 1 1 0 0,0-1 0 0 0,0 0-1 0 0,0 0 1 0 0,0 0 0 0 0,-1 1 0 0 0,1-1-1 0 0,0 0 1 0 0,0 0 0 0 0,0 0-1 0 0,0 0 1 0 0,0 0 0 0 0,-1 1-1 0 0,105-31 377 0 0,-76 20-405 0 0,1 1 0 0 0,0 2 0 0 0,36-5 0 0 0,-58 11 11 0 0,3 0-48 0 0,0 0 0 0 0,0 1 0 0 0,0 0 0 0 0,20 3 0 0 0,-28-3 35 0 0,0 1-1 0 0,0-1 1 0 0,0 1 0 0 0,0 0 0 0 0,-1 0 0 0 0,1-1 0 0 0,0 1-1 0 0,0 0 1 0 0,0 1 0 0 0,-1-1 0 0 0,1 0 0 0 0,0 0-1 0 0,-1 1 1 0 0,1-1 0 0 0,-1 1 0 0 0,0-1 0 0 0,1 1 0 0 0,-1 0-1 0 0,0-1 1 0 0,0 1 0 0 0,0 0 0 0 0,0 0 0 0 0,0 0 0 0 0,-1 0-1 0 0,1 0 1 0 0,-1 0 0 0 0,1 0 0 0 0,-1 0 0 0 0,1 2 0 0 0,0 2 39 0 0,0 0 0 0 0,-1 0 0 0 0,1 0 0 0 0,-1 0 0 0 0,0 0 0 0 0,-1 0 0 0 0,1 0 0 0 0,-1-1 0 0 0,0 1 1 0 0,-1 0-1 0 0,0 0 0 0 0,0-1 0 0 0,0 1 0 0 0,0-1 0 0 0,-1 1 0 0 0,0-1 0 0 0,0 0 0 0 0,0 0 0 0 0,-1 0 1 0 0,1-1-1 0 0,-1 1 0 0 0,-5 3 0 0 0,-26 23-835 0 0,62-65-8582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1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9508 0 0,'0'0'5187'0'0,"-14"76"-5139"0"0,14-98-3874 0 0,0-19-4290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1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62 162 18232 0 0,'0'0'4482'0'0,"-62"-119"-5762"0"0,84 93-2482 0 0,25 9-3729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1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404 561 13702 0 0,'0'0'4416'0'0,"-16"0"-4174"0"0,-49 0-258 0 0,63 0 1 0 0,0 0-1 0 0,0 1 0 0 0,0-1 0 0 0,0 0 0 0 0,0 1 1 0 0,0-1-1 0 0,0 1 0 0 0,1-1 0 0 0,-1 1 1 0 0,0 0-1 0 0,0 0 0 0 0,1 0 0 0 0,-1 0 0 0 0,0 0 1 0 0,1 0-1 0 0,-1 0 0 0 0,1 1 0 0 0,-1-1 1 0 0,1 1-1 0 0,0-1 0 0 0,-1 1 0 0 0,1-1 0 0 0,0 1 1 0 0,0 0-1 0 0,0-1 0 0 0,-1 4 0 0 0,0 2-8 0 0,-1 1 0 0 0,2-1 0 0 0,-1 0 0 0 0,1 1 0 0 0,-1 8 0 0 0,1-5 45 0 0,-2 19 430 0 0,1 0 0 0 0,3 54-1 0 0,0-83-443 0 0,-1 0 0 0 0,0 1 0 0 0,1-1 0 0 0,-1 0 0 0 0,0 0-1 0 0,1 0 1 0 0,0 0 0 0 0,-1 0 0 0 0,1 0 0 0 0,-1 0-1 0 0,1 0 1 0 0,0 0 0 0 0,0 0 0 0 0,0 0 0 0 0,0 0-1 0 0,0 0 1 0 0,0-1 0 0 0,0 1 0 0 0,0 0 0 0 0,0-1 0 0 0,0 1-1 0 0,0 0 1 0 0,0-1 0 0 0,0 0 0 0 0,0 1 0 0 0,0-1-1 0 0,1 0 1 0 0,-1 1 0 0 0,0-1 0 0 0,0 0 0 0 0,0 0 0 0 0,1 0-1 0 0,0 0 1 0 0,1 0 14 0 0,0 0 0 0 0,-1 0-1 0 0,1-1 1 0 0,-1 1 0 0 0,1-1 0 0 0,-1 1-1 0 0,1-1 1 0 0,-1 0 0 0 0,1 0 0 0 0,-1 0-1 0 0,0 0 1 0 0,1 0 0 0 0,-1 0-1 0 0,0-1 1 0 0,0 1 0 0 0,4-4 0 0 0,-2-2 33 0 0,1 1-1 0 0,-1-1 1 0 0,0 0 0 0 0,-1 0 0 0 0,0-1 0 0 0,0 1 0 0 0,0-1 0 0 0,-1 1 0 0 0,0-1-1 0 0,-1 0 1 0 0,1 0 0 0 0,-1-12 0 0 0,0-4-12 0 0,-1 0 1 0 0,-1 0-1 0 0,-4-26 0 0 0,1 34-24 0 0,0-1 0 0 0,0 1 0 0 0,-2 0 0 0 0,0 0 0 0 0,-1 0-1 0 0,-11-20 1 0 0,-63-85 135 0 0,63 96-124 0 0,-181-230 497 0 0,175 219 10 0 0,24 36-537 0 0,0 0 0 0 0,0-1 0 0 0,0 1 0 0 0,0 0-1 0 0,0 0 1 0 0,0 0 0 0 0,0-1 0 0 0,0 1 0 0 0,0 0 0 0 0,1 0 0 0 0,-1 0 0 0 0,0 0-1 0 0,0-1 1 0 0,0 1 0 0 0,0 0 0 0 0,0 0 0 0 0,0 0 0 0 0,0 0 0 0 0,0 0-1 0 0,0-1 1 0 0,1 1 0 0 0,-1 0 0 0 0,0 0 0 0 0,0 0 0 0 0,0 0 0 0 0,0 0 0 0 0,0 0-1 0 0,1-1 1 0 0,-1 1 0 0 0,0 0 0 0 0,0 0 0 0 0,0 0 0 0 0,0 0 0 0 0,1 0 0 0 0,-1 0-1 0 0,0 0 1 0 0,0 0 0 0 0,0 0 0 0 0,1 0 0 0 0,-1 0 0 0 0,0 0 0 0 0,0 0 0 0 0,0 0-1 0 0,0 0 1 0 0,1 0 0 0 0,-1 0 0 0 0,0 0 0 0 0,0 0 0 0 0,0 0 0 0 0,0 0-1 0 0,1 1 1 0 0,-1-1 0 0 0,0 0 0 0 0,0 0 0 0 0,0 0 0 0 0,0 0 0 0 0,1 0 0 0 0,-1 0-1 0 0,0 1 1 0 0,4-1-56 0 0,6 1-21 0 0,1 1 0 0 0,-1 0 1 0 0,0 1-1 0 0,0 0 0 0 0,0 1 1 0 0,0 0-1 0 0,-1 1 0 0 0,12 6 1 0 0,11 9 38 0 0,30 24 0 0 0,-40-26 69 0 0,-2 1-1 0 0,0 2 0 0 0,-2 0 0 0 0,31 44 0 0 0,-27-35-1338 0 0,45 50-1 0 0,-61-76-78 0 0,-1 1 1 0 0,1-1-1 0 0,-1 0 0 0 0,1 0 0 0 0,12 5 1 0 0,1-1-4912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2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44 9700 0 0,'0'0'7252'0'0,"-6"13"-7383"0"0,11-12 108 0 0,-1-1 1 0 0,0 1-1 0 0,1-1 0 0 0,-1 0 0 0 0,1 0 1 0 0,-1 0-1 0 0,0-1 0 0 0,1 0 1 0 0,-1 1-1 0 0,0-2 0 0 0,1 1 0 0 0,-1 0 1 0 0,0-1-1 0 0,0 0 0 0 0,0 0 0 0 0,0 0 1 0 0,-1 0-1 0 0,1 0 0 0 0,0-1 1 0 0,-1 0-1 0 0,0 0 0 0 0,0 0 0 0 0,1 0 1 0 0,-2 0-1 0 0,1-1 0 0 0,0 1 1 0 0,-1-1-1 0 0,4-8 0 0 0,-6 32 1871 0 0,0-19-1957 0 0,0 0 1 0 0,0-1 0 0 0,1 1 0 0 0,-1 0 0 0 0,0-1 0 0 0,0 1 0 0 0,1-1 0 0 0,-1 1 0 0 0,1-1 0 0 0,-1 1 0 0 0,1-1 0 0 0,-1 1 0 0 0,0-1 0 0 0,1 1 0 0 0,0-1 0 0 0,-1 1 0 0 0,1-1 0 0 0,-1 0 0 0 0,1 1 0 0 0,-1-1 0 0 0,1 0-1 0 0,0 0 1 0 0,-1 1 0 0 0,1-1 0 0 0,0 0 0 0 0,-1 0 0 0 0,1 0 0 0 0,0 0 0 0 0,-1 0 0 0 0,1 0 0 0 0,0 0 0 0 0,-1 0 0 0 0,1 0 0 0 0,0 0 0 0 0,-1 0 0 0 0,2-1 0 0 0,33-6-4412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12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10261 0 0,'0'0'3988'0'0,"18"-13"-5378"0"0,-6 4 1195 0 0,9-8 23 0 0,0 2-1 0 0,1 1 1 0 0,0 0 0 0 0,40-15 6134 0 0,-53 29-4604 0 0,5-1-1658 0 0,4-6 407 0 0,0 0-1 0 0,0-1 1 0 0,0-1-1 0 0,19-14 1 0 0,-23 14-325 0 0,-1 0 0 0 0,1 1 0 0 0,1 1 0 0 0,-1 1 0 0 0,1 0 0 0 0,0 0 0 0 0,25-4 0 0 0,-37 10 206 0 0,0-1 0 0 0,-1 1 0 0 0,1 0 0 0 0,0 0 0 0 0,0 1 0 0 0,0-1 0 0 0,0 1 0 0 0,0-1 1 0 0,-1 1-1 0 0,1 0 0 0 0,0 0 0 0 0,-1 0 0 0 0,1 0 0 0 0,-1 1 0 0 0,1-1 0 0 0,-1 1 0 0 0,1-1 0 0 0,-1 1 0 0 0,0 0 0 0 0,0 0 0 0 0,3 4 0 0 0,2 2 245 0 0,-1 1 0 0 0,0 0 0 0 0,-1 1 0 0 0,7 14-1 0 0,2 5 852 0 0,-13-27-1071 0 0,0 0 1 0 0,0-1-1 0 0,1 1 1 0 0,-1 0-1 0 0,1-1 0 0 0,-1 1 1 0 0,1-1-1 0 0,0 0 1 0 0,-1 1-1 0 0,1-1 0 0 0,0 0 1 0 0,0 0-1 0 0,0 0 0 0 0,0 0 1 0 0,0-1-1 0 0,0 1 1 0 0,0 0-1 0 0,0-1 0 0 0,0 1 1 0 0,0-1-1 0 0,0 0 1 0 0,0 0-1 0 0,0 0 0 0 0,0 0 1 0 0,1 0-1 0 0,-1 0 0 0 0,0 0 1 0 0,0-1-1 0 0,0 1 1 0 0,0-1-1 0 0,0 1 0 0 0,0-1 1 0 0,0 0-1 0 0,0 0 1 0 0,2-1-1 0 0,3-2-379 0 0,0 0 1 0 0,0 0-1 0 0,0 0 0 0 0,-1-1 1 0 0,1 0-1 0 0,-1 0 0 0 0,-1 0 0 0 0,7-8 1 0 0,17-27-6030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29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14 8052 0 0,'-5'4'9023'0'0,"3"-2"-9450"0"0,3-2 440 0 0,0 1 1 0 0,0 0-1 0 0,1 0 1 0 0,-1-1-1 0 0,0 1 1 0 0,0-1-1 0 0,0 1 1 0 0,1-1 0 0 0,-1 0-1 0 0,0 1 1 0 0,0-1-1 0 0,1 0 1 0 0,-1 0-1 0 0,0 0 1 0 0,1 0-1 0 0,1 0 1 0 0,0 0 12 0 0,83 7 640 0 0,107-8-1 0 0,-75-1 71 0 0,-26 3-133 0 0,436-18 208 0 0,34 4-1215 0 0,-369 15 440 0 0,409 10 636 0 0,-435-6-597 0 0,186-6 195 0 0,107 5-753 0 0,-113 1 717 0 0,-51-3-382 0 0,-203 2-16 0 0,109 21-1 0 0,-114-13 207 0 0,0-4-1 0 0,1-4 1 0 0,0-4-1 0 0,159-18 1 0 0,-123 9-64 0 0,244 15 1 0 0,-161 3 168 0 0,299-30 93 0 0,-300 6-245 0 0,-161 13-7 0 0,-1 2-1 0 0,71 11 1 0 0,-6 0 196 0 0,0-4 0 0 0,138-8 0 0 0,-109-2-139 0 0,-56 2-37 0 0,84 1-59 0 0,-161-1-74 0 0,0 0 0 0 0,1 0-1 0 0,-1 0 1 0 0,1-1-1 0 0,-1 0 1 0 0,0 0 0 0 0,0 0-1 0 0,0-1 1 0 0,10-4 0 0 0,0 1-577 0 0,-1 1-1 0 0,1 1 1 0 0,0 0 0 0 0,1 1 0 0 0,-1 1 0 0 0,22 1 0 0 0,-36 0 509 0 0,0 0 0 0 0,0 0 0 0 0,0 1-1 0 0,0-1 1 0 0,0 0 0 0 0,0 1 0 0 0,-1 0-1 0 0,1-1 1 0 0,0 1 0 0 0,2 2 0 0 0,-3-3 107 0 0,-1 0 1 0 0,0 1-1 0 0,1-1 1 0 0,-1 0-1 0 0,1 1 1 0 0,-1-1-1 0 0,0 0 1 0 0,1 1-1 0 0,-1-1 1 0 0,0 1-1 0 0,0-1 1 0 0,1 0-1 0 0,-1 1 1 0 0,0-1-1 0 0,0 1 1 0 0,0-1-1 0 0,0 1 1 0 0,0-1-1 0 0,1 1 1 0 0,-1-1-1 0 0,0 1 1 0 0,0-1-1 0 0,0 1 1 0 0,0-1-1 0 0,0 1 1 0 0,0-1-1 0 0,-1 1 1 0 0,1-1-1 0 0,0 1 1 0 0,0-1-1 0 0,0 1 1 0 0,0-1-1 0 0,-1 1 1 0 0,1-1-1 0 0,0 1 1 0 0,0-1-1 0 0,-1 0 1 0 0,1 1-1 0 0,0-1 1 0 0,-1 1-1 0 0,1-1 1 0 0,0 0-1 0 0,-1 1 1 0 0,1-1-1 0 0,-1 0 1 0 0,1 0-1 0 0,-1 1 1 0 0,-23 11-4472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0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21 2209 0 0,'-11'-15'15599'0'0,"5"16"-15617"0"0,1 0-1 0 0,-1 0 1 0 0,1 0-1 0 0,0 1 1 0 0,-1 0-1 0 0,1 0 1 0 0,0 1-1 0 0,0-1 1 0 0,1 1-1 0 0,-1 0 1 0 0,1 0-1 0 0,-1 1 1 0 0,1-1 0 0 0,0 1-1 0 0,-4 4 1 0 0,-9 11 244 0 0,-27 36 1 0 0,38-45-158 0 0,0 0 0 0 0,0 0 1 0 0,1 0-1 0 0,0 1 0 0 0,1-1 1 0 0,0 1-1 0 0,1 0 0 0 0,0 0 1 0 0,1 1-1 0 0,0-1 1 0 0,1 0-1 0 0,0 1 0 0 0,1 12 1 0 0,0-22-61 0 0,0 1 1 0 0,0-1-1 0 0,1 0 1 0 0,-1 1 0 0 0,1-1-1 0 0,0 0 1 0 0,0 1-1 0 0,-1-1 1 0 0,2 0 0 0 0,-1 0-1 0 0,0 0 1 0 0,0 0-1 0 0,1 0 1 0 0,-1 0 0 0 0,1 0-1 0 0,-1 0 1 0 0,1-1-1 0 0,0 1 1 0 0,0 0 0 0 0,-1-1-1 0 0,1 0 1 0 0,1 1-1 0 0,-1-1 1 0 0,0 0 0 0 0,0 0-1 0 0,0 0 1 0 0,0 0-1 0 0,1 0 1 0 0,4 0 0 0 0,6 2 19 0 0,1-1 1 0 0,0 0 0 0 0,27 0-1 0 0,-40-2-24 0 0,15 0 40 0 0,-1-1 1 0 0,1 0 0 0 0,-1-1 0 0 0,0-1-1 0 0,0-1 1 0 0,0 0 0 0 0,0 0 0 0 0,0-2 0 0 0,-1 0-1 0 0,20-11 1 0 0,-24 11-24 0 0,-1 0 0 0 0,-1 0 0 0 0,1 0 0 0 0,-1-1 0 0 0,-1-1 0 0 0,1 1 0 0 0,-1-1 0 0 0,0 0 0 0 0,-1-1 0 0 0,0 0 0 0 0,0 0 0 0 0,-1 0 0 0 0,0-1 0 0 0,-1 1 0 0 0,0-1 0 0 0,3-12 0 0 0,-5 12 223 0 0,0-1 0 0 0,-1 1-1 0 0,0 0 1 0 0,-1-15 0 0 0,0 11 233 0 0,-1 13-447 0 0,0-1 1 0 0,1 1-1 0 0,-1-1 0 0 0,0 1 0 0 0,0-1 0 0 0,1 1 0 0 0,-1 0 0 0 0,0 0 0 0 0,0-1 0 0 0,-1 1 0 0 0,1 0 0 0 0,0 0 1 0 0,0 0-1 0 0,-1 0 0 0 0,1 0 0 0 0,0 0 0 0 0,-1 0 0 0 0,1 1 0 0 0,-1-1 0 0 0,1 0 0 0 0,-1 1 0 0 0,1 0 0 0 0,-1-1 1 0 0,0 1-1 0 0,-2-1 0 0 0,-49-8-460 0 0,44 7 305 0 0,8 2 76 0 0,1 0 0 0 0,-1 0-1 0 0,1 0 1 0 0,-1 0-1 0 0,1 0 1 0 0,-1 0 0 0 0,1 0-1 0 0,-1 0 1 0 0,0-1-1 0 0,1 1 1 0 0,-1 0-1 0 0,1-1 1 0 0,0 1 0 0 0,-1 0-1 0 0,1-1 1 0 0,-1 1-1 0 0,1 0 1 0 0,-1-1 0 0 0,1 1-1 0 0,0-1 1 0 0,-1 0-1 0 0,-1-12-4703 0 0,2 11 3921 0 0,0-12-4924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1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119 277 7363 0 0,'-6'26'4117'0'0,"-43"187"1331"0"0,32-139-4344 0 0,3 1-1 0 0,4 0 1 0 0,-2 112 0 0 0,6-189-882 0 0,5-3-126 0 0,0 0 0 0 0,0 0 0 0 0,1 0 1 0 0,0 0-1 0 0,0 0 0 0 0,1-7 1 0 0,0-9 176 0 0,-3-92 30 0 0,0 11-381 0 0,11-101 1 0 0,-5 173 16 0 0,0-1-1 0 0,2 1 0 0 0,2-1 1 0 0,1 2-1 0 0,1-1 1 0 0,1 1-1 0 0,25-45 0 0 0,-30 62 49 0 0,1 1 0 0 0,0 1-1 0 0,1-1 1 0 0,1 1-1 0 0,-1 1 1 0 0,1-1-1 0 0,1 1 1 0 0,0 1-1 0 0,0 0 1 0 0,0 0-1 0 0,1 1 1 0 0,0 1-1 0 0,1 0 1 0 0,0 0-1 0 0,0 1 1 0 0,0 0-1 0 0,0 1 1 0 0,1 1-1 0 0,17-3 1 0 0,-8 3-104 0 0,-1 1 0 0 0,1 1-1 0 0,0 1 1 0 0,0 1 0 0 0,0 1 0 0 0,-1 1-1 0 0,1 1 1 0 0,-1 1 0 0 0,0 0-1 0 0,0 2 1 0 0,0 1 0 0 0,-1 0 0 0 0,0 1-1 0 0,-1 1 1 0 0,0 1 0 0 0,-1 1 0 0 0,0 1-1 0 0,0 0 1 0 0,15 16 0 0 0,-27-22-146 0 0,0 0 0 0 0,-1 0 0 0 0,0 0-1 0 0,7 12 1 0 0,-3 8-1796 0 0,-9-25 1673 0 0,0 0 1 0 0,1-1-1 0 0,-1 1 0 0 0,0-1 1 0 0,-1 1-1 0 0,1 0 0 0 0,0-1 1 0 0,0 1-1 0 0,-1 0 0 0 0,1-1 0 0 0,-1 1 1 0 0,1-1-1 0 0,-2 3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5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35 7603 0 0,'0'0'5101'0'0,"0"-35"-3801"0"0,-1 39-1335 0 0,0 1 0 0 0,0-1 1 0 0,-1 1-1 0 0,1-1 0 0 0,-1 0 0 0 0,0 0 1 0 0,0 0-1 0 0,-5 7 0 0 0,4-6 53 0 0,0 1 0 0 0,0-1 0 0 0,0 1 0 0 0,1 0-1 0 0,-3 8 1 0 0,3 40 291 0 0,2-35-271 0 0,0-18-58 0 0,0-1-1 0 0,0 1 0 0 0,1-1 1 0 0,-1 1-1 0 0,0 0 1 0 0,0-1-1 0 0,1 1 0 0 0,-1-1 1 0 0,0 1-1 0 0,1-1 1 0 0,-1 1-1 0 0,1-1 0 0 0,-1 1 1 0 0,0-1-1 0 0,1 1 1 0 0,-1-1-1 0 0,1 1 0 0 0,-1-1 1 0 0,1 0-1 0 0,0 1 1 0 0,-1-1-1 0 0,1 0 0 0 0,-1 0 1 0 0,1 1-1 0 0,-1-1 1 0 0,1 0-1 0 0,0 0 0 0 0,-1 0 1 0 0,1 0-1 0 0,0 0 1 0 0,-1 0-1 0 0,1 0 0 0 0,0 0 1 0 0,-1 0-1 0 0,1 0 1 0 0,-1 0-1 0 0,1 0 0 0 0,0 0 1 0 0,-1-1-1 0 0,1 1 1 0 0,-1 0-1 0 0,1 0 0 0 0,0-1 1 0 0,3 0-470 0 0,0 0 0 0 0,0-1 0 0 0,0 1 0 0 0,-1-1 1 0 0,1 1-1 0 0,5-5 0 0 0,20-24-6247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5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6499 0 0,'0'0'2014'0'0,"-1"19"-1800"0"0,-16 13-120 0 0,14-28 34 0 0,1 0 0 0 0,-1 0 0 0 0,1-1 1 0 0,0 1-1 0 0,0 1 0 0 0,1-1 0 0 0,-1 0 1 0 0,1 0-1 0 0,0 1 0 0 0,0-1 0 0 0,-1 9 0 0 0,2 5 722 0 0,0-12-571 0 0,-1 1 0 0 0,2-1 0 0 0,-1 1 0 0 0,1 0 0 0 0,1 7 0 0 0,-1-12-254 0 0,-1 0 0 0 0,1 0-1 0 0,0-1 1 0 0,0 1 0 0 0,0 0-1 0 0,0 0 1 0 0,0 0-1 0 0,1-1 1 0 0,-1 1 0 0 0,0 0-1 0 0,1-1 1 0 0,-1 1 0 0 0,1-1-1 0 0,-1 0 1 0 0,1 0 0 0 0,0 1-1 0 0,0-1 1 0 0,0 0 0 0 0,0 0-1 0 0,3 1 1 0 0,5 1 8 0 0,0-1 0 0 0,1 0 0 0 0,0-1 0 0 0,-1 1 1 0 0,1-2-1 0 0,0 0 0 0 0,-1 0 0 0 0,1-1 0 0 0,0 0 1 0 0,-1-1-1 0 0,1 0 0 0 0,-1-1 0 0 0,0 0 0 0 0,0 0 0 0 0,0-1 1 0 0,0-1-1 0 0,-1 1 0 0 0,1-2 0 0 0,-1 1 0 0 0,0-1 0 0 0,-1-1 1 0 0,14-12-1 0 0,-20 16-304 0 0,1 0 1 0 0,-1 0 0 0 0,0 0-1 0 0,0 0 1 0 0,-1 0-1 0 0,1-1 1 0 0,-1 1 0 0 0,1-1-1 0 0,-1 1 1 0 0,0-1-1 0 0,0 1 1 0 0,-1-1 0 0 0,1 0-1 0 0,-1 1 1 0 0,0-1-1 0 0,0-4 1 0 0,0-17-4639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8148 0 0,'0'0'5269'0'0,"2"0"-4946"0"0,52-16 414 0 0,-32 9-757 0 0,0 1 0 0 0,1 0 0 0 0,0 2 0 0 0,36-3 0 0 0,-57 7-43 0 0,0 0-1 0 0,0 1 1 0 0,0-1-1 0 0,1 1 1 0 0,-1-1-1 0 0,0 1 1 0 0,0 0 0 0 0,0 0-1 0 0,0 0 1 0 0,0 0-1 0 0,0 0 1 0 0,0 0-1 0 0,-1 1 1 0 0,1-1-1 0 0,2 3 1 0 0,25 31 17 0 0,-25-29 91 0 0,1 0 0 0 0,-1 0 1 0 0,1 0-1 0 0,9 7 0 0 0,13 4 150 0 0,-25-16-355 0 0,5 16-4552 0 0,11 6 7799 0 0,-16-20-2820 0 0,1 0-1 0 0,-1 0 0 0 0,0 0 1 0 0,0 0-1 0 0,0 0 0 0 0,0 1 0 0 0,0-1 1 0 0,-1 0-1 0 0,1 1 0 0 0,-1 0 1 0 0,0-1-1 0 0,0 1 0 0 0,0 0 1 0 0,-1-1-1 0 0,1 1 0 0 0,-1 6 1 0 0,0-7-253 0 0,1 0 0 0 0,-1 0 1 0 0,-1-1-1 0 0,1 1 1 0 0,0 0-1 0 0,-1 0 1 0 0,1 0-1 0 0,-1-1 0 0 0,0 1 1 0 0,0 0-1 0 0,0 0 1 0 0,0-1-1 0 0,0 1 0 0 0,-1-1 1 0 0,1 1-1 0 0,-3 2 1 0 0,2-4-182 0 0,-1 1 0 0 0,1 0 0 0 0,-1-1 0 0 0,0 1 0 0 0,1-1 0 0 0,-1 0 0 0 0,0 0 1 0 0,0 0-1 0 0,0-1 0 0 0,0 1 0 0 0,0 0 0 0 0,0-1 0 0 0,0 0 0 0 0,0 0 0 0 0,-5 0 0 0 0,-2 0-2781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71 10213 0 0,'0'0'3921'0'0,"-11"0"-2352"0"0,8 0-977 0 0,-1 0-624 0 0,4-2-32 0 0,0-2-304 0 0,11-7-960 0 0,14-11-2242 0 0,11-10-4130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8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11669 0 0,'0'0'1249'0'0,"58"-111"-11158"0"0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9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13286 0 0,'0'0'6291'0'0,"0"-23"-6211"0"0,8 18-464 0 0,24-3-1297 0 0,19-5-2273 0 0,6-1-2609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9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9268 0 0,'0'0'4034'0'0,"-25"31"-5202"0"0,11-25-593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3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15127 0 0,'0'0'-2577'0'0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0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0 279 14711 0 0,'0'0'176'0'0</inkml:trace>
  <inkml:trace contextRef="#ctx0" brushRef="#br0" timeOffset="1">455 0 3938 0 0,'0'0'-16'0'0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0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22 101 13286 0 0,'0'0'1329'0'0,"-21"-100"-15176"0"0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2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155 279 11813 0 0,'0'0'5160'0'0,"35"-6"-4079"0"0,115-23-345 0 0,-139 26-686 0 0,0 0 1 0 0,0 0-1 0 0,0-1 0 0 0,0-1 0 0 0,-1 0 1 0 0,0 0-1 0 0,0-1 0 0 0,-1 0 1 0 0,1-1-1 0 0,10-10 0 0 0,-15 12-103 0 0,-1 0 0 0 0,0 0 0 0 0,0 0-1 0 0,0-1 1 0 0,-1 1 0 0 0,0-1 0 0 0,0 0-1 0 0,0 0 1 0 0,-1 0 0 0 0,0 0-1 0 0,0 0 1 0 0,0-1 0 0 0,-1 1 0 0 0,0-1-1 0 0,0-8 1 0 0,-1 12-6 0 0,0 1 0 0 0,0-1 0 0 0,0 0 0 0 0,0 1 1 0 0,-1-1-1 0 0,1 1 0 0 0,-1-1 0 0 0,0 1 0 0 0,1-1 0 0 0,-1 1 0 0 0,0 0 0 0 0,0-1 0 0 0,-1 1 0 0 0,1 0 0 0 0,0 0 0 0 0,-1 0 0 0 0,0 0 0 0 0,1 0 1 0 0,-4-3-1 0 0,1 2-4 0 0,0 1 0 0 0,0-1 1 0 0,0 1-1 0 0,0-1 1 0 0,-1 1-1 0 0,1 1 0 0 0,-1-1 1 0 0,0 0-1 0 0,-8 0 0 0 0,-8-1 2 0 0,-1 1 0 0 0,0 1 0 0 0,-37 4 0 0 0,43-2 163 0 0,-1 2 0 0 0,1 0 1 0 0,-1 1-1 0 0,1 0 0 0 0,0 2 0 0 0,0 0 0 0 0,1 0 0 0 0,0 2 0 0 0,0 0 0 0 0,1 0 1 0 0,0 2-1 0 0,-25 21 0 0 0,31-25 32 0 0,0 1 0 0 0,1 1 0 0 0,0 0-1 0 0,1 0 1 0 0,0 0 0 0 0,0 0 0 0 0,1 1 0 0 0,0 0 0 0 0,0 0 0 0 0,1 1 0 0 0,0-1 0 0 0,1 1 0 0 0,0 0-1 0 0,0 0 1 0 0,1 0 0 0 0,0 0 0 0 0,1 1 0 0 0,0-1 0 0 0,1 0 0 0 0,0 1 0 0 0,1-1 0 0 0,2 15 0 0 0,-1-20-67 0 0,-1 1 1 0 0,1-1 0 0 0,0 1 0 0 0,0-1 0 0 0,1 0 0 0 0,-1 0 0 0 0,1 0-1 0 0,0 0 1 0 0,1 0 0 0 0,-1-1 0 0 0,1 1 0 0 0,0-1 0 0 0,6 6 0 0 0,1-2 17 0 0,0 0 1 0 0,0-1 0 0 0,1-1 0 0 0,22 10 0 0 0,-6-4 1 0 0,2-2 0 0 0,-1-1 0 0 0,1-2-1 0 0,0-1 1 0 0,33 2 0 0 0,159 0 168 0 0,-168-9-368 0 0,1-2-1 0 0,0-3 0 0 0,61-15 1 0 0,-78 12-1109 0 0,58-24 1 0 0,-66 20-841 0 0,-1-1-1 0 0,37-24 1 0 0,4-15-7489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0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15 145 9412 0 0,'0'0'11125'0'0,"-14"-28"-11365"0"0,25-3-2481 0 0,17-10-2449 0 0,9-4-4627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1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97 11765 0 0,'0'0'7284'0'0,"-40"-5"-7220"0"0,40-17-32 0 0,15-8-2305 0 0,17-9-6851 0 0</inkml:trace>
  <inkml:trace contextRef="#ctx0" brushRef="#br0" timeOffset="1">784 187 9476 0 0,'0'0'3090'0'0,"3"98"-2914"0"0,-3-76-128 0 0,0-7-112 0 0,-7-7-689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1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14839 0 0,'0'0'1873'0'0,"0"-99"-1793"0"0,0 66-96 0 0,4 5-112 0 0,3 9-433 0 0,4 8-31 0 0,0 11-256 0 0,0 0-2018 0 0,-4 26-463 0 0,-7 10 1536 0 0,0 1-1200 0 0,0 0-561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1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17048 0 0,'0'0'752'0'0,"61"0"-11957"0"0</inkml:trace>
  <inkml:trace contextRef="#ctx0" brushRef="#br0" timeOffset="1">456 754 12838 0 0,'0'0'4002'0'0,"-76"15"-14951"0"0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2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5362 0 0,'0'0'80'0'0,"181"-120"-4818"0"0</inkml:trace>
  <inkml:trace contextRef="#ctx0" brushRef="#br0" timeOffset="1">911 162 10901 0 0,'0'0'4306'0'0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2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15031 0 0,'0'0'1040'0'0,"7"-139"-8131"0"0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3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203 723 13574 0 0,'0'0'1777'0'0,"-33"-130"-2497"0"0,33 61-1745 0 0,0-9-1489 0 0,15-5-3762 0 0</inkml:trace>
  <inkml:trace contextRef="#ctx0" brushRef="#br0" timeOffset="1">195 196 2385 0 0,'0'0'-2033'0'0</inkml:trace>
  <inkml:trace contextRef="#ctx0" brushRef="#br0" timeOffset="2">0 1 8580 0 0,'0'0'-1009'0'0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3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0 232 8916 0 0,'0'0'128'0'0</inkml:trace>
  <inkml:trace contextRef="#ctx0" brushRef="#br0" timeOffset="1">311 99 10613 0 0,'0'0'3233'0'0,"0"-99"-15110"0"0</inkml:trace>
  <inkml:trace contextRef="#ctx0" brushRef="#br0" timeOffset="2">682 69 9396 0 0,'0'0'1105'0'0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3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11285 0 0,'0'0'592'0'0</inkml:trace>
  <inkml:trace contextRef="#ctx0" brushRef="#br0" timeOffset="1">26 530 8964 0 0,'0'0'2305'0'0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4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11317 0 0,'0'0'1377'0'0</inkml:trace>
  <inkml:trace contextRef="#ctx0" brushRef="#br0" timeOffset="1">160 411 7988 0 0,'0'0'4930'0'0</inkml:trace>
  <inkml:trace contextRef="#ctx0" brushRef="#br0" timeOffset="2">351 743 7732 0 0,'0'0'-4531'0'0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2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754 35 11013 0 0,'0'0'7769'0'0,"-25"-6"-6883"0"0,-1 0-665 0 0,-2 0 57 0 0,1 0-1 0 0,-1 2 0 0 0,-48-1 1 0 0,53 4-185 0 0,0 1 0 0 0,1 1 0 0 0,-1 1 1 0 0,0 1-1 0 0,-24 7 0 0 0,39-7-106 0 0,1-1 1 0 0,0 1-1 0 0,0 0 0 0 0,0 1 0 0 0,1-1 1 0 0,-1 1-1 0 0,1 1 0 0 0,0-1 0 0 0,0 1 1 0 0,0 0-1 0 0,1 0 0 0 0,0 1 0 0 0,0 0 1 0 0,0 0-1 0 0,0 0 0 0 0,1 0 0 0 0,0 1 1 0 0,1 0-1 0 0,-4 8 0 0 0,4-9 26 0 0,0 1 0 0 0,1 0 0 0 0,0 0 1 0 0,0 0-1 0 0,1 0 0 0 0,-1 1 0 0 0,2-1 0 0 0,-1 0 0 0 0,1 0 0 0 0,0 1 0 0 0,0-1 1 0 0,1 0-1 0 0,0 1 0 0 0,1-1 0 0 0,-1 0 0 0 0,1 0 0 0 0,1 0 0 0 0,-1 0 0 0 0,1 0 1 0 0,0-1-1 0 0,1 1 0 0 0,0-1 0 0 0,0 0 0 0 0,0 0 0 0 0,0 0 0 0 0,1-1 0 0 0,0 1 1 0 0,1-1-1 0 0,-1 0 0 0 0,1-1 0 0 0,0 1 0 0 0,0-1 0 0 0,0-1 0 0 0,0 1 0 0 0,1-1 1 0 0,7 3-1 0 0,12 5-12 0 0,1-2 0 0 0,0-1 1 0 0,1-1-1 0 0,0-1 1 0 0,0-1-1 0 0,50 1 1 0 0,-55-5-65 0 0,0-1 0 0 0,0-2 0 0 0,0 0 1 0 0,-1-1-1 0 0,1-1 0 0 0,-1-2 0 0 0,1 0 0 0 0,35-16 1 0 0,-45 16-30 0 0,-1-1 1 0 0,0 0 0 0 0,16-13 0 0 0,-25 18 220 0 0,0 0 1 0 0,-1 0-1 0 0,1-1 1 0 0,-1 1-1 0 0,0-1 1 0 0,0 1-1 0 0,0-1 1 0 0,0 0-1 0 0,0 0 1 0 0,0 0-1 0 0,-1 0 1 0 0,1 0-1 0 0,-1 0 1 0 0,0 0-1 0 0,0-1 1 0 0,0 1-1 0 0,1-6 1 0 0,-2 42-355 0 0,7 272 466 0 0,-4-263-157 0 0,1-4 34 0 0,-2 48 1 0 0,-2-75-103 0 0,-1-1 1 0 0,0 0 0 0 0,-1 1 0 0 0,0-1-1 0 0,0 0 1 0 0,-1 0 0 0 0,-1-1 0 0 0,0 1-1 0 0,-8 15 1 0 0,4-14 0 0 0,-1-1 0 0 0,0 0 0 0 0,0 0 1 0 0,-1-1-1 0 0,0 0 0 0 0,-1-1 0 0 0,0 0 0 0 0,0 0 0 0 0,-1-1 0 0 0,0-1 0 0 0,-25 10 0 0 0,-2-2 37 0 0,-1-1-1 0 0,-69 12 1 0 0,38-14-385 0 0,0-3 0 0 0,0-4 0 0 0,0-2 0 0 0,-75-9 1 0 0,131 6 201 0 0,-1-1 0 0 0,1 0 0 0 0,-1-2 0 0 0,-20-6 1 0 0,33 9 44 0 0,-1-1 1 0 0,0 1 0 0 0,1-1-1 0 0,0 0 1 0 0,-1 0 0 0 0,1 0-1 0 0,0 0 1 0 0,0 0 0 0 0,0-1-1 0 0,0 1 1 0 0,1-1 0 0 0,-1 0-1 0 0,1 0 1 0 0,-1 0 0 0 0,1 0-1 0 0,0 0 1 0 0,0-1 0 0 0,0 1-1 0 0,1 0 1 0 0,-1-1 0 0 0,1 0-1 0 0,0 1 1 0 0,-1-5 0 0 0,2 4-106 0 0,0 1 0 0 0,0 0 0 0 0,0 0 0 0 0,0 0 0 0 0,1 0 0 0 0,0-1 0 0 0,-1 1 0 0 0,1 0 0 0 0,0 0 0 0 0,1 0 0 0 0,-1 0 0 0 0,0 1 0 0 0,1-1 0 0 0,-1 0 0 0 0,1 0 0 0 0,0 1 0 0 0,0-1 0 0 0,0 1 0 0 0,1 0 0 0 0,-1 0 0 0 0,0 0 0 0 0,1 0 0 0 0,4-3 0 0 0,8-5-938 0 0,0 1 0 0 0,0 1 0 0 0,21-7 0 0 0,-18 7-66 0 0,84-35-4468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4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1 223 7732 0 0</inkml:trace>
  <inkml:trace contextRef="#ctx0" brushRef="#br0" timeOffset="1">279 0 8292 0 0,'0'0'-2097'0'0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4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8580 0 0,'0'0'-3298'0'0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16840 0 0,'0'0'720'0'0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5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91 10597 0 0,'0'0'2849'0'0,"-137"4"-2785"0"0,97-4-16 0 0,-3-15-864 0 0,3-18-2434 0 0,15-14-5186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6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21 8500 0 0,'0'0'4594'0'0,"-18"0"-3361"0"0,18-20-7412 0 0</inkml:trace>
  <inkml:trace contextRef="#ctx0" brushRef="#br0" timeOffset="1">26 272 13142 0 0,'0'0'16'0'0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8420 0 0,'0'0'7811'0'0,"-187"94"-7907"0"0,197-107-4001 0 0,59-28-834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6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9044 0 0,'0'0'4242'0'0,"22"56"-5474"0"0,25-86 1200 0 0,7-13-129 0 0,-7-3-2048 0 0,0 3-3281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7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38 9460 0 0,'0'0'1793'0'0,"-51"24"-2833"0"0,44-24-33 0 0,7-4 513 0 0,0-20-64 0 0,0-9-1425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7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7924 0 0,'0'0'32'0'0,"-11"115"96"0"0,15-87-96 0 0,39-19-833 0 0,12-9-1648 0 0,6-15-1393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14215 0 0,'0'0'1248'0'0,"184"0"-1568"0"0,-104 0-657 0 0,-8-2-975 0 0,-11-11-754 0 0,-14 0-2128 0 0</inkml:trace>
  <inkml:trace contextRef="#ctx0" brushRef="#br0" timeOffset="1">1527 99 10917 0 0,'0'0'864'0'0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1 388 10469 0 0,'0'0'6496'0'0,"11"17"-5053"0"0,32 52-285 0 0,-40-66-974 0 0,-2 1 0 0 0,1-1 0 0 0,0 1 1 0 0,-1 0-1 0 0,1-1 0 0 0,-1 1 0 0 0,1 7 377 0 0,0-20 230 0 0,6-38-405 0 0,3 0 0 0 0,26-72 0 0 0,-27 95-485 0 0,0 0 0 0 0,1 1 0 0 0,2 1 0 0 0,0 0 0 0 0,2 0 0 0 0,28-33 0 0 0,-34 47 74 0 0,0-1 1 0 0,1 1-1 0 0,0 0 0 0 0,1 1 1 0 0,0 0-1 0 0,0 1 1 0 0,0 0-1 0 0,1 1 0 0 0,-1 0 1 0 0,1 1-1 0 0,18-4 1 0 0,-2 2-108 0 0,0 2 1 0 0,0 1-1 0 0,0 2 1 0 0,31 1-1 0 0,-40 1-83 0 0,1 0-1 0 0,-1 2 0 0 0,0 0 1 0 0,0 1-1 0 0,0 1 1 0 0,21 9-1 0 0,-29-9-9 0 0,0 0 1 0 0,0 0 0 0 0,-1 1-1 0 0,1 1 1 0 0,-1 0-1 0 0,-1 0 1 0 0,1 1 0 0 0,-2 0-1 0 0,1 1 1 0 0,14 18-1 0 0,-21-23-11 0 0,1 0-1 0 0,-1 0 0 0 0,1 0 0 0 0,-1 0 0 0 0,0 1 1 0 0,-1-1-1 0 0,1 1 0 0 0,-1-1 0 0 0,0 1 0 0 0,1 5 1 0 0,-1 28-5576 0 0,-1-38 5801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2913 0 0,'0'0'64'0'0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8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1540 4690 0 0,'0'0'4482'0'0</inkml:trace>
  <inkml:trace contextRef="#ctx0" brushRef="#br0" timeOffset="1">231 3 8516 0 0,'0'0'5987'0'0,"-10"11"-5907"0"0,-9-8-448 0 0,12-3-1505 0 0,7-16-1057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8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13014 0 0,'0'0'3089'0'0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9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27 8404 0 0,'0'0'608'0'0,"-119"-26"-1056"0"0,119 33 336 0 0,0-1 80 0 0,0 1 128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1:49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 56 9764 0 0,'0'0'4098'0'0,"-137"-28"-4434"0"0,137 34 64 0 0,0 1-993 0 0,29-7-1280 0 0,14 0-224 0 0,8-11-3554 0 0</inkml:trace>
  <inkml:trace contextRef="#ctx0" brushRef="#br0" timeOffset="1">188 41 8052 0 0,'0'0'608'0'0,"-188"-41"-4066"0"0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00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76 5827 0 0,'-11'0'1985'0'0,"4"-9"-689"0"0,3-2-303 0 0,4-2 95 0 0,0 2-608 0 0,0 0-95 0 0,0 3 127 0 0,0-5 3810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02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1711 6483 0 0,'0'-5'12875'0'0,"0"-19"-12080"0"0,2-1-542 0 0,1 1 0 0 0,1 0 0 0 0,1 0-1 0 0,10-31 1 0 0,7-30-116 0 0,12-135-70 0 0,-23 130-48 0 0,4 0 1 0 0,44-145-1 0 0,-27 148-2 0 0,26-79 24 0 0,-51 138-26 0 0,-1 0 0 0 0,-1 0 0 0 0,-1 0 1 0 0,-1-35-1 0 0,-3 61-15 0 0,0-42-17 0 0,7-60-1 0 0,-5 90 7 0 0,1 1 0 0 0,0 0 0 0 0,0 0 0 0 0,2 0 0 0 0,-1 0 0 0 0,2 0 0 0 0,0 1 0 0 0,13-21 0 0 0,-17 29 3 0 0,0 0 0 0 0,0 1 0 0 0,-1-1 0 0 0,1 0-1 0 0,-1 0 1 0 0,0 0 0 0 0,0 0 0 0 0,-1 0 0 0 0,1 0 0 0 0,-1-1-1 0 0,0 1 1 0 0,0 0 0 0 0,0 0 0 0 0,0 0 0 0 0,-1 0 0 0 0,-1-5 0 0 0,2 7 7 0 0,-1 1 1 0 0,0 0-1 0 0,0-1 1 0 0,1 1-1 0 0,-1 0 1 0 0,0 0-1 0 0,0 0 1 0 0,0 0-1 0 0,-1 0 1 0 0,1 0-1 0 0,0 0 1 0 0,0 0-1 0 0,0 0 1 0 0,-1 1 0 0 0,1-1-1 0 0,0 0 1 0 0,-1 1-1 0 0,1-1 1 0 0,-1 1-1 0 0,1-1 1 0 0,-1 1-1 0 0,1 0 1 0 0,0 0-1 0 0,-3-1 1 0 0,-43 0-14 0 0,34 2-3 0 0,-16 0-10 0 0,0 1 0 0 0,0 2 0 0 0,0 1 1 0 0,-46 14-1 0 0,-105 47-20 0 0,156-57 49 0 0,-155 69-21 0 0,145-61-7 0 0,0 2 0 0 0,2 2 0 0 0,-34 26 0 0 0,61-43-5 0 0,4-4 23 0 0,1 1-1 0 0,-1-1 0 0 0,0 1 1 0 0,0-1-1 0 0,1 1 1 0 0,-1 0-1 0 0,0-1 1 0 0,1 1-1 0 0,-1 0 0 0 0,0-1 1 0 0,1 1-1 0 0,-1 0 1 0 0,1 0-1 0 0,-1-1 1 0 0,1 1-1 0 0,0 0 0 0 0,-1 0 1 0 0,1 0-1 0 0,-1 1 1 0 0,6-1-91 0 0,11-4 108 0 0,1-1-1 0 0,-1 0 1 0 0,1-1 0 0 0,-1-1 0 0 0,26-13-1 0 0,-6 3-9 0 0,79-35-22 0 0,127-49-24 0 0,-235 98-32 0 0,1 0-1 0 0,0 0 1 0 0,0 0-1 0 0,1 1 1 0 0,-1 1 0 0 0,0-1-1 0 0,0 1 1 0 0,0 1-1 0 0,16 2 1 0 0,2 2-55 0 0,43 16 0 0 0,-14-3 214 0 0,33 6-61 0 0,111 48-1 0 0,-168-59-7 0 0,-1 2-1 0 0,-1 1 0 0 0,0 1 1 0 0,-1 1-1 0 0,-1 2 1 0 0,-1 1-1 0 0,24 24 1 0 0,-39-33 7 0 0,-1 2 1 0 0,-1-1-1 0 0,0 1 1 0 0,0 0 0 0 0,-2 1-1 0 0,0 0 1 0 0,0 0-1 0 0,6 26 1 0 0,-7-25-16 0 0,-6-16-5 0 0,0 0 0 0 0,0 1-1 0 0,0-1 1 0 0,0 0 0 0 0,0 1-1 0 0,0-1 1 0 0,0 0 0 0 0,0 1-1 0 0,1-1 1 0 0,-1 0 0 0 0,0 0-1 0 0,0 1 1 0 0,0-1 0 0 0,0 0-1 0 0,1 0 1 0 0,-1 1-1 0 0,0-1 1 0 0,0 0 0 0 0,1 0-1 0 0,-1 0 1 0 0,0 1 0 0 0,0-1-1 0 0,1 0 1 0 0,-1 0 0 0 0,0 0-1 0 0,0 0 1 0 0,1 0 0 0 0,-1 0-1 0 0,0 1 1 0 0,1-1 0 0 0,-1 0-1 0 0,0 0 1 0 0,1 0 0 0 0,-1 0-1 0 0,0 0 1 0 0,0 0 0 0 0,1 0-1 0 0,0 0 1 0 0,9-11-356 0 0,5-15-1669 0 0,-1-4-2617 0 0,0-5-2194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04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2737 0 0,'1'-2'9002'0'0,"-1"2"-9019"0"0,0-1 1 0 0,1 0-1 0 0,-1 1 1 0 0,1-1-1 0 0,-1 1 1 0 0,0-1-1 0 0,1 1 1 0 0,-1-1 0 0 0,1 1-1 0 0,-1-1 1 0 0,1 1-1 0 0,0 0 1 0 0,-1-1-1 0 0,1 1 1 0 0,-1 0-1 0 0,1-1 1 0 0,0 1 0 0 0,-1 0-1 0 0,1 0 1 0 0,0-1-1 0 0,-1 1 1 0 0,1 0-1 0 0,1 0 1 0 0,77-14-236 0 0,237-36 106 0 0,-189 40-269 0 0,157 7-1 0 0,-154 4-337 0 0,66 2 347 0 0,376 53 1 0 0,-464-43 291 0 0,0-5 0 0 0,135-7 0 0 0,122 9-2287 0 0,-260 3 1922 0 0,143 38 0 0 0,-204-43 508 0 0,0-2-1 0 0,0-2 1 0 0,76-2-1 0 0,-27-1 10 0 0,690 45-469 0 0,-760-44 494 0 0,861-1 1052 0 0,-714-6-716 0 0,312 32 0 0 0,548 40 164 0 0,-697-80-1636 0 0,-2 0-338 0 0,-168 13-937 0 0,-97 0 70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07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2913 0 0,'95'0'8572'0'0,"211"11"-8097"0"0,262-5 2265 0 0,-42-2-2446 0 0,-32-1 445 0 0,-236-7-721 0 0,80 19 4 0 0,-266-15-17 0 0,289 7-74 0 0,73-6 105 0 0,-188-7-64 0 0,-222 6 21 0 0,40 1 32 0 0,-1-4-1 0 0,71-10 0 0 0,-10-8-33 0 0,1 5 0 0 0,131 1 1 0 0,-121 15 779 0 0,162-21 0 0 0,194-19-624 0 0,0 34 167 0 0,-283 21-402 0 0,-5 0 262 0 0,-165-15-105 0 0,-1-1 1 0 0,0-2 0 0 0,1-2 0 0 0,48-12 0 0 0,-60 10-627 0 0,1 0 1 0 0,0 2-1 0 0,1 1 1 0 0,-1 1-1 0 0,1 2 0 0 0,0 0 1 0 0,-1 2-1 0 0,1 1 0 0 0,-1 2 1 0 0,49 11-1 0 0,-66-9-488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10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34 3842 0 0,'-29'-33'12309'0'0,"53"33"-12325"0"0,38-1 16 0 0,98 13 0 0 0,259 27 1108 0 0,2-32-726 0 0,99 4-354 0 0,-46 32-114 0 0,24 1 570 0 0,137-26-190 0 0,-46-4-324 0 0,321-3 740 0 0,-549-37-573 0 0,4 1-146 0 0,462 32-45 0 0,-440 17 150 0 0,489-31 0 0 0,-682-4-104 0 0,279-30 49 0 0,-394 28-19 0 0,229-25-31 0 0,15 35-231 0 0,-317 3-596 0 0,21 1 2273 0 0,-16 4-3822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4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 13910 0 0,'0'0'4915'0'0,"238"-46"-4467"0"0,-123 40-64 0 0,15 1-352 0 0,-3-3-48 0 0,-19-3-1553 0 0,-14-7-3137 0 0,-29-5-5619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10 106 9812 0 0,'34'0'3303'0'0,"247"0"1331"0"0,-26 2-2518 0 0,-214-4-1870 0 0,-40 2-249 0 0,-1 0 1 0 0,1 0 0 0 0,0 0-1 0 0,-1 0 1 0 0,1-1 0 0 0,-1 1 0 0 0,1 0-1 0 0,0-1 1 0 0,-1 1 0 0 0,1 0-1 0 0,-1-1 1 0 0,1 1 0 0 0,-1-1 0 0 0,1 1-1 0 0,-1-1 1 0 0,1 1 0 0 0,-1-1 0 0 0,1 1-1 0 0,-1-1 1 0 0,0 1 0 0 0,1-1-1 0 0,-1 0 1 0 0,0 1 0 0 0,1-1 0 0 0,-1 1-1 0 0,0-1 1 0 0,0 0 0 0 0,0 1-1 0 0,0-1 1 0 0,0 0 0 0 0,0 1 0 0 0,0-1-1 0 0,0 0 1 0 0,0 0 0 0 0,0 1-1 0 0,0-1 1 0 0,0 0 0 0 0,0 1 0 0 0,0-1-1 0 0,-1 0 1 0 0,1 1 0 0 0,0-1 0 0 0,0 1-1 0 0,-1-1 1 0 0,1 0 0 0 0,0 1-1 0 0,-1-1 1 0 0,1 1 0 0 0,-1-1 0 0 0,1 1-1 0 0,-1-1 1 0 0,1 1 0 0 0,-1-1-1 0 0,0 1 1 0 0,-8-7-222 0 0,-1 2-1 0 0,1-1 1 0 0,-1 1 0 0 0,0 1-1 0 0,0-1 1 0 0,-1 2 0 0 0,1 0-1 0 0,-17-3 1 0 0,22 4 122 0 0,-45-9-284 0 0,0 3 0 0 0,0 1 0 0 0,-91 1-1 0 0,125 6 508 0 0,0 1 0 0 0,0 0 0 0 0,0 1 0 0 0,1 0 0 0 0,-1 1 0 0 0,0 1 0 0 0,-15 7 0 0 0,26-9-62 0 0,0 0 0 0 0,0 0-1 0 0,0 1 1 0 0,1 0 0 0 0,-1 0 0 0 0,0 1 0 0 0,1-1 0 0 0,0 1 0 0 0,0 0 0 0 0,0 0 0 0 0,1 0 0 0 0,-1 0 0 0 0,1 1 0 0 0,0 0 0 0 0,0-1 0 0 0,0 1 0 0 0,1 0 0 0 0,0 1 0 0 0,0-1 0 0 0,0 0 0 0 0,0 0 0 0 0,1 1 0 0 0,-1 7 0 0 0,2-8 5 0 0,0 1 0 0 0,0-1 0 0 0,0 1 0 0 0,1 0 0 0 0,-1-1 0 0 0,2 0 0 0 0,-1 1 0 0 0,0-1 0 0 0,1 0 0 0 0,0 1 0 0 0,0-1 0 0 0,1 0 0 0 0,-1 0 0 0 0,1-1 0 0 0,0 1 0 0 0,1-1 1 0 0,-1 1-1 0 0,1-1 0 0 0,0 0 0 0 0,0 0 0 0 0,0-1 0 0 0,9 7 0 0 0,8 4 150 0 0,1 0 0 0 0,1-2 1 0 0,40 17-1 0 0,-59-28-194 0 0,55 23 162 0 0,1-4 0 0 0,0-1 0 0 0,100 15 0 0 0,-69-22-466 0 0,170 1 0 0 0,-220-13-650 0 0,-1-2 0 0 0,45-9 0 0 0,-65 7-354 0 0,-1 0 0 0 0,0-2-1 0 0,27-12 1 0 0,49-33-9600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31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23 3121 0 0,'-7'-6'8012'0'0,"14"3"-7781"0"0,-1 1 1 0 0,1-1-1 0 0,-1 1 0 0 0,1 0 0 0 0,0 1 0 0 0,0 0 1 0 0,0 0-1 0 0,8 0 0 0 0,602 28-292 0 0,-551-23 42 0 0,375 1 51 0 0,-244-8-37 0 0,777 2-54 0 0,-2-1-363 0 0,-661 27 405 0 0,-62-2 264 0 0,365 23 161 0 0,-150-20-60 0 0,-286-23-154 0 0,203 32 0 0 0,-222-16 279 0 0,264-1-1 0 0,-391-20-445 0 0,0-1 1 0 0,54-13 0 0 0,-49 9-44 0 0,57-6 0 0 0,16 9-509 0 0,0 4 0 0 0,172 24 1 0 0,-210-20-909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33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5507 0 0,'0'0'3545'0'0,"6"-14"540"0"0,-3 13-4009 0 0,0 0 0 0 0,0 1 0 0 0,0-1 0 0 0,0 1 1 0 0,-1 0-1 0 0,1 0 0 0 0,0 0 0 0 0,0 0 1 0 0,6 1-1 0 0,6 0-3 0 0,392-1 1986 0 0,701 2-370 0 0,-738 19-1024 0 0,32-1-514 0 0,191-39 599 0 0,759-29-702 0 0,-733 35 459 0 0,810-11-96 0 0,-1007 26-336 0 0,-247-4-79 0 0,212 6-6 0 0,-354-2-34 0 0,115 3-363 0 0,-144-6 105 0 0,1 1 0 0 0,-1-1 0 0 0,0 1 0 0 0,0-1 0 0 0,1 0 0 0 0,-1-1 0 0 0,0 1 0 0 0,0-1 0 0 0,0 0 0 0 0,0 0 0 0 0,0 0 0 0 0,-1 0 0 0 0,1-1 0 0 0,0 0 0 0 0,-1 1 0 0 0,0-1 0 0 0,0-1 0 0 0,6-6 0 0 0,3-15-4202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36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0 7684 0 0,'0'34'2601'0'0,"0"-2"-1009"0"0,0 0 1 0 0,6 36 0 0 0,-3-40-1007 0 0,-1 1 0 0 0,-3 48 1 0 0,-1 2-401 0 0,5 274 1188 0 0,-4-306-1218 0 0,-3-1 0 0 0,-1 0 0 0 0,-2 0 1 0 0,-16 52-1 0 0,-5-10 82 0 0,-42 95-1 0 0,17-62-187 0 0,-93 241 480 0 0,127-304-382 0 0,3 0-1 0 0,2 1 1 0 0,3 1 0 0 0,-5 87-1 0 0,15 217 261 0 0,8-295-402 0 0,2-1-1 0 0,3-1 0 0 0,26 82 1 0 0,14 74 23 0 0,-39-109 15 0 0,-5 1 0 0 0,-9 142 0 0 0,-1-101 126 0 0,2-148-159 0 0,0 0 0 0 0,-1 0 0 0 0,0 0 0 0 0,-1 0 0 0 0,1 0 0 0 0,-2 0 0 0 0,1 0 0 0 0,-1-1 0 0 0,0 1 0 0 0,-1-1 0 0 0,0 0 0 0 0,0 1 0 0 0,0-2 0 0 0,-1 1 0 0 0,-9 10 0 0 0,-5 6 44 0 0,-19 26 21 0 0,36-45-72 0 0,-1 0 1 0 0,1 0-1 0 0,0 0 0 0 0,0 0 1 0 0,1 0-1 0 0,-1 0 0 0 0,1 1 1 0 0,0-1-1 0 0,0 1 0 0 0,0 7 0 0 0,4-11 19 0 0,-1 0-1 0 0,1 0 0 0 0,0 0 0 0 0,0-1 1 0 0,0 1-1 0 0,0-1 0 0 0,-1 0 0 0 0,1 0 0 0 0,0 0 1 0 0,0 0-1 0 0,5-1 0 0 0,-2 1 29 0 0,106 0 271 0 0,487 13-359 0 0,285 35-104 0 0,-109-7 160 0 0,-673-34 7 0 0,1169 49 489 0 0,-906-57-373 0 0,518 5 566 0 0,-3 51 1043 0 0,-742-49-1661 0 0,-91-6-550 0 0,60 8 1 0 0,-104-8 349 0 0,1 1 1 0 0,-1 0-1 0 0,1 0 1 0 0,-1 0 0 0 0,1 0-1 0 0,-1 0 1 0 0,0 1-1 0 0,0-1 1 0 0,0 1 0 0 0,0 0-1 0 0,5 4 1 0 0,-7-5-7 0 0,0 0 0 0 0,0 1 0 0 0,0-1 0 0 0,0 1 1 0 0,0-1-1 0 0,0 0 0 0 0,0 1 0 0 0,0-1 0 0 0,-1 1 0 0 0,1 0 1 0 0,0-1-1 0 0,-1 1 0 0 0,0 0 0 0 0,1-1 0 0 0,-1 1 0 0 0,0 0 1 0 0,0-1-1 0 0,0 1 0 0 0,0 0 0 0 0,0-1 0 0 0,0 1 0 0 0,0 0 1 0 0,-1 0-1 0 0,1-1 0 0 0,-1 3 0 0 0,0-2-59 0 0,0-1 0 0 0,0 1 0 0 0,0 0 0 0 0,0-1 0 0 0,0 1-1 0 0,0-1 1 0 0,0 1 0 0 0,0-1 0 0 0,0 0 0 0 0,-1 1 0 0 0,1-1 0 0 0,0 0 0 0 0,-1 0 0 0 0,1 0-1 0 0,-1 0 1 0 0,0 0 0 0 0,1 0 0 0 0,-1 0 0 0 0,-3 0 0 0 0,-38 8-3046 0 0,40-9 2933 0 0,-79 4-6374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37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2401 0 0,'0'0'971'0'0,"-9"2"602"0"0,6 0-1204 0 0,9-1 1075 0 0,325 16 5987 0 0,10-11-4485 0 0,-262-5-2670 0 0,541 3 1390 0 0,175 2-1318 0 0,228 33 402 0 0,2 61-561 0 0,-468-34-433 0 0,349 61-6016 0 0,-742-82 2654 0 0,-120-31-240 0 0,-27-10 800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39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2184 6531 0 0,'0'0'3906'0'0,"12"-8"-3242"0"0,-10 6-604 0 0,1 0 1 0 0,0 0-1 0 0,0 0 0 0 0,-1 0 0 0 0,2 0 1 0 0,-1 1-1 0 0,0-1 0 0 0,0 1 0 0 0,0 0 1 0 0,1 0-1 0 0,-1 0 0 0 0,0 0 0 0 0,5 0 1 0 0,49 0 664 0 0,-36 1-496 0 0,-10 2-30 0 0,1 0-1 0 0,-1 0 1 0 0,0 1-1 0 0,1 0 1 0 0,-1 1-1 0 0,18 8 1 0 0,30 10 634 0 0,34-3 301 0 0,1-5 0 0 0,169 4 0 0 0,-190-15-812 0 0,489 1 308 0 0,-428-18-211 0 0,140-34 0 0 0,-49 7-206 0 0,-63 15-168 0 0,-1-7 0 0 0,167-57 1 0 0,538-266 171 0 0,-579 229-162 0 0,-83 31 325 0 0,-4-9 0 0 0,-4-8 0 0 0,-6-9 0 0 0,320-269-1 0 0,55-43-373 0 0,-480 372 35 0 0,113-107 1 0 0,-193 165-99 0 0,-1 1 0 0 0,1 0 0 0 0,-1 0 0 0 0,1 0 0 0 0,0 0 0 0 0,0 1 0 0 0,1-1 0 0 0,-1 1 1 0 0,0 1-1 0 0,1-1 0 0 0,-1 1 0 0 0,8-1 0 0 0,9 0-2210 0 0,40 1-1 0 0,-35 2-1544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40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4578 0 0,'0'0'7593'0'0,"9"0"-5419"0"0,388 18 908 0 0,234 47-2219 0 0,393 51 1136 0 0,-309 47-1712 0 0,-193-34-211 0 0,-255-78 363 0 0,486 121 726 0 0,15 125-843 0 0,-433-133-128 0 0,-259-120-166 0 0,-2 3 0 0 0,84 71 0 0 0,640 490 831 0 0,-657-515-610 0 0,39 26-1405 0 0,-176-115 1069 0 0,1-1 1 0 0,0 1-1 0 0,-1 1 1 0 0,0-1-1 0 0,0 1 1 0 0,0-1-1 0 0,0 1 1 0 0,-1 0-1 0 0,0 0 1 0 0,0 1 0 0 0,0-1-1 0 0,-1 1 1 0 0,0-1-1 0 0,2 8 1 0 0,-1 3 40 0 0,0 1 0 0 0,-2-1 0 0 0,0 32 0 0 0,-1-42 51 0 0,0 3-275 0 0,1-1 0 0 0,-1 1 0 0 0,2-1 0 0 0,-1 0 0 0 0,1 1-1 0 0,0-1 1 0 0,1 0 0 0 0,0 0 0 0 0,0-1 0 0 0,8 14-1 0 0,-10-19-122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5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24 6403 0 0,'-49'-1'11871'0'0,"54"-2"-11124"0"0,14-2-1178 0 0,77-5 433 0 0,1 5-1 0 0,141 11 1 0 0,-210-3-16 0 0,-1 1-1 0 0,42 12 0 0 0,-56-12 7 0 0,0 0 1 0 0,-1 1-1 0 0,0 0 0 0 0,0 1 0 0 0,-1 0 0 0 0,1 1 0 0 0,12 10 0 0 0,-23-15 8 0 0,1-1 0 0 0,0 1 0 0 0,-1 0-1 0 0,1-1 1 0 0,-1 1 0 0 0,1 0 0 0 0,-1 0-1 0 0,0 0 1 0 0,0 1 0 0 0,0-1 0 0 0,0 0-1 0 0,0 0 1 0 0,-1 0 0 0 0,1 1 0 0 0,-1-1-1 0 0,1 0 1 0 0,-1 1 0 0 0,0-1 0 0 0,0 0 0 0 0,0 1-1 0 0,0-1 1 0 0,0 1 0 0 0,-1-1 0 0 0,1 0-1 0 0,-1 1 1 0 0,1-1 0 0 0,-1 0 0 0 0,0 0-1 0 0,0 0 1 0 0,0 1 0 0 0,0-1 0 0 0,0 0-1 0 0,0 0 1 0 0,-1 0 0 0 0,1 0 0 0 0,-1-1-1 0 0,1 1 1 0 0,-1 0 0 0 0,0-1 0 0 0,0 1-1 0 0,0-1 1 0 0,-2 2 0 0 0,-11 5 31 0 0,-1-1 1 0 0,0 0-1 0 0,0-1 1 0 0,-1-1-1 0 0,-20 4 1 0 0,-89 9 160 0 0,118-16-171 0 0,11 3-99 0 0,15 5-115 0 0,16 1 15 0 0,2 0 184 0 0,35 17-1 0 0,-61-24 54 0 0,0 1-1 0 0,0 1 0 0 0,-1 0 0 0 0,0 0 0 0 0,0 1 0 0 0,0 0 1 0 0,-1 0-1 0 0,9 11 0 0 0,-14-14-13 0 0,0-1 1 0 0,-1 1-1 0 0,1 0 0 0 0,-1 0 0 0 0,0 0 1 0 0,0 1-1 0 0,0-1 0 0 0,0 0 1 0 0,-1 1-1 0 0,0-1 0 0 0,0 1 0 0 0,0 0 1 0 0,-1-1-1 0 0,1 1 0 0 0,-1 0 1 0 0,0-1-1 0 0,-1 1 0 0 0,1 0 0 0 0,-1-1 1 0 0,0 1-1 0 0,0-1 0 0 0,0 1 1 0 0,0-1-1 0 0,-1 1 0 0 0,0-1 0 0 0,0 0 1 0 0,0 0-1 0 0,0 0 0 0 0,-1 0 1 0 0,0 0-1 0 0,0 0 0 0 0,0-1 0 0 0,0 1 1 0 0,0-1-1 0 0,-1 0 0 0 0,1 0 1 0 0,-5 3-1 0 0,-12 5 124 0 0,1 0 1 0 0,-2-1 0 0 0,1-1-1 0 0,-1 0 1 0 0,-1-2 0 0 0,-27 6-1 0 0,13-6-358 0 0,0-2-1 0 0,0-1 1 0 0,-41-1-1 0 0,77-3 97 0 0,0 1 0 0 0,-1-1 0 0 0,1 0 0 0 0,-1 0 0 0 0,1 0 0 0 0,-1 0-1 0 0,1 0 1 0 0,-1 0 0 0 0,1-1 0 0 0,0 1 0 0 0,-1 0 0 0 0,1 0 0 0 0,-1 0-1 0 0,1 0 1 0 0,-1 0 0 0 0,1-1 0 0 0,0 1 0 0 0,-1 0 0 0 0,1 0 0 0 0,0-1-1 0 0,-1 1 1 0 0,1 0 0 0 0,0 0 0 0 0,-1-1 0 0 0,1 1 0 0 0,0 0 0 0 0,-1-1-1 0 0,1 1 1 0 0,0-1 0 0 0,0 1 0 0 0,0 0 0 0 0,-1-1 0 0 0,1 1 0 0 0,0-1 0 0 0,0 1-1 0 0,0 0 1 0 0,0-1 0 0 0,0 1 0 0 0,0-1 0 0 0,0 1 0 0 0,0-1 0 0 0,0 1-1 0 0,0-1 1 0 0,0 1 0 0 0,0 0 0 0 0,0-1 0 0 0,0 1 0 0 0,0-1 0 0 0,1 0-1 0 0,-1-4-1414 0 0,0-15-6208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56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1341 1061 6163 0 0,'0'0'4124'0'0,"-12"12"-3433"0"0,-38 40 219 0 0,47-48-595 0 0,-1 0-1 0 0,0-1 0 0 0,0 0 1 0 0,-1 0-1 0 0,1 0 1 0 0,-1 0-1 0 0,1-1 1 0 0,-1 1-1 0 0,0-1 1 0 0,0 0-1 0 0,0-1 0 0 0,0 1 1 0 0,0-1-1 0 0,0 0 1 0 0,0 0-1 0 0,-1-1 1 0 0,1 0-1 0 0,-6 0 1 0 0,-12 2 540 0 0,-234 8 2725 0 0,194-13-3378 0 0,-1-2 0 0 0,1-3-1 0 0,1-3 1 0 0,-68-21 0 0 0,66 12-120 0 0,-99-47 0 0 0,129 51-67 0 0,1-2-1 0 0,1-2 1 0 0,1-1-1 0 0,-41-36 1 0 0,63 49-18 0 0,0-1 1 0 0,0 0-1 0 0,1-1 0 0 0,1 0 1 0 0,0-1-1 0 0,0 1 0 0 0,1-1 0 0 0,0 0 1 0 0,1-1-1 0 0,1 1 0 0 0,-4-13 1 0 0,6 15-8 0 0,0 1-1 0 0,0-1 1 0 0,1 1 0 0 0,0-1 0 0 0,1 0 0 0 0,0 1 0 0 0,0-1 0 0 0,1 0 0 0 0,0 1 0 0 0,1-1 0 0 0,0 1 0 0 0,0-1 0 0 0,1 1 0 0 0,0 0 0 0 0,0 0 0 0 0,1 0 0 0 0,5-9 0 0 0,5-3-53 0 0,1 0 0 0 0,1 1 0 0 0,34-31 0 0 0,65-47-277 0 0,-81 69 209 0 0,42-34-259 0 0,2 3 0 0 0,153-86 0 0 0,-199 129 341 0 0,1 1 1 0 0,0 1 0 0 0,1 2 0 0 0,0 1 0 0 0,1 2 0 0 0,0 2 0 0 0,0 1 0 0 0,1 1 0 0 0,0 2-1 0 0,0 2 1 0 0,38 3 0 0 0,-35 2-34 0 0,0 3-1 0 0,-1 1 1 0 0,0 2 0 0 0,0 2-1 0 0,69 32 1 0 0,-48-15 84 0 0,-3 3 0 0 0,95 70 0 0 0,-116-75 40 0 0,-1 1 0 0 0,47 51 0 0 0,-69-66-34 0 0,-1 1 0 0 0,-1 0-1 0 0,0 0 1 0 0,-1 1 0 0 0,0 0-1 0 0,-1 1 1 0 0,-1 0-1 0 0,0 0 1 0 0,5 23 0 0 0,-9-24 23 0 0,0 0 1 0 0,-1 0 0 0 0,0 0 0 0 0,-1 1-1 0 0,-1-1 1 0 0,-1 0 0 0 0,0 1 0 0 0,-4 19-1 0 0,2-24 30 0 0,0-1 0 0 0,-1 1-1 0 0,0-1 1 0 0,0 0 0 0 0,-1 0-1 0 0,-1 0 1 0 0,0-1 0 0 0,0 0-1 0 0,-1 0 1 0 0,0 0 0 0 0,-15 14 0 0 0,-10 4 49 0 0,-1-2 1 0 0,-1-1-1 0 0,-1-1 1 0 0,-1-2 0 0 0,-1-2-1 0 0,-1-1 1 0 0,-49 15 0 0 0,12-9-113 0 0,0-3 0 0 0,-152 20 1 0 0,214-40-219 0 0,-40 5-8 0 0,18-5-2819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57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7 9220 0 0,'-7'-7'9127'0'0,"-13"242"-8292"0"0,0-2-2110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58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32 13814 0 0,'0'0'6323'0'0,"-43"-30"-5731"0"0,43 28-15 0 0,0 19-2482 0 0,0 5 384 0 0,18-3-1152 0 0,10-1-3346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3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4 13398 0 0,'0'0'2089'0'0,"-35"-1"-819"0"0,-115-1-755 0 0,130 2-389 0 0,0 2-1 0 0,0 0 1 0 0,1 1-1 0 0,-1 1 1 0 0,1 1 0 0 0,0 1-1 0 0,0 0 1 0 0,0 2 0 0 0,1 0-1 0 0,-24 15 1 0 0,32-18 0 0 0,0 1 0 0 0,0 0 1 0 0,-11 10-1 0 0,19-14-86 0 0,-1 1 0 0 0,1-1 0 0 0,0 0 0 0 0,0 1 0 0 0,0 0 0 0 0,0-1 0 0 0,0 1 0 0 0,1 0 0 0 0,-1 0 0 0 0,1 0 0 0 0,-1 0 0 0 0,1 0-1 0 0,0 0 1 0 0,1 1 0 0 0,-2 5 0 0 0,2-8-24 0 0,0 0-1 0 0,0 1 1 0 0,0-1-1 0 0,0 0 0 0 0,0 0 1 0 0,0 0-1 0 0,1 0 1 0 0,-1 1-1 0 0,0-1 0 0 0,1 0 1 0 0,-1 0-1 0 0,0 0 0 0 0,1 0 1 0 0,0 0-1 0 0,-1 0 1 0 0,1 0-1 0 0,0 0 0 0 0,-1 0 1 0 0,1 0-1 0 0,0 0 1 0 0,0-1-1 0 0,0 1 0 0 0,0 0 1 0 0,0 0-1 0 0,0-1 1 0 0,1 2-1 0 0,34 9 252 0 0,-24-9-144 0 0,262 41 1957 0 0,-9-3-1497 0 0,-252-38-583 0 0,0 2 1 0 0,-1-1-1 0 0,1 2 1 0 0,-1 0-1 0 0,0 0 1 0 0,21 13-1 0 0,-30-16-1 0 0,-1 0-1 0 0,1 0 0 0 0,-1 0 1 0 0,1 0-1 0 0,-1 0 1 0 0,0 0-1 0 0,0 1 0 0 0,0-1 1 0 0,0 1-1 0 0,0 0 1 0 0,-1 0-1 0 0,1-1 0 0 0,-1 1 1 0 0,0 0-1 0 0,0 0 1 0 0,0 0-1 0 0,0 0 0 0 0,0 1 1 0 0,-1-1-1 0 0,1 0 1 0 0,-1 0-1 0 0,0 0 0 0 0,0 0 1 0 0,0 1-1 0 0,0-1 1 0 0,-1 0-1 0 0,1 0 1 0 0,-1 0-1 0 0,0 0 0 0 0,0 0 1 0 0,0 0-1 0 0,0 0 1 0 0,-3 4-1 0 0,1 0 6 0 0,-1-1 0 0 0,0 0 0 0 0,-1 0 0 0 0,0 0-1 0 0,0 0 1 0 0,0-1 0 0 0,0 0 0 0 0,-1 0 0 0 0,-6 5 0 0 0,-62 36 42 0 0,8-11-519 0 0,-2-4 0 0 0,-120 39 0 0 0,213-71-3689 0 0,54-17-701 0 0,26-7-2744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58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75 9140 0 0,'0'0'2863'0'0,"-5"12"-1324"0"0,2-6-1464 0 0,-6 17 1372 0 0,-2-1 1 0 0,-1-1-1 0 0,-27 39 0 0 0,33-57-29 0 0,4-12-902 0 0,4-15-286 0 0,0 19-234 0 0,0 1 0 0 0,0-1 0 0 0,1 0 0 0 0,-1 1 0 0 0,1-1 0 0 0,0 1 1 0 0,0 0-1 0 0,0 0 0 0 0,1 0 0 0 0,0 1 0 0 0,-1-1 0 0 0,9-5 0 0 0,56-34-4 0 0,-61 38 8 0 0,19-9-2 0 0,0 0 0 0 0,1 2 0 0 0,39-12 0 0 0,-51 20-48 0 0,-1 0 0 0 0,1 1 0 0 0,0 1 0 0 0,0 0 0 0 0,0 1 0 0 0,0 1-1 0 0,0 0 1 0 0,25 4 0 0 0,-31-1 32 0 0,1 0 0 0 0,-1 0-1 0 0,0 0 1 0 0,-1 1 0 0 0,1 1-1 0 0,-1-1 1 0 0,0 1 0 0 0,0 1-1 0 0,12 10 1 0 0,-5-3-1 0 0,-1 1 0 0 0,0 0 0 0 0,19 28 1 0 0,-29-36-103 0 0,0 1 1 0 0,-1-1 0 0 0,0 1 0 0 0,0 0 0 0 0,-1 0 0 0 0,1 0 0 0 0,-2 0 0 0 0,1 1 0 0 0,-1-1 0 0 0,0 0 0 0 0,0 1 0 0 0,-1 9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59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640 683 11957 0 0,'0'0'4461'0'0,"-10"-11"-4221"0"0,2 2-203 0 0,3 4-23 0 0,0-1-1 0 0,-1 1 1 0 0,1 0-1 0 0,-1 0 0 0 0,0 1 1 0 0,0 0-1 0 0,0 0 0 0 0,0 0 1 0 0,-1 1-1 0 0,0-1 0 0 0,-10-2 1 0 0,-8-1 14 0 0,-1 2 1 0 0,-1 0 0 0 0,1 1 0 0 0,-1 2-1 0 0,1 1 1 0 0,-1 1 0 0 0,-38 5-1 0 0,48-3 44 0 0,-1 1 0 0 0,1 0 0 0 0,0 2 0 0 0,0 0-1 0 0,1 0 1 0 0,0 2 0 0 0,0 0 0 0 0,0 1 0 0 0,1 1-1 0 0,0 0 1 0 0,1 1 0 0 0,-17 14 0 0 0,25-17 13 0 0,-1 0 0 0 0,1 0 0 0 0,0 1 0 0 0,1 0 0 0 0,-1 0 0 0 0,2 0-1 0 0,-1 1 1 0 0,1-1 0 0 0,0 1 0 0 0,1 0 0 0 0,-2 10 0 0 0,4-15-35 0 0,0 1 0 0 0,0 0 0 0 0,0 0 0 0 0,1 0 0 0 0,0-1 0 0 0,0 1 0 0 0,0 0 0 0 0,0 0 0 0 0,1 0 0 0 0,0 0 0 0 0,0-1 0 0 0,0 1 0 0 0,1 0 0 0 0,-1-1 0 0 0,1 1 0 0 0,0-1 0 0 0,1 0 0 0 0,-1 1 1 0 0,1-1-1 0 0,-1 0 0 0 0,1-1 0 0 0,1 1 0 0 0,6 6 0 0 0,0-2 15 0 0,0-1 1 0 0,1-1 0 0 0,0 1 0 0 0,0-2 0 0 0,1 0-1 0 0,-1 0 1 0 0,1-1 0 0 0,0 0 0 0 0,1-1 0 0 0,18 2-1 0 0,17 0 90 0 0,68 0 0 0 0,-111-5-148 0 0,26-1 37 0 0,0 0 1 0 0,0-2-1 0 0,0-1 0 0 0,-1-2 0 0 0,1-1 0 0 0,29-11 1 0 0,-41 11-69 0 0,0-1 0 0 0,-1 0 0 0 0,0-2 1 0 0,0 0-1 0 0,-1-1 0 0 0,0 0 0 0 0,-1-2 0 0 0,-1 0 1 0 0,0-1-1 0 0,17-20 0 0 0,-23 23 35 0 0,-1-2-1 0 0,0 1 0 0 0,-1-1 1 0 0,-1 0-1 0 0,0-1 1 0 0,0 1-1 0 0,-2-1 1 0 0,1 0-1 0 0,-2-1 1 0 0,0 1-1 0 0,-1-1 1 0 0,0 1-1 0 0,-1-1 0 0 0,-1 0 1 0 0,-2-25-1 0 0,0 17 91 0 0,-2 0-1 0 0,-1-1 0 0 0,0 2 1 0 0,-2-1-1 0 0,0 0 0 0 0,-2 1 0 0 0,0 1 1 0 0,-25-41-1 0 0,-20-13 999 0 0,-3 1 1 0 0,-73-71-1 0 0,129 144-1086 0 0,-3-3 153 0 0,-6-6 75 0 0,15 24-555 0 0,14 19 151 0 0,32 42 0 0 0,18 31 209 0 0,-32-28-432 0 0,-4 1 0 0 0,30 112 0 0 0,-22-66-7412 0 0,-37-106 1686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2:59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170 215 11173 0 0,'0'0'6835'0'0,"32"-15"-6213"0"0,103-47-441 0 0,-125 57-209 0 0,-1 1-1 0 0,0-2 0 0 0,0 1 1 0 0,-1-1-1 0 0,1 0 0 0 0,-1-1 0 0 0,-1 0 1 0 0,15-15-1 0 0,-14 12-62 0 0,-5 6 17 0 0,1 0 1 0 0,-1-1-1 0 0,0 1 1 0 0,0-1-1 0 0,4-8 1 0 0,-7 12 77 0 0,0 1 1 0 0,1-1-1 0 0,-1 0 1 0 0,0 1-1 0 0,0-1 1 0 0,1 0-1 0 0,-1 1 1 0 0,0-1-1 0 0,0 0 1 0 0,0 0-1 0 0,0 1 1 0 0,0-1-1 0 0,0 0 1 0 0,0 0-1 0 0,0 1 1 0 0,0-1-1 0 0,-1 0 0 0 0,1 1 1 0 0,0-1-1 0 0,0 0 1 0 0,-1 1-1 0 0,1-1 1 0 0,0 0-1 0 0,-1 1 1 0 0,1-1-1 0 0,0 1 1 0 0,-1-1-1 0 0,1 0 1 0 0,-1 1-1 0 0,1-1 1 0 0,-1 1-1 0 0,0 0 1 0 0,1-1-1 0 0,-1 1 1 0 0,1-1-1 0 0,-1 1 1 0 0,0 0-1 0 0,1-1 0 0 0,-1 1 1 0 0,0 0-1 0 0,1 0 1 0 0,-1 0-1 0 0,0-1 1 0 0,1 1-1 0 0,-1 0 1 0 0,0 0-1 0 0,0 0 1 0 0,1 0-1 0 0,-1 0 1 0 0,0 0-1 0 0,1 0 1 0 0,-1 1-1 0 0,0-1 1 0 0,0 0-1 0 0,-24 1 185 0 0,1 1-1 0 0,-1 1 1 0 0,1 2 0 0 0,0 0 0 0 0,0 1-1 0 0,1 2 1 0 0,-35 15 0 0 0,41-16-20 0 0,0 2 1 0 0,1 0-1 0 0,0 1 1 0 0,1 0 0 0 0,0 2-1 0 0,0-1 1 0 0,1 2-1 0 0,1 0 1 0 0,0 1-1 0 0,-19 25 1 0 0,28-31-93 0 0,0-1 1 0 0,0 0-1 0 0,1 1 0 0 0,0 0 1 0 0,0 0-1 0 0,-1 10 0 0 0,3-15-48 0 0,0 1-1 0 0,0-1 1 0 0,1 1-1 0 0,0-1 1 0 0,0 1-1 0 0,0-1 1 0 0,0 1-1 0 0,0-1 0 0 0,1 1 1 0 0,-1-1-1 0 0,1 1 1 0 0,0-1-1 0 0,0 0 1 0 0,0 1-1 0 0,1-1 1 0 0,-1 0-1 0 0,3 4 1 0 0,0-3-19 0 0,0-1 0 0 0,-1 0 0 0 0,1 0 0 0 0,1 0 0 0 0,-1 0 0 0 0,0 0 0 0 0,1-1 0 0 0,-1 0 0 0 0,1 0 0 0 0,0 0 0 0 0,6 1 0 0 0,8 2 30 0 0,37 4 0 0 0,1-4-249 0 0,1-2 1 0 0,0-3-1 0 0,97-13 1 0 0,8-17-2783 0 0,-6-13-4403 0 0,-91 22-137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0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75 7427 0 0,'6'20'2377'0'0,"-3"-10"-2086"0"0,64 250 6062 0 0,-57-162-4824 0 0,-2 156 0 0 0,-8-234-1439 0 0,-5 23 46 0 0,5-42-129 0 0,0-1 1 0 0,0 1 0 0 0,0 0-1 0 0,0 0 1 0 0,0-1-1 0 0,0 1 1 0 0,0 0 0 0 0,-1-1-1 0 0,1 1 1 0 0,0 0-1 0 0,0-1 1 0 0,-1 1-1 0 0,1 0 1 0 0,-1-1 0 0 0,1 1-1 0 0,0-1 1 0 0,-1 1-1 0 0,1-1 1 0 0,-1 1-1 0 0,1-1 1 0 0,-1 1 0 0 0,0-1-1 0 0,1 1 1 0 0,-1-1-1 0 0,1 0 1 0 0,-1 1 0 0 0,0-1-1 0 0,1 0 1 0 0,-1 0-1 0 0,0 1 1 0 0,1-1-1 0 0,-1 0 1 0 0,0 0 0 0 0,1 0-1 0 0,-1 0 1 0 0,0 0-1 0 0,1 0 1 0 0,-1 0-1 0 0,0 0 1 0 0,0 0 0 0 0,1 0-1 0 0,-1 0 1 0 0,0-1-1 0 0,1 1 1 0 0,-1 0 0 0 0,0 0-1 0 0,1-1 1 0 0,-1 1-1 0 0,0 0 1 0 0,1-1-1 0 0,-1 1 1 0 0,1-1 0 0 0,-1 1-1 0 0,1-1 1 0 0,-1 1-1 0 0,0-2 1 0 0,-4-2 107 0 0,0-1 0 0 0,1 0 0 0 0,0 0 0 0 0,0-1 0 0 0,0 1 0 0 0,0-1 0 0 0,-4-11 0 0 0,-19-51 282 0 0,17 39-487 0 0,-4-9-179 0 0,2 0 0 0 0,2 0 1 0 0,2-1-1 0 0,1 0 0 0 0,2-1 0 0 0,2 0 0 0 0,1 1 0 0 0,4-42 0 0 0,-1 71 249 0 0,1-1 0 0 0,-1 1 1 0 0,1 0-1 0 0,1 0 0 0 0,0 0 0 0 0,1 1 0 0 0,-1-1 0 0 0,2 1 0 0 0,-1 0 0 0 0,2 0 0 0 0,-1 0 0 0 0,1 0 0 0 0,0 1 0 0 0,12-12 0 0 0,-8 11 40 0 0,0 0 0 0 0,1 1 0 0 0,0 1 0 0 0,0-1 0 0 0,1 2 0 0 0,0-1 0 0 0,0 2 0 0 0,1 0 0 0 0,-1 0-1 0 0,23-5 1 0 0,-10 5 10 0 0,0 1 0 0 0,1 0 0 0 0,-1 2 0 0 0,50 2 0 0 0,-66 0 2 0 0,0 1 0 0 0,0 0 1 0 0,0 1-1 0 0,1 0 0 0 0,-1 0 1 0 0,-1 1-1 0 0,1 0 0 0 0,0 0 1 0 0,-1 1-1 0 0,0 0 0 0 0,0 1 1 0 0,0 0-1 0 0,0 0 0 0 0,-1 0 1 0 0,0 1-1 0 0,10 10 0 0 0,-14-12-19 0 0,-1-1 0 0 0,1 0-1 0 0,-1 1 1 0 0,0 0 0 0 0,0-1 0 0 0,0 1-1 0 0,0 0 1 0 0,-1 0 0 0 0,0 0 0 0 0,1 0-1 0 0,-1 0 1 0 0,-1 0 0 0 0,1 0 0 0 0,-1 1-1 0 0,1-1 1 0 0,-1 0 0 0 0,-1 0-1 0 0,1 0 1 0 0,0 1 0 0 0,-1-1 0 0 0,0 0-1 0 0,0 0 1 0 0,-2 4 0 0 0,0-1-1 0 0,0-1-1 0 0,0 0 1 0 0,-1 0 0 0 0,0 0 0 0 0,0-1 0 0 0,-1 1-1 0 0,1-1 1 0 0,-1 0 0 0 0,0 0 0 0 0,0-1 0 0 0,-1 0-1 0 0,-10 7 1 0 0,-17 8-8 0 0,0-3 1 0 0,-1 0-1 0 0,-1-2 0 0 0,0-2 0 0 0,-48 11 0 0 0,60-19-852 0 0,0 0-1 0 0,-40 0 0 0 0,63-4 849 0 0,-1 1-123 0 0,1-1 1 0 0,-1 0-1 0 0,1 0 1 0 0,-1 0-1 0 0,1 0 0 0 0,-1 0 1 0 0,1 0-1 0 0,-1 0 0 0 0,1 0 1 0 0,-1 0-1 0 0,1 0 1 0 0,-1 0-1 0 0,1 0 0 0 0,-1 0 1 0 0,1 0-1 0 0,-1-1 1 0 0,1 1-1 0 0,-1 0 0 0 0,1 0 1 0 0,-1-1-1 0 0,1 1 0 0 0,-1 0 1 0 0,1 0-1 0 0,-1-1 1 0 0,0-13-4128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1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10693 0 0,'0'0'6355'0'0,"34"-13"-6283"0"0,-1-1-97 0 0,39-14-32 0 0,76-20 0 0 0,64-10 46 0 0,-199 51 778 0 0,-18 1 505 0 0,-19 0-192 0 0,-97-1 692 0 0,121 7-1777 0 0,-1 0 1 0 0,0 0-1 0 0,0 0 0 0 0,0 0 1 0 0,0 0-1 0 0,0 0 1 0 0,0 0-1 0 0,0 1 0 0 0,0-1 1 0 0,0 0-1 0 0,0 1 1 0 0,1-1-1 0 0,-1 1 1 0 0,0-1-1 0 0,0 1 0 0 0,1-1 1 0 0,-1 1-1 0 0,0 0 1 0 0,0-1-1 0 0,1 1 1 0 0,-1 0-1 0 0,1 0 0 0 0,-1-1 1 0 0,1 1-1 0 0,-1 0 1 0 0,0 1-1 0 0,0 0-13 0 0,1 1 0 0 0,-1-1 0 0 0,0 1 0 0 0,1-1 0 0 0,0 1 0 0 0,-1 0 0 0 0,1-1 0 0 0,0 1 0 0 0,1 5-1 0 0,0-3 0 0 0,0 0-1 0 0,0 0 0 0 0,0 0 0 0 0,1 0 0 0 0,-1 0 0 0 0,1 0 0 0 0,1 0 0 0 0,-1 0 1 0 0,1-1-1 0 0,4 8 0 0 0,4-2 24 0 0,0-1 1 0 0,0 0 0 0 0,1 0-1 0 0,0-1 1 0 0,18 9 0 0 0,72 29-363 0 0,-73-34-62 0 0,-3-1-314 0 0,24 11-1322 0 0,-21 1-4270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94 119 11701 0 0,'0'0'3445'0'0,"-5"16"-914"0"0,3-7-2213 0 0,-2 4 87 0 0,1-1 0 0 0,-11 23 0 0 0,12-31-351 0 0,1 0 0 0 0,-1 0-1 0 0,-1-1 1 0 0,1 1 0 0 0,0-1 0 0 0,-1 0-1 0 0,0 1 1 0 0,0-1 0 0 0,0 0 0 0 0,0-1 0 0 0,0 1-1 0 0,-1-1 1 0 0,1 1 0 0 0,-1-1 0 0 0,-6 3 0 0 0,10-5-53 0 0,0 0 0 0 0,-1 0 0 0 0,1 1 0 0 0,0-1 1 0 0,-1 0-1 0 0,1 0 0 0 0,-1 0 0 0 0,1 0 0 0 0,0 0 1 0 0,-1 0-1 0 0,1 0 0 0 0,-1 0 0 0 0,1 0 1 0 0,0 0-1 0 0,-1 0 0 0 0,1 0 0 0 0,-1 0 0 0 0,1 0 1 0 0,0 0-1 0 0,-1 0 0 0 0,1 0 0 0 0,-1 0 1 0 0,1-1-1 0 0,0 1 0 0 0,-1 0 0 0 0,1 0 0 0 0,0 0 1 0 0,-1-1-1 0 0,1 1 0 0 0,0 0 0 0 0,-1 0 1 0 0,1-1-1 0 0,0 1 0 0 0,-1-1 0 0 0,1-1-69 0 0,-1-1 0 0 0,1 1-1 0 0,0-1 1 0 0,-1 1 0 0 0,1-1 0 0 0,0 1-1 0 0,1-1 1 0 0,-1 1 0 0 0,0-1 0 0 0,1 1-1 0 0,-1-1 1 0 0,1 1 0 0 0,0 0 0 0 0,0-1-1 0 0,0 1 1 0 0,0 0 0 0 0,0-1-1 0 0,1 1 1 0 0,-1 0 0 0 0,1 0 0 0 0,-1 0-1 0 0,1 0 1 0 0,2-2 0 0 0,7-8-587 0 0,1 0 1 0 0,16-13 0 0 0,-5 7 295 0 0,0 1 1 0 0,2 2 0 0 0,0 0 0 0 0,39-17 0 0 0,-41 22 615 0 0,0 2-1 0 0,1 0 1 0 0,0 2 0 0 0,1 0-1 0 0,-1 2 1 0 0,1 1 0 0 0,0 0 0 0 0,0 2-1 0 0,34 3 1 0 0,-50-1-238 0 0,-1 0-1 0 0,0 0 1 0 0,0 1 0 0 0,0 0-1 0 0,0 1 1 0 0,0-1 0 0 0,-1 1-1 0 0,1 1 1 0 0,-1 0 0 0 0,0 0-1 0 0,0 0 1 0 0,0 1 0 0 0,0 0-1 0 0,-1 0 1 0 0,0 1 0 0 0,0 0-1 0 0,-1 0 1 0 0,1 0 0 0 0,-1 1-1 0 0,0-1 1 0 0,-1 1 0 0 0,0 1-1 0 0,0-1 1 0 0,0 0 0 0 0,-1 1-1 0 0,0 0 1 0 0,-1 0 0 0 0,3 15-1 0 0,-1 5-407 0 0,-2 0 0 0 0,-1 42 0 0 0,-2-39-5791 0 0,1-45 756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1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448 560 10725 0 0,'0'0'6454'0'0,"-43"5"-5361"0"0,-139 21-420 0 0,168-24-630 0 0,1 1 1 0 0,0 0 0 0 0,0 1-1 0 0,0 0 1 0 0,0 1 0 0 0,1 0 0 0 0,-1 1-1 0 0,1 1 1 0 0,1 0 0 0 0,-14 10-1 0 0,19-13-27 0 0,-1 1 42 0 0,1 0 1 0 0,-1 1 0 0 0,1 0-1 0 0,0 0 1 0 0,-10 13-1 0 0,14-16-28 0 0,0 0 1 0 0,0 0-1 0 0,0 0 0 0 0,1 1 1 0 0,0-1-1 0 0,-1 1 0 0 0,1-1 1 0 0,0 1-1 0 0,0-1 0 0 0,1 1 0 0 0,-1 0 1 0 0,1-1-1 0 0,0 1 0 0 0,0 7 1 0 0,1-10-26 0 0,-1 1 0 0 0,0-1 0 0 0,0 1 0 0 0,1-1 0 0 0,-1 0 0 0 0,1 1 0 0 0,0-1 0 0 0,-1 1 0 0 0,1-1 0 0 0,0 0 0 0 0,-1 0 0 0 0,1 1 0 0 0,0-1 1 0 0,0 0-1 0 0,0 0 0 0 0,0 0 0 0 0,1 0 0 0 0,-1 0 0 0 0,0 0 0 0 0,0 0 0 0 0,0-1 0 0 0,1 1 0 0 0,-1 0 0 0 0,3 0 0 0 0,37 6 50 0 0,-30-6-31 0 0,20 0 4 0 0,0 0 0 0 0,1-2 0 0 0,-1-2-1 0 0,0 0 1 0 0,1-2 0 0 0,-2-2 0 0 0,56-18 0 0 0,-66 18-122 0 0,-1-1 1 0 0,0-1-1 0 0,-1-1 1 0 0,0 0-1 0 0,0-1 1 0 0,-1-1-1 0 0,-1-1 1 0 0,0 0-1 0 0,-1-1 1 0 0,0-1 0 0 0,-1 0-1 0 0,24-34 1 0 0,-30 35 38 0 0,-1 0-1 0 0,-1 0 1 0 0,0 0 0 0 0,-1-1 0 0 0,-1 0 0 0 0,0 1 0 0 0,-1-2 0 0 0,0 1 0 0 0,-1 0 0 0 0,-1-1 0 0 0,-1 1 0 0 0,0 0 0 0 0,-1-1 0 0 0,-5-29 0 0 0,0 20 309 0 0,0 0 1 0 0,-1 1 0 0 0,-2 0 0 0 0,0 0 0 0 0,-2 1-1 0 0,-1 0 1 0 0,0 1 0 0 0,-19-25 0 0 0,19 30 925 0 0,-1 0 0 0 0,-22-21 0 0 0,35 37-1159 0 0,-1 1-1 0 0,1-1 1 0 0,-1 0 0 0 0,1 1-1 0 0,-1-1 1 0 0,1 0-1 0 0,-1 1 1 0 0,0-1 0 0 0,1 1-1 0 0,-1-1 1 0 0,0 1 0 0 0,0-1-1 0 0,1 1 1 0 0,-1-1-1 0 0,0 1 1 0 0,0 0 0 0 0,0-1-1 0 0,1 1 1 0 0,-1 0-1 0 0,0 0 1 0 0,0 0 0 0 0,0 0-1 0 0,0 0 1 0 0,0 0-1 0 0,0 0 1 0 0,1 0 0 0 0,-1 0-1 0 0,0 0 1 0 0,0 0 0 0 0,0 0-1 0 0,0 1 1 0 0,0-1-1 0 0,1 0 1 0 0,-1 1 0 0 0,0-1-1 0 0,0 0 1 0 0,1 1-1 0 0,-1-1 1 0 0,0 1 0 0 0,0-1-1 0 0,1 1 1 0 0,-1 0-1 0 0,1-1 1 0 0,-1 1 0 0 0,0 0-1 0 0,1-1 1 0 0,-1 1 0 0 0,1 0-1 0 0,0 0 1 0 0,-1-1-1 0 0,1 1 1 0 0,0 0 0 0 0,-1 0-1 0 0,1 1 1 0 0,-3 6-55 0 0,1-1 0 0 0,1 1-1 0 0,-1-1 1 0 0,0 14 0 0 0,0 0 39 0 0,1 0-1 0 0,1 1 0 0 0,1-1 0 0 0,0 0 0 0 0,2 0 0 0 0,1 0 1 0 0,0-1-1 0 0,1 1 0 0 0,1-1 0 0 0,2 0 0 0 0,0 0 1 0 0,0-1-1 0 0,13 19 0 0 0,108 142-785 0 0,-91-134 318 0 0,-3 2 1 0 0,-2 1 0 0 0,53 105-1 0 0,-82-142 46 0 0,1 0-1 0 0,-2 1 0 0 0,0-1 1 0 0,3 23-1 0 0,-3 22-7738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2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21 218 13638 0 0,'0'0'6080'0'0,"30"-3"-5149"0"0,99-13-498 0 0,-122 14-425 0 0,-1 1 0 0 0,1-1 0 0 0,0 0 0 0 0,-1-1 0 0 0,1 0 0 0 0,-1 0 0 0 0,0 0 0 0 0,0-1 0 0 0,0 1 1 0 0,0-2-1 0 0,-1 1 0 0 0,0-1 0 0 0,1 1 0 0 0,-2-1 0 0 0,6-7 0 0 0,-3 5-73 0 0,-3 2-97 0 0,0 1 1 0 0,-1-1-1 0 0,1 0 1 0 0,-1 0-1 0 0,0 0 1 0 0,0 0-1 0 0,-1 0 1 0 0,0-1-1 0 0,0 1 1 0 0,0-1-1 0 0,0 1 1 0 0,-1-1-1 0 0,0 0 1 0 0,0 0-1 0 0,-1 0 1 0 0,1-10-1 0 0,-1 15 134 0 0,0 0 0 0 0,-1 0 0 0 0,1 0-1 0 0,0 0 1 0 0,0 0 0 0 0,-1 0-1 0 0,1 0 1 0 0,0 0 0 0 0,-1 0 0 0 0,1 0-1 0 0,-1 0 1 0 0,0 0 0 0 0,1 0-1 0 0,-1 0 1 0 0,1 1 0 0 0,-1-1 0 0 0,0 0-1 0 0,0 0 1 0 0,0 1 0 0 0,1-1-1 0 0,-1 0 1 0 0,0 1 0 0 0,0-1 0 0 0,0 1-1 0 0,0-1 1 0 0,-1 1 0 0 0,-3-2-1 0 0,1 1 1 0 0,-1-1 0 0 0,0 1 0 0 0,1 1 0 0 0,-1-1 0 0 0,-7 1-1 0 0,-2 0 102 0 0,1 0 0 0 0,-1 2 0 0 0,-24 4 0 0 0,26-2 87 0 0,1 1 0 0 0,0 0 1 0 0,0 0-1 0 0,1 1 0 0 0,0 0 1 0 0,0 1-1 0 0,0 0 0 0 0,1 1 1 0 0,0 0-1 0 0,0 0 0 0 0,1 1 0 0 0,0 0 1 0 0,0 1-1 0 0,1-1 0 0 0,1 1 1 0 0,-1 1-1 0 0,2-1 0 0 0,0 1 1 0 0,0 0-1 0 0,0 1 0 0 0,2-1 1 0 0,-5 23-1 0 0,7-29-117 0 0,0-1 0 0 0,1 1 1 0 0,0-1-1 0 0,0 1 0 0 0,1 0 0 0 0,-1-1 1 0 0,1 1-1 0 0,0-1 0 0 0,0 1 0 0 0,1-1 1 0 0,-1 1-1 0 0,1-1 0 0 0,0 0 0 0 0,0 0 1 0 0,0 0-1 0 0,1 0 0 0 0,3 4 0 0 0,-2-3-10 0 0,1-1 0 0 0,0 1-1 0 0,0-1 1 0 0,0 0-1 0 0,1-1 1 0 0,0 1-1 0 0,0-1 1 0 0,0 0-1 0 0,0 0 1 0 0,10 3 0 0 0,10 0 16 0 0,1 0 0 0 0,0-2 0 0 0,0-1 0 0 0,43 0 0 0 0,-43-3-146 0 0,-1 0 1 0 0,1-2-1 0 0,-1-1 0 0 0,38-8 1 0 0,-55 8-307 0 0,1 0 1 0 0,-1 0 0 0 0,0-1-1 0 0,0 0 1 0 0,0 0 0 0 0,0-1 0 0 0,-1 0-1 0 0,1-1 1 0 0,-1 0 0 0 0,-1 0-1 0 0,1-1 1 0 0,-1 0 0 0 0,0 0-1 0 0,11-16 1 0 0,8-29-7108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2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2 11013 0 0,'0'0'9191'0'0,"-13"0"-8513"0"0,6-1-660 0 0,0 0 0 0 0,-1 1 0 0 0,1 1 1 0 0,0-1-1 0 0,0 1 0 0 0,0 0 0 0 0,0 1 1 0 0,0 0-1 0 0,0 0 0 0 0,0 0 0 0 0,0 1 1 0 0,1 0-1 0 0,-1 0 0 0 0,1 1 0 0 0,0-1 1 0 0,0 2-1 0 0,0-1 0 0 0,-5 6 0 0 0,5-4-18 0 0,2 1 0 0 0,-1-1-1 0 0,1 1 1 0 0,0 0-1 0 0,1 1 1 0 0,-1-1 0 0 0,1 0-1 0 0,1 1 1 0 0,0 0 0 0 0,0-1-1 0 0,0 1 1 0 0,1 0-1 0 0,-1 10 1 0 0,2-12 1 0 0,0-1-1 0 0,0 0 1 0 0,0 0-1 0 0,1 1 1 0 0,0-1-1 0 0,0 0 1 0 0,0 0-1 0 0,0 0 1 0 0,1 0-1 0 0,0 0 1 0 0,0 0-1 0 0,0-1 1 0 0,1 1-1 0 0,-1 0 1 0 0,1-1-1 0 0,0 0 1 0 0,1 0-1 0 0,-1 0 1 0 0,1 0-1 0 0,7 6 1 0 0,1-3 8 0 0,-1 0 0 0 0,2-1 0 0 0,-1 0 0 0 0,1-1 0 0 0,0-1 0 0 0,0 0 0 0 0,0-1 0 0 0,1 0 0 0 0,-1-1 0 0 0,1 0 0 0 0,24-1 0 0 0,-24-1-209 0 0,0 0 0 0 0,1-1 0 0 0,-1-1 0 0 0,0-1 0 0 0,0 0 0 0 0,0-1 0 0 0,0 0 0 0 0,0-1 0 0 0,-1 0 0 0 0,0-1 0 0 0,14-9 0 0 0,-12 5-1126 0 0,-1-1 0 0 0,-1 0 0 0 0,0 0 0 0 0,0-2 0 0 0,14-18 0 0 0,-5-9-5146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3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11493 0 0,'0'0'5208'0'0,"0"17"-4883"0"0,0 94 783 0 0,-31-102-11844 0 0,8-3 6107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 48 13430 0 0,'0'0'9666'0'0,"-33"-8"-9263"0"0,-109-23-257 0 0,125 28-146 0 0,1 0-1 0 0,-1 2 1 0 0,0-1-1 0 0,0 2 1 0 0,0 1-1 0 0,0 0 1 0 0,0 1-1 0 0,-20 4 1 0 0,25-2-41 0 0,-1 0 0 0 0,1 1 1 0 0,0 1-1 0 0,1 0 0 0 0,-1 0 1 0 0,1 1-1 0 0,0 0 0 0 0,-18 18 1 0 0,25-22 25 0 0,1 0 1 0 0,-1 1-1 0 0,1 0 0 0 0,-1 0 1 0 0,1 0-1 0 0,0 0 1 0 0,1 0-1 0 0,-1 1 1 0 0,1-1-1 0 0,0 1 1 0 0,0 0-1 0 0,0 0 1 0 0,1 0-1 0 0,-1 0 1 0 0,1 0-1 0 0,0 0 0 0 0,1 0 1 0 0,-1 0-1 0 0,1 8 1 0 0,0-11 11 0 0,0 0 1 0 0,1 0-1 0 0,-1 0 1 0 0,0-1-1 0 0,0 1 0 0 0,1 0 1 0 0,-1 0-1 0 0,1 0 1 0 0,-1-1-1 0 0,1 1 0 0 0,0 0 1 0 0,0-1-1 0 0,0 1 1 0 0,0-1-1 0 0,0 1 0 0 0,0-1 1 0 0,0 1-1 0 0,0-1 1 0 0,3 2-1 0 0,32 16-27 0 0,-29-17 29 0 0,58 21 82 0 0,76 16 0 0 0,18 6 53 0 0,-157-44-131 0 0,12 3 0 0 0,-1 0-1 0 0,-1 2 0 0 0,1-1 1 0 0,19 13-1 0 0,-29-16-2 0 0,0 0 1 0 0,-1 1-1 0 0,1-1 0 0 0,0 1 1 0 0,-1 0-1 0 0,1-1 1 0 0,-1 1-1 0 0,0 0 1 0 0,0 0-1 0 0,0 1 0 0 0,0-1 1 0 0,-1 0-1 0 0,1 1 1 0 0,-1-1-1 0 0,0 1 0 0 0,0-1 1 0 0,0 1-1 0 0,0-1 1 0 0,-1 1-1 0 0,0 0 0 0 0,1 0 1 0 0,-2 3-1 0 0,1-3 10 0 0,0 0-1 0 0,0 0 0 0 0,-1-1 0 0 0,0 1 1 0 0,0 0-1 0 0,0-1 0 0 0,0 1 1 0 0,-1-1-1 0 0,1 1 0 0 0,-1-1 0 0 0,0 0 1 0 0,0 0-1 0 0,0 1 0 0 0,0-1 1 0 0,-1-1-1 0 0,-4 6 0 0 0,-3 0 19 0 0,-1 0 0 0 0,1-1 0 0 0,-22 11 0 0 0,26-15-20 0 0,-64 32 64 0 0,-2-3 1 0 0,0-4-1 0 0,-117 30 0 0 0,-92-4-3701 0 0,259-53 2099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9428 0 0,'0'0'10405'0'0,"7"9"-9850"0"0,0 0-496 0 0,56 78 181 0 0,-57-77-217 0 0,0 0 1 0 0,-1 0-1 0 0,0 0 1 0 0,-1 1-1 0 0,0-1 0 0 0,-1 1 1 0 0,0 0-1 0 0,2 14 1 0 0,-4 95 1691 0 0,0-124-1632 0 0,0-1 0 0 0,0 0 0 0 0,1 1-1 0 0,-1-1 1 0 0,1 0 0 0 0,0 1 0 0 0,0 0 0 0 0,0 0 0 0 0,1-1 0 0 0,0 1-1 0 0,-1 1 1 0 0,2-1 0 0 0,-1 0 0 0 0,0 1 0 0 0,6-5 0 0 0,11-10-124 0 0,32-22 1 0 0,-47 37 73 0 0,13-10-63 0 0,2 0 0 0 0,-1 1 0 0 0,2 1 0 0 0,0 0 0 0 0,0 2 0 0 0,1 1 1 0 0,0 0-1 0 0,0 2 0 0 0,0 0 0 0 0,1 2 0 0 0,0 1 0 0 0,0 0 0 0 0,37 1 0 0 0,-53 3 27 0 0,1-1 0 0 0,0 1 0 0 0,-1 1 0 0 0,1-1 0 0 0,-1 1-1 0 0,1 1 1 0 0,-1-1 0 0 0,0 1 0 0 0,0 1 0 0 0,0-1 0 0 0,-1 1 0 0 0,1 0 0 0 0,-1 1-1 0 0,0-1 1 0 0,0 1 0 0 0,0 1 0 0 0,-1-1 0 0 0,1 1 0 0 0,-1 0 0 0 0,-1 0 0 0 0,1 0 0 0 0,-1 1-1 0 0,0-1 1 0 0,-1 1 0 0 0,1 0 0 0 0,-1 0 0 0 0,-1 1 0 0 0,0-1 0 0 0,2 8 0 0 0,-1 2 50 0 0,-2 0 1 0 0,0 0 0 0 0,-1 21 0 0 0,-1-12-23 0 0,2-21-21 0 0,-1 1 1 0 0,0-1-1 0 0,-1 0 0 0 0,1 1 1 0 0,-1-1-1 0 0,0 0 0 0 0,-1 0 1 0 0,1 0-1 0 0,-1 1 1 0 0,0-2-1 0 0,0 1 0 0 0,0 0 1 0 0,-1 0-1 0 0,0-1 0 0 0,0 1 1 0 0,0-1-1 0 0,0 0 1 0 0,-1 0-1 0 0,0 0 0 0 0,0 0 1 0 0,0-1-1 0 0,0 0 0 0 0,0 1 1 0 0,-6 2-1 0 0,10-6-19 0 0,-1 0 0 0 0,1 0 0 0 0,-1 0-1 0 0,1-1 1 0 0,0 1 0 0 0,0 0 0 0 0,-1 0 0 0 0,1 0-1 0 0,0 0 1 0 0,-1 0 0 0 0,1-1 0 0 0,0 1 0 0 0,-1 0-1 0 0,1 0 1 0 0,0-1 0 0 0,0 1 0 0 0,0 0-1 0 0,-1 0 1 0 0,1-1 0 0 0,0 1 0 0 0,0 0 0 0 0,0-1-1 0 0,-1 1 1 0 0,1 0 0 0 0,0 0 0 0 0,0-1 0 0 0,0 1-1 0 0,0 0 1 0 0,0-1 0 0 0,0 1 0 0 0,0 0 0 0 0,0-1-1 0 0,0 1 1 0 0,0-1 0 0 0,0 1 0 0 0,0 0 0 0 0,0-1-1 0 0,0 1 1 0 0,0 0 0 0 0,0-1 0 0 0,0 1 0 0 0,0 0-1 0 0,1 0 1 0 0,-1-1 0 0 0,0 1 0 0 0,0-1-1 0 0,5-18-701 0 0,-1 12 327 0 0,0 1 1 0 0,1 0 0 0 0,0 1-1 0 0,0-1 1 0 0,1 1 0 0 0,-1 0-1 0 0,1 1 1 0 0,0-1 0 0 0,11-5-1 0 0,-6 3-303 0 0,1 1-1 0 0,0 1 1 0 0,0 0-1 0 0,24-7 1 0 0,2 7-3197 0 0,-11 4-2313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4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9796 0 0,'0'0'2796'0'0,"0"18"126"0"0,-15 303 3294 0 0,14-188-4752 0 0,3 158-241 0 0,-1-284-1236 0 0,-1 0 0 0 0,1 1 0 0 0,1-1 0 0 0,-1 0 0 0 0,1 0 1 0 0,0-1-1 0 0,1 1 0 0 0,0 0 0 0 0,4 7 0 0 0,-5-11-184 0 0,0 0 0 0 0,0 0-1 0 0,1 0 1 0 0,-1-1 0 0 0,1 1 0 0 0,0 0-1 0 0,-1-1 1 0 0,1 0 0 0 0,0 0 0 0 0,1 0-1 0 0,-1 0 1 0 0,0 0 0 0 0,1-1-1 0 0,-1 1 1 0 0,1-1 0 0 0,-1 0 0 0 0,1 0-1 0 0,6 1 1 0 0,-7-2-788 0 0,12 2 548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8340 0 0,'0'0'8019'0'0,"209"-45"-7362"0"0,-130 45 543 0 0,19 0 65 0 0,10 6-257 0 0,4 1-287 0 0,4-1-241 0 0,-1-6-304 0 0,-6 0-448 0 0,-19 0-448 0 0,-11-15-705 0 0,-17-4-1360 0 0,-26-1-2450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5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100 161 8772 0 0,'0'0'2521'0'0,"10"16"336"0"0,2 5-2034 0 0,16 23 1656 0 0,41 93 1 0 0,-57-100-1838 0 0,-1 0 1 0 0,-2 1 0 0 0,-1 0 0 0 0,3 60-1 0 0,-7 157-212 0 0,-5-160-1256 0 0,1-99 813 0 0,-1 0-1 0 0,1 1 1 0 0,-1-1 0 0 0,0 0 0 0 0,0 1-1 0 0,-1-1 1 0 0,1 1 0 0 0,-1-1-1 0 0,0 1 1 0 0,0 0 0 0 0,-3-4 0 0 0,-31-39-50 0 0,19 27 5 0 0,-18-25 73 0 0,-51-83-1 0 0,74 106-15 0 0,0-1 1 0 0,2-1-1 0 0,1 0 0 0 0,0 0 0 0 0,2-1 1 0 0,-7-36-1 0 0,11 42-4 0 0,1-1 1 0 0,0 0 0 0 0,2 1-1 0 0,0-1 1 0 0,1 0-1 0 0,7-34 1 0 0,-6 43 4 0 0,2 0 0 0 0,-1 0 0 0 0,1 0-1 0 0,1 0 1 0 0,0 1 0 0 0,0-1 0 0 0,1 1 0 0 0,0 0 0 0 0,0 1 0 0 0,1 0 0 0 0,0 0 0 0 0,1 0 0 0 0,10-8 0 0 0,10-4-12 0 0,0 1 1 0 0,1 0-1 0 0,1 3 1 0 0,1 0-1 0 0,0 2 0 0 0,1 2 1 0 0,46-13-1 0 0,-13 9-65 0 0,1 3-1 0 0,121-9 0 0 0,-125 18 33 0 0,0 2 0 0 0,99 10-1 0 0,-150-6 41 0 0,0 0 0 0 0,0 0-1 0 0,-1 1 1 0 0,1 0 0 0 0,0 1-1 0 0,-1 1 1 0 0,0-1 0 0 0,16 11 0 0 0,-22-12 1 0 0,-1 0 0 0 0,1 0 1 0 0,-1 0-1 0 0,1 1 1 0 0,-1-1-1 0 0,0 1 0 0 0,-1 0 1 0 0,1 0-1 0 0,-1 0 1 0 0,1 0-1 0 0,-1 0 0 0 0,0 0 1 0 0,-1 0-1 0 0,1 1 0 0 0,-1-1 1 0 0,0 1-1 0 0,0 0 1 0 0,0-1-1 0 0,-1 1 0 0 0,1 0 1 0 0,-1-1-1 0 0,-1 7 1 0 0,1-5 6 0 0,-1 1-1 0 0,-1-1 1 0 0,1 0 0 0 0,-1 1 0 0 0,-1-1 0 0 0,1 0 0 0 0,-1 0-1 0 0,0 0 1 0 0,0-1 0 0 0,0 1 0 0 0,-1-1 0 0 0,0 1 0 0 0,0-1-1 0 0,-1-1 1 0 0,1 1 0 0 0,-1 0 0 0 0,0-1 0 0 0,0 0 0 0 0,-9 5-1 0 0,-12 7 15 0 0,0-2 0 0 0,-1-1 0 0 0,-31 11 0 0 0,38-17-5 0 0,-48 19-116 0 0,-1-4 0 0 0,0-3 0 0 0,-2-3 0 0 0,0-3 0 0 0,-117 7-1 0 0,133-21-1287 0 0,54 1 1313 0 0,1 0 1 0 0,-1 0 0 0 0,1 0-1 0 0,-1 0 1 0 0,0 0-1 0 0,1 0 1 0 0,-1 0 0 0 0,1 0-1 0 0,-1 0 1 0 0,0-1-1 0 0,1 1 1 0 0,-1 0 0 0 0,1-1-1 0 0,-1 1 1 0 0,1 0-1 0 0,-1-1 1 0 0,1 1 0 0 0,-1 0-1 0 0,1-1 1 0 0,-1 1-1 0 0,1-1 1 0 0,0 1 0 0 0,-1-1-1 0 0,1 1 1 0 0,0-1-1 0 0,-1 1 1 0 0,1-1 0 0 0,0 1-1 0 0,0-1 1 0 0,-1 1-1 0 0,1-1 1 0 0,0 0 0 0 0,0 1-1 0 0,0-1 1 0 0,0 1-1 0 0,0-2 1 0 0,0 1-124 0 0,0 0 1 0 0,1-1-1 0 0,-1 1 0 0 0,0 0 0 0 0,1 0 1 0 0,0 0-1 0 0,-1 0 0 0 0,1 0 1 0 0,-1 0-1 0 0,1 0 0 0 0,0 0 1 0 0,0 0-1 0 0,0 0 0 0 0,0 0 0 0 0,1-1 1 0 0,8-4-1509 0 0,0 1 0 0 0,1 0 1 0 0,12-4-1 0 0,-23 8 1668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71 9668 0 0,'0'0'2682'0'0,"-22"18"44"0"0,-68 61-762 0 0,84-73-1785 0 0,0 1 0 0 0,1-1 0 0 0,0 1 0 0 0,0 0 1 0 0,1 1-1 0 0,0-1 0 0 0,0 1 0 0 0,1-1 0 0 0,0 1 0 0 0,0 0 0 0 0,1 1 1 0 0,0-1-1 0 0,1 0 0 0 0,-1 0 0 0 0,2 1 0 0 0,-1-1 0 0 0,1 1 0 0 0,0-1 1 0 0,3 17-1 0 0,-2-21-130 0 0,-1 0-1 0 0,1-1 1 0 0,0 1 0 0 0,0 0 0 0 0,0-1-1 0 0,0 1 1 0 0,1-1 0 0 0,-1 1 0 0 0,1-1-1 0 0,0 0 1 0 0,0 0 0 0 0,0 1 0 0 0,1-1-1 0 0,-1-1 1 0 0,1 1 0 0 0,-1 0 0 0 0,1-1-1 0 0,0 1 1 0 0,0-1 0 0 0,0 0 0 0 0,0 0-1 0 0,1 0 1 0 0,-1 0 0 0 0,7 2 0 0 0,5 1 0 0 0,0-1 0 0 0,0 0 1 0 0,0-1-1 0 0,0-1 1 0 0,15 1-1 0 0,-3-1 6 0 0,0-1 0 0 0,-1-2 0 0 0,1 0 0 0 0,0-2 0 0 0,49-12 0 0 0,-58 10-141 0 0,-1 0 0 0 0,0-2 0 0 0,0 0 0 0 0,-1-1 0 0 0,1 0 0 0 0,-2-2 0 0 0,0 0-1 0 0,0 0 1 0 0,21-20 0 0 0,-30 25 13 0 0,-1-1 0 0 0,1 0 0 0 0,-1 0 0 0 0,0-1 0 0 0,-1 1 0 0 0,1-1 0 0 0,-1 0 0 0 0,-1 0 0 0 0,1 0 0 0 0,-1-1 1 0 0,-1 1-1 0 0,1-1 0 0 0,-1 0 0 0 0,-1 0 0 0 0,1 0 0 0 0,0-15 0 0 0,-2 18 43 0 0,0 1 1 0 0,0-1-1 0 0,-1 0 0 0 0,1 0 1 0 0,-1 0-1 0 0,0 0 1 0 0,0 1-1 0 0,-1-1 1 0 0,1 0-1 0 0,-1 1 1 0 0,0-1-1 0 0,-1 1 1 0 0,1 0-1 0 0,-5-7 1 0 0,2 5 6 0 0,-1 0 0 0 0,0 1 0 0 0,0-1 0 0 0,0 1-1 0 0,0 0 1 0 0,-1 0 0 0 0,0 1 0 0 0,-8-4 0 0 0,-8-2 28 0 0,0 1-1 0 0,0 1 0 0 0,-1 1 0 0 0,-47-7 0 0 0,23 8 463 0 0,-86 2 0 0 0,125 4-418 0 0,-42 3 127 0 0,48-2-173 0 0,1-1 0 0 0,-1 1 0 0 0,1-1-1 0 0,0 1 1 0 0,-1 0 0 0 0,1 0 0 0 0,0 0-1 0 0,0 0 1 0 0,0 1 0 0 0,0-1-1 0 0,0 0 1 0 0,0 1 0 0 0,0 0 0 0 0,0-1-1 0 0,0 1 1 0 0,-2 3 0 0 0,4-4-7 0 0,-1 0 0 0 0,1-1 0 0 0,-1 1 0 0 0,1 0 0 0 0,-1 0 1 0 0,1 0-1 0 0,0 0 0 0 0,-1 0 0 0 0,1 0 0 0 0,0 0 0 0 0,0 0 0 0 0,0 0 0 0 0,0 0 0 0 0,0 0 0 0 0,0 0 1 0 0,0 0-1 0 0,0 0 0 0 0,0 0 0 0 0,0 0 0 0 0,0 0 0 0 0,1 0 0 0 0,-1 0 0 0 0,0 0 0 0 0,2 2 0 0 0,-1-2-38 0 0,0 1 0 0 0,1-1 0 0 0,-1 1-1 0 0,1-1 1 0 0,-1 1 0 0 0,1-1 0 0 0,0 0-1 0 0,-1 0 1 0 0,1 0 0 0 0,0 0 0 0 0,0 0-1 0 0,0 0 1 0 0,0 0 0 0 0,0-1-1 0 0,3 1 1 0 0,15 4-863 0 0,1-2 0 0 0,25 1-1 0 0,75-1-4445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6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12070 0 0,'0'0'6242'0'0,"173"101"-6082"0"0,-137-70 145 0 0,-11 1-241 0 0,-18-3-48 0 0,-7-4-48 0 0,0-11-753 0 0,-25-10-1088 0 0,0-4-752 0 0,3-17-672 0 0,15-20-3410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6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88 15495 0 0,'0'0'7556'0'0,"-73"-88"-8197"0"0,120 88-1424 0 0,15 6-1872 0 0,10 20-738 0 0,7 9-431 0 0</inkml:trace>
  <inkml:trace contextRef="#ctx0" brushRef="#br0" timeOffset="1">372 468 8516 0 0,'0'0'8436'0'0,"10"14"-7300"0"0,31 40-362 0 0,-40-52-743 0 0,0 0 1 0 0,0-1-1 0 0,0 1 1 0 0,1-1-1 0 0,-1 1 1 0 0,1-1-1 0 0,-1 1 1 0 0,1-1-1 0 0,0 0 1 0 0,-1 1-1 0 0,1-1 1 0 0,0 0-1 0 0,0 0 0 0 0,0 0 1 0 0,0-1-1 0 0,-1 1 1 0 0,1 0-1 0 0,0-1 1 0 0,1 1-1 0 0,-1-1 1 0 0,0 0-1 0 0,3 0 1 0 0,-2 0-4 0 0,0-2 1 0 0,-1 1 0 0 0,1 0 0 0 0,0 0-1 0 0,-1-1 1 0 0,1 0 0 0 0,-1 1-1 0 0,0-1 1 0 0,0 0 0 0 0,1 0 0 0 0,1-3-1 0 0,7-5 59 0 0,32-25-252 0 0,2 3 0 0 0,1 1 1 0 0,1 3-1 0 0,65-29 0 0 0,-102 52 169 0 0,0 1-1 0 0,1 1 1 0 0,-1-1 0 0 0,1 2 0 0 0,0-1 0 0 0,15 0-1 0 0,-25 3-5 0 0,1 0-1 0 0,-1 0 1 0 0,1 0-1 0 0,-1 0 0 0 0,0 0 1 0 0,1 0-1 0 0,-1 0 0 0 0,1 1 1 0 0,-1-1-1 0 0,1 1 0 0 0,-1-1 1 0 0,0 1-1 0 0,1-1 0 0 0,-1 1 1 0 0,0 0-1 0 0,0 0 0 0 0,0-1 1 0 0,1 1-1 0 0,-1 0 0 0 0,0 0 1 0 0,0 0-1 0 0,0 0 1 0 0,0 0-1 0 0,0 1 0 0 0,-1-1 1 0 0,1 0-1 0 0,0 0 0 0 0,0 1 1 0 0,-1-1-1 0 0,1 0 0 0 0,-1 1 1 0 0,1-1-1 0 0,0 3 0 0 0,0 4-23 0 0,0 1-1 0 0,0-1 1 0 0,-1 1-1 0 0,-2 16 0 0 0,1-2 56 0 0,2-2-403 0 0,-1 0 1 0 0,-2 1-1 0 0,0-1 1 0 0,-1 0-1 0 0,-1 0 1 0 0,-9 26-1 0 0,11-36-3251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6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8292 0 0,'0'0'8665'0'0,"10"9"-7387"0"0,-7-6-1151 0 0,4 2 116 0 0,0 1-1 0 0,0 1 0 0 0,-1-1 1 0 0,0 1-1 0 0,-1 0 1 0 0,1 0-1 0 0,-1 1 0 0 0,-1 0 1 0 0,1 0-1 0 0,5 15 0 0 0,-3 6 240 0 0,-2 2-1 0 0,-1-1 0 0 0,-2 0 1 0 0,-1 1-1 0 0,-3 37 1 0 0,1-6-396 0 0,1 3-92 0 0,2 96-327 0 0,0-135-651 0 0,2-1-1 0 0,6 27 1 0 0,-6-40-189 0 0,-1 1-609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7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13334 0 0,'0'0'6659'0'0,"224"-35"-5810"0"0,-148 28-273 0 0,0 1-304 0 0,-4 2-240 0 0,-11-1-768 0 0,-14-1-1153 0 0,-18 1-1201 0 0,-11-1-2928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07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909 0 7876 0 0,'0'0'8953'0'0,"-35"4"-7550"0"0,-114 13-269 0 0,132-15-963 0 0,-1 0 0 0 0,1 2-1 0 0,1 0 1 0 0,-1 1 0 0 0,1 0 0 0 0,-1 2-1 0 0,2 0 1 0 0,-19 11 0 0 0,30-16-131 0 0,0 0-7 0 0,0 0-1 0 0,1 1 1 0 0,-1-1-1 0 0,1 1 1 0 0,-1 0 0 0 0,1 0-1 0 0,0 0 1 0 0,0 0 0 0 0,0 0-1 0 0,1 1 1 0 0,-3 4 0 0 0,4-7-29 0 0,0 1 0 0 0,1-1 0 0 0,-1 1 0 0 0,1-1 0 0 0,-1 1 0 0 0,1 0 0 0 0,0-1 0 0 0,0 1 0 0 0,0-1 0 0 0,0 1 0 0 0,0 0 0 0 0,0-1 0 0 0,0 1 0 0 0,0 0 0 0 0,0-1 0 0 0,1 1 0 0 0,-1-1 0 0 0,1 1 0 0 0,-1 0 0 0 0,1-1 0 0 0,0 1 0 0 0,0-1 0 0 0,0 0 0 0 0,-1 1 0 0 0,1-1 0 0 0,0 0 0 0 0,1 1 0 0 0,-1-1 0 0 0,0 0 0 0 0,0 0 0 0 0,0 0 0 0 0,1 0 0 0 0,2 1 0 0 0,16 11 32 0 0,0-2-1 0 0,1 0 1 0 0,0-1-1 0 0,29 8 1 0 0,16 8 16 0 0,-52-20-42 0 0,10 5 19 0 0,39 22 1 0 0,-58-30-12 0 0,0 1-1 0 0,1 0 0 0 0,-1 0 1 0 0,0 0-1 0 0,-1 0 1 0 0,1 1-1 0 0,-1 0 1 0 0,0 0-1 0 0,0 0 0 0 0,0 0 1 0 0,-1 1-1 0 0,4 7 1 0 0,-6-9-9 0 0,0-1 1 0 0,-1 0-1 0 0,1 0 1 0 0,-1 1-1 0 0,1-1 1 0 0,-1 0-1 0 0,0 0 0 0 0,-1 1 1 0 0,1-1-1 0 0,-1 0 1 0 0,1 0-1 0 0,-1 1 1 0 0,0-1-1 0 0,0 0 1 0 0,0 0-1 0 0,0 0 1 0 0,-1 0-1 0 0,0 0 1 0 0,1-1-1 0 0,-1 1 1 0 0,0 0-1 0 0,0-1 0 0 0,0 1 1 0 0,0-1-1 0 0,-1 0 1 0 0,1 1-1 0 0,-1-1 1 0 0,0 0-1 0 0,1-1 1 0 0,-5 3-1 0 0,-12 7 29 0 0,1 0 0 0 0,-1-2 0 0 0,-30 11 0 0 0,-73 18 82 0 0,122-38-120 0 0,-342 85 167 0 0,134-36-670 0 0,147-30-740 0 0,48-10 360 0 0,14-5-126 0 0,13-2-1979 0 0,54-3-1929 0 0,29-5-3276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5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8 7555 0 0,'0'0'8452'0'0,"-21"-8"-7267"0"0,17 34-753 0 0,-3 17-144 0 0,-8 16 1281 0 0,-6 19 64 0 0,-4 11-561 0 0,3 4-496 0 0,0-7-432 0 0,19-20-31 0 0,3-25-81 0 0,54-35-977 0 0,22-17-1232 0 0,-4-49-1649 0 0,-18-18-7555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45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64 8820 0 0,'0'0'1006'0'0,"-5"0"-230"0"0,3 0-672 0 0,-3 0 208 0 0,0 0 0 0 0,0 0 1 0 0,1 0-1 0 0,-1-1 0 0 0,0 0 0 0 0,0 0 0 0 0,-8-3 0 0 0,8 2 1229 0 0,-1 0-1 0 0,0 1 1 0 0,0 0-1 0 0,-11-1 1 0 0,17 2-1528 0 0,0-1-8 0 0,0 0 33 0 0,5-5-297 0 0,37-4 189 0 0,0 2 0 0 0,0 1 1 0 0,56 0-1 0 0,-76 5 29 0 0,260-4-574 0 0,-231 6 589 0 0,-10 0-21 0 0,82 11-1 0 0,-110-9 30 0 0,0 1 0 0 0,1 0 0 0 0,-1 1 0 0 0,-1 0 0 0 0,1 1 0 0 0,-1 1 0 0 0,0 0 0 0 0,0 0 1 0 0,21 17-1 0 0,-28-19 14 0 0,-1 0 1 0 0,0 1 0 0 0,0-1 0 0 0,-1 1 0 0 0,1 0-1 0 0,-1 0 1 0 0,0 0 0 0 0,-1 1 0 0 0,1-1 0 0 0,-1 1-1 0 0,0 0 1 0 0,0-1 0 0 0,-1 1 0 0 0,1 0 0 0 0,-1 0-1 0 0,-1 0 1 0 0,1 0 0 0 0,-1 6 0 0 0,0-5 4 0 0,-1 0 1 0 0,1 0-1 0 0,-1 0 1 0 0,0-1-1 0 0,-1 1 1 0 0,0-1-1 0 0,0 1 1 0 0,0-1-1 0 0,-1 1 0 0 0,0-1 1 0 0,0 0-1 0 0,0 0 1 0 0,-1-1-1 0 0,0 1 1 0 0,-5 4-1 0 0,-6 6 14 0 0,-1-2 0 0 0,-1 0-1 0 0,0 0 1 0 0,-1-2 0 0 0,-38 21-1 0 0,53-32 1 0 0,0 0 1 0 0,0 0-1 0 0,0 0 0 0 0,0 0 0 0 0,-1-1 1 0 0,1 1-1 0 0,0-1 0 0 0,0 0 0 0 0,-5 0 0 0 0,8 0 12 0 0,0 3-50 0 0,1-1 8 0 0,0 0 1 0 0,0 0-1 0 0,1 0 0 0 0,-1 0 0 0 0,0 0 0 0 0,1 0 1 0 0,-1 0-1 0 0,1 0 0 0 0,-1 0 0 0 0,1 0 0 0 0,0-1 0 0 0,0 1 1 0 0,0-1-1 0 0,0 0 0 0 0,0 1 0 0 0,0-1 0 0 0,0 0 1 0 0,0 0-1 0 0,1 0 0 0 0,1 0 0 0 0,8 5-27 0 0,41 23 77 0 0,100 39 0 0 0,-33-16-4 0 0,-112-49-34 0 0,0 1 0 0 0,-1 0 0 0 0,1 1 0 0 0,-1 0 0 0 0,0 0 0 0 0,-1 0 0 0 0,1 1 1 0 0,10 12-1 0 0,-15-15 1 0 0,0 0 1 0 0,0 1 0 0 0,0 0-1 0 0,0-1 1 0 0,0 1 0 0 0,-1 0-1 0 0,1 0 1 0 0,-1 0 0 0 0,0 0-1 0 0,0 0 1 0 0,-1 0 0 0 0,1 0-1 0 0,-1 0 1 0 0,0 0 0 0 0,0 1-1 0 0,0-1 1 0 0,-1 0 0 0 0,1 0-1 0 0,-3 8 1 0 0,1-7-8 0 0,-1 0 1 0 0,1 0-1 0 0,-1 0 1 0 0,-1 0-1 0 0,1 0 1 0 0,0-1-1 0 0,-1 1 0 0 0,0-1 1 0 0,0 0-1 0 0,-1 0 1 0 0,1 0-1 0 0,-1-1 1 0 0,1 0-1 0 0,-1 0 1 0 0,-6 3-1 0 0,0 0-181 0 0,-1 0 0 0 0,0-1 0 0 0,0 0-1 0 0,0-1 1 0 0,-21 5 0 0 0,-13-7-3289 0 0,11-5-3321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46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0 15143 0 0,'0'0'2713'0'0,"3"6"-1947"0"0,23 31 268 0 0,-19-29-731 0 0,0 1 0 0 0,0 1 0 0 0,7 14 0 0 0,-8-7-93 0 0,-1 0 0 0 0,0 0-1 0 0,-2 1 1 0 0,0-1-1 0 0,-1 1 1 0 0,-1 0 0 0 0,0 0-1 0 0,-3 27 1 0 0,1 0 275 0 0,0 1 61 0 0,-3-1 0 0 0,-18 87 1 0 0,-36 86 292 0 0,-14 66-470 0 0,67-252-660 0 0,0 0 1 0 0,3 0 0 0 0,0 0 0 0 0,5 53-1 0 0,-3-83 126 0 0,1 1-1 0 0,-1-1 0 0 0,0 1 0 0 0,1-1 1 0 0,0 0-1 0 0,-1 1 0 0 0,1-1 1 0 0,0 0-1 0 0,0 0 0 0 0,0 1 1 0 0,1-1-1 0 0,-1 0 0 0 0,0 0 1 0 0,1 0-1 0 0,-1-1 0 0 0,1 1 0 0 0,0 0 1 0 0,-1 0-1 0 0,1-1 0 0 0,3 2 1 0 0,-1-1-477 0 0,-1 0 0 0 0,1-1 0 0 0,0 0 0 0 0,0 0 1 0 0,0 0-1 0 0,0 0 0 0 0,0-1 0 0 0,0 1 1 0 0,0-1-1 0 0,0 0 0 0 0,5-1 0 0 0,27-2-8202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46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1473 1031 13718 0 0,'0'0'3399'0'0,"-37"-10"-2865"0"0,4 0-464 0 0,-27-8-2 0 0,0 4-1 0 0,-85-11 0 0 0,-602-25 5089 0 0,428 34-2618 0 0,314 16-2524 0 0,-1 0 16 0 0,0-1 0 0 0,1 1 1 0 0,-1-1-1 0 0,1 0 0 0 0,0 0 1 0 0,-7-3-1 0 0,10 4-18 0 0,1-1 0 0 0,0 0 1 0 0,-1 0-1 0 0,1 0 0 0 0,0 0 0 0 0,-1 0 1 0 0,1 0-1 0 0,0 0 0 0 0,0-1 0 0 0,0 1 1 0 0,0 0-1 0 0,0-1 0 0 0,1 1 0 0 0,-1 0 1 0 0,0-1-1 0 0,0 1 0 0 0,1-1 0 0 0,-1 1 1 0 0,1-1-1 0 0,0 0 0 0 0,-1 1 0 0 0,1-1 1 0 0,0 1-1 0 0,0-1 0 0 0,0-1 0 0 0,0-8-8 0 0,1 1-1 0 0,0 0 0 0 0,0 0 1 0 0,1 0-1 0 0,1 0 0 0 0,-1 0 1 0 0,2 0-1 0 0,-1 1 0 0 0,2-1 1 0 0,-1 1-1 0 0,10-14 1 0 0,9-12-237 0 0,45-49 0 0 0,-35 44 103 0 0,34-42-216 0 0,3-2-236 0 0,108-168 0 0 0,-173 243 574 0 0,2-2-14 0 0,0 1 0 0 0,-1-1-1 0 0,-1-1 1 0 0,0 1 0 0 0,0-1 0 0 0,-1 0 0 0 0,-1 0-1 0 0,5-23 1 0 0,-22 47-1642 0 0,-1 11-1602 0 0,-17 35 1 0 0,10-8-1959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47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1022 127 14503 0 0,'0'0'6069'0'0,"-18"1"-5439"0"0,-59 4-358 0 0,67-4-252 0 0,1 0 1 0 0,0 1 0 0 0,0 1-1 0 0,0 0 1 0 0,0 0 0 0 0,-12 6-1 0 0,-3 2 1 0 0,-7 1 1 0 0,-78 29 44 0 0,-113 61 0 0 0,188-84-68 0 0,1 3 0 0 0,1 0-1 0 0,1 2 1 0 0,1 1 0 0 0,1 1 0 0 0,1 2 0 0 0,-32 40-1 0 0,38-39-11 0 0,2 1-1 0 0,2 2 0 0 0,0-1 0 0 0,2 2 1 0 0,2 0-1 0 0,0 1 0 0 0,-9 38 0 0 0,11-20 23 0 0,1 1-1 0 0,3 0 0 0 0,2 1 0 0 0,1 57 0 0 0,5-79 56 0 0,1 1 1 0 0,10 62 0 0 0,-7-76-18 0 0,1 0 0 0 0,1-1 0 0 0,0 0-1 0 0,1 0 1 0 0,1-1 0 0 0,15 25 0 0 0,-10-21-3 0 0,1-1 1 0 0,1-1-1 0 0,1 0 1 0 0,1-1-1 0 0,0-1 1 0 0,1-1-1 0 0,38 26 1 0 0,-27-24-22 0 0,0-1 0 0 0,1-2-1 0 0,0-1 1 0 0,1-1 0 0 0,34 8 0 0 0,6-5-15 0 0,-1-4 0 0 0,1-2 0 0 0,1-3 1 0 0,114-6-1 0 0,-111-3 14 0 0,0-4-1 0 0,-1-3 1 0 0,112-30 0 0 0,-143 27-8 0 0,-1-1 0 0 0,0-2 1 0 0,-1-2-1 0 0,-1-2 0 0 0,-1-1 1 0 0,0-2-1 0 0,44-36 0 0 0,-64 42 21 0 0,0 0 0 0 0,-1-1 0 0 0,-1-1 0 0 0,0-1 0 0 0,-2 0 0 0 0,0-1 1 0 0,-2 0-1 0 0,0-2 0 0 0,-1 1 0 0 0,-1-2 0 0 0,-2 1 0 0 0,0-1 0 0 0,-1-1 0 0 0,-2 1 0 0 0,0-1 0 0 0,2-32 0 0 0,-4 14 254 0 0,-2 1 0 0 0,-1 0-1 0 0,-7-59 1 0 0,3 78-87 0 0,-2 1 0 0 0,0-1 0 0 0,-1 1 0 0 0,0 1 0 0 0,-2-1 0 0 0,-1 1 0 0 0,-22-38 0 0 0,12 31-19 0 0,-2 0-1 0 0,-1 1 1 0 0,-2 1 0 0 0,0 1 0 0 0,-1 2 0 0 0,-2 0 0 0 0,0 2-1 0 0,-1 0 1 0 0,-1 2 0 0 0,-1 2 0 0 0,-42-19 0 0 0,-25-4-130 0 0,-2 4 1 0 0,-147-32-1 0 0,222 62-342 0 0,4 2 80 0 0,0-2 0 0 0,-34-12-1 0 0,51 16 60 0 0,-1 1-1 0 0,1-1 1 0 0,-1 0-1 0 0,1 0 1 0 0,0 0-1 0 0,0 0 1 0 0,0 0-1 0 0,0-1 1 0 0,0 1-1 0 0,0-1 1 0 0,1 0-1 0 0,-1 0 0 0 0,1 0 1 0 0,0 0-1 0 0,-1 0 1 0 0,2-1-1 0 0,-1 1 1 0 0,0-1-1 0 0,1 1 1 0 0,-2-7-1 0 0,0-50-5166 0 0,4 39 2702 0 0,-1-27-5193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4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12005 0 0,'-3'3'8466'0'0,"5"39"-7685"0"0,3 1 0 0 0,18 80 0 0 0,-3-26 93 0 0,30 411 451 0 0,-38-316-1209 0 0,-9-155-183 0 0,7 70 109 0 0,-8-97-297 0 0,0 1 0 0 0,1-1-1 0 0,0 1 1 0 0,1-1-1 0 0,0 0 1 0 0,0 0 0 0 0,8 12-1 0 0,-11-20 13 0 0,0-1-1 0 0,0 1 1 0 0,0-1-1 0 0,0 1 0 0 0,1-1 1 0 0,-1 0-1 0 0,0 1 1 0 0,1-1-1 0 0,-1 0 1 0 0,1 0-1 0 0,-1 0 1 0 0,1 0-1 0 0,-1 0 0 0 0,1 0 1 0 0,0 0-1 0 0,0-1 1 0 0,-1 1-1 0 0,1 0 1 0 0,0-1-1 0 0,0 0 1 0 0,0 1-1 0 0,0-1 1 0 0,-1 0-1 0 0,1 0 0 0 0,0 0 1 0 0,0 0-1 0 0,0 0 1 0 0,0-1-1 0 0,0 1 1 0 0,3-1-1 0 0,17-16-7151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48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16071 0 0,'0'0'2930'0'0,"0"113"-1922"0"0,0-76-848 0 0,0-14-32 0 0,0-34-4194 0 0,0-49-368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48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21482 0 0,'0'0'192'0'0</inkml:trace>
  <inkml:trace contextRef="#ctx0" brushRef="#br0" timeOffset="1">545 610 13558 0 0,'0'0'3885'0'0,"0"15"-3832"0"0,4 47 6 0 0,-4-61-57 0 0,0-1 1 0 0,0 1 0 0 0,0-1 0 0 0,0 1 0 0 0,0 0-1 0 0,0-1 1 0 0,1 1 0 0 0,-1-1 0 0 0,0 1 0 0 0,0-1-1 0 0,0 1 1 0 0,1 0 0 0 0,-1-1 0 0 0,0 1 0 0 0,1-1-1 0 0,-1 0 1 0 0,0 1 0 0 0,1-1 0 0 0,-1 1-1 0 0,1-1 1 0 0,-1 1 0 0 0,1-1 0 0 0,-1 0 0 0 0,1 1-1 0 0,-1-1 1 0 0,1 0 0 0 0,-1 0 0 0 0,1 1 0 0 0,-1-1-1 0 0,1 0 1 0 0,0 0 0 0 0,-1 0 0 0 0,1 0 0 0 0,-1 0-1 0 0,1 0 1 0 0,-1 0 0 0 0,1 0 0 0 0,0 0-1 0 0,-1 0 1 0 0,1 0 0 0 0,0 0 0 0 0,21-13 203 0 0,-19 11-161 0 0,24-20 241 0 0,1 1 0 0 0,2 2 0 0 0,36-18 0 0 0,-49 29-190 0 0,1 1 0 0 0,0 1 0 0 0,1 0 1 0 0,-1 1-1 0 0,1 1 0 0 0,0 1 0 0 0,28-1 0 0 0,-30 3-93 0 0,1 1 0 0 0,-1 0 0 0 0,1 1 0 0 0,-1 2 1 0 0,1-1-1 0 0,-1 2 0 0 0,17 6 0 0 0,-29-9 0 0 0,0 1 0 0 0,0 0 0 0 0,0 1 0 0 0,-1-1 0 0 0,0 1 0 0 0,1 0-1 0 0,-1 0 1 0 0,0 0 0 0 0,0 1 0 0 0,0-1 0 0 0,-1 1 0 0 0,0 0 0 0 0,1 0 0 0 0,-1 0 0 0 0,0 0 0 0 0,-1 1-1 0 0,1-1 1 0 0,-1 1 0 0 0,0 0 0 0 0,0 0 0 0 0,-1 0 0 0 0,1 0 0 0 0,-1 0 0 0 0,0 0 0 0 0,0 0 0 0 0,-1 0 0 0 0,1 10-1 0 0,-1-12-36 0 0,0-1-1 0 0,0 1 1 0 0,0-1-1 0 0,0 1 1 0 0,-1-1-1 0 0,1 1 1 0 0,-1-1-1 0 0,1 1 1 0 0,-1-1-1 0 0,0 1 0 0 0,0-1 1 0 0,-2 4-1 0 0,2-5-82 0 0,0 0 0 0 0,0 0-1 0 0,-1 0 1 0 0,1 0 0 0 0,0-1-1 0 0,0 1 1 0 0,-1 0 0 0 0,1-1-1 0 0,-1 1 1 0 0,1-1 0 0 0,-1 1-1 0 0,1-1 1 0 0,-1 0 0 0 0,1 1-1 0 0,-1-1 1 0 0,1 0 0 0 0,-1 0-1 0 0,1 0 1 0 0,-1 0-1 0 0,-1-1 1 0 0,2 1-132 0 0,0 1-1 0 0,0-1 1 0 0,0 0-1 0 0,0-1 1 0 0,-1 1-1 0 0,1 0 1 0 0,0 0-1 0 0,0 0 0 0 0,0-1 1 0 0,0 1-1 0 0,0 0 1 0 0,0-1-1 0 0,0 1 1 0 0,0-1-1 0 0,0 0 1 0 0,0 1-1 0 0,0-1 1 0 0,0 0-1 0 0,-9-28-8933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4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120 279 8068 0 0,'0'0'3740'0'0,"23"-17"-1763"0"0,3-4-1363 0 0,6-3 329 0 0,0 2 1 0 0,45-24-1 0 0,-56 35-234 0 0,-6 3-224 0 0,0 0-1 0 0,24-18 1 0 0,-36 24-319 0 0,-1 0 0 0 0,1-1-1 0 0,0 1 1 0 0,-1-1 0 0 0,0 1 0 0 0,1-1-1 0 0,-1 0 1 0 0,0 0 0 0 0,0 0-1 0 0,-1 0 1 0 0,1 0 0 0 0,-1 0 0 0 0,1-1-1 0 0,-1 1 1 0 0,0 0 0 0 0,0-1 0 0 0,-1 1-1 0 0,1-7 1 0 0,-1 9-120 0 0,0 0 0 0 0,0-1 1 0 0,0 1-1 0 0,-1 0 0 0 0,1 0 1 0 0,-1-1-1 0 0,1 1 0 0 0,-1 0 0 0 0,1 0 1 0 0,-1 0-1 0 0,0 0 0 0 0,1 0 0 0 0,-1 0 1 0 0,0 0-1 0 0,0 0 0 0 0,0 0 0 0 0,0 0 1 0 0,0 0-1 0 0,0 0 0 0 0,0 1 0 0 0,0-1 1 0 0,0 0-1 0 0,0 1 0 0 0,0-1 0 0 0,0 1 1 0 0,-1-1-1 0 0,1 1 0 0 0,0 0 1 0 0,-2-1-1 0 0,-44-5 114 0 0,41 6-121 0 0,-10 0-61 0 0,1 0 1 0 0,0 1-1 0 0,-1 1 0 0 0,1 0 0 0 0,0 1 0 0 0,0 0 0 0 0,0 2 0 0 0,1 0 0 0 0,-1 0 0 0 0,1 1 0 0 0,1 1 0 0 0,-1 1 0 0 0,1 0 0 0 0,0 0 1 0 0,1 1-1 0 0,0 1 0 0 0,0 0 0 0 0,1 0 0 0 0,0 1 0 0 0,1 1 0 0 0,1 0 0 0 0,-15 22 0 0 0,19-24 38 0 0,0 0 1 0 0,0 0-1 0 0,1 0 0 0 0,0 1 0 0 0,1-1 1 0 0,0 1-1 0 0,1 0 0 0 0,0 0 0 0 0,0 0 0 0 0,1 0 1 0 0,1 15-1 0 0,0-21 0 0 0,-1 0 0 0 0,1 0 0 0 0,0 0 0 0 0,1 0 0 0 0,-1 0 1 0 0,1 0-1 0 0,0 0 0 0 0,1 0 0 0 0,-1 0 0 0 0,1-1 0 0 0,-1 1 0 0 0,1-1 0 0 0,1 1 0 0 0,-1-1 1 0 0,1 1-1 0 0,0-1 0 0 0,0 0 0 0 0,0-1 0 0 0,0 1 0 0 0,1 0 0 0 0,-1-1 0 0 0,1 0 0 0 0,0 0 1 0 0,0 0-1 0 0,8 5 0 0 0,4 0 9 0 0,0 0 1 0 0,0-1-1 0 0,1-1 1 0 0,0-1 0 0 0,0 0-1 0 0,0-1 1 0 0,23 2-1 0 0,2-2-60 0 0,0-1 0 0 0,43-4-1 0 0,-60-1-299 0 0,0 0 0 0 0,0-2-1 0 0,0-1 1 0 0,-1-1-1 0 0,1 0 1 0 0,33-16-1 0 0,-32 10-1296 0 0,-1-1-1 0 0,47-33 1 0 0,10-16-5614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49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283 205 12550 0 0,'0'0'5301'0'0,"-31"3"-5120"0"0,-97 16-213 0 0,124-18 26 0 0,1-1-1 0 0,-1 1 0 0 0,0 0 0 0 0,0 0 1 0 0,0 1-1 0 0,1-1 0 0 0,-1 1 0 0 0,1 0 1 0 0,-1 0-1 0 0,1 0 0 0 0,0 0 0 0 0,0 0 1 0 0,0 1-1 0 0,0 0 0 0 0,0-1 0 0 0,0 1 1 0 0,1 0-1 0 0,-1 1 0 0 0,1-1 0 0 0,0 0 1 0 0,-3 7-1 0 0,-2 3-13 0 0,1-4 144 0 0,0 1 0 0 0,1 0 0 0 0,0 0 0 0 0,1 0 0 0 0,0 1 0 0 0,0 0 0 0 0,1-1 0 0 0,1 1 0 0 0,0 0 0 0 0,-1 15-1 0 0,3-25-121 0 0,0 0 0 0 0,1-1 0 0 0,-1 1-1 0 0,0 0 1 0 0,1 0 0 0 0,-1-1 0 0 0,0 1-1 0 0,1 0 1 0 0,-1-1 0 0 0,1 1 0 0 0,-1 0-1 0 0,1-1 1 0 0,-1 1 0 0 0,1-1 0 0 0,0 1-1 0 0,-1-1 1 0 0,1 1 0 0 0,0-1-1 0 0,-1 1 1 0 0,1-1 0 0 0,0 0 0 0 0,0 1-1 0 0,-1-1 1 0 0,1 0 0 0 0,0 1 0 0 0,0-1-1 0 0,0 0 1 0 0,-1 0 0 0 0,1 0 0 0 0,0 0-1 0 0,0 0 1 0 0,0 0 0 0 0,-1 0 0 0 0,1 0-1 0 0,0 0 1 0 0,0 0 0 0 0,0-1 0 0 0,0 1-1 0 0,38-8 198 0 0,-15-2-25 0 0,-1-1-1 0 0,27-16 0 0 0,-24 12-353 0 0,49-20 0 0 0,-66 32 122 0 0,0 0 0 0 0,0 0 0 0 0,0 1 0 0 0,0 0 0 0 0,0 1 0 0 0,0 0 0 0 0,0 1 0 0 0,0 0 0 0 0,1 0 1 0 0,9 2-1 0 0,-13-1 25 0 0,0 1 0 0 0,0 0 1 0 0,-1 0-1 0 0,1 1 1 0 0,0-1-1 0 0,-1 1 0 0 0,0 0 1 0 0,1 1-1 0 0,-1-1 0 0 0,0 1 1 0 0,5 6-1 0 0,7 7 189 0 0,23 31 0 0 0,-9-10 20 0 0,-27-34-158 0 0,7 9 19 0 0,1 0 0 0 0,0-1 0 0 0,25 19 0 0 0,-32-27-136 0 0,0-1 0 0 0,0-1 0 0 0,0 1 0 0 0,0-1 0 0 0,1 0 0 0 0,-1 0 0 0 0,1 0-1 0 0,-1-1 1 0 0,1 0 0 0 0,0 0 0 0 0,-1-1 0 0 0,1 1 0 0 0,0-1 0 0 0,-1 0 0 0 0,11-2-1 0 0,0-2 27 0 0,-1-1-1 0 0,0 0 0 0 0,1-1 0 0 0,-2-1 1 0 0,1 0-1 0 0,-1-1 0 0 0,15-11 0 0 0,-9 6 700 0 0,0 1-1 0 0,27-11 0 0 0,-41 21-487 0 0,13-8 1556 0 0,-18 9-1650 0 0,-1 0 0 0 0,0 0-1 0 0,1 1 1 0 0,-1-1 0 0 0,0 0 0 0 0,1 0 0 0 0,-1 1 0 0 0,0-1-1 0 0,0 0 1 0 0,0 0 0 0 0,0 0 0 0 0,0 1 0 0 0,0-1-1 0 0,0 0 1 0 0,0 0 0 0 0,0 0 0 0 0,0 0 0 0 0,0 1 0 0 0,-1-1-1 0 0,1 0 1 0 0,0 0 0 0 0,-1 1 0 0 0,1-1 0 0 0,0 0-1 0 0,-1 0 1 0 0,0 0 0 0 0,-6-10 89 0 0,1 1 0 0 0,-2 0 0 0 0,0 0 0 0 0,-16-15 0 0 0,13 14-205 0 0,1 0 1 0 0,0 0-1 0 0,-13-20 1 0 0,16 18-188 0 0,-1-1 1 0 0,2 1-1 0 0,0-2 1 0 0,0 1-1 0 0,2-1 0 0 0,-5-19 1 0 0,8 29 225 0 0,0 1 0 0 0,0-1 0 0 0,1 0 0 0 0,-1 0 0 0 0,1 0 0 0 0,0 1 0 0 0,1-1 0 0 0,-1 0 0 0 0,1 0 0 0 0,0 0 1 0 0,0 1-1 0 0,0-1 0 0 0,1 1 0 0 0,0-1 0 0 0,0 1 0 0 0,0-1 0 0 0,0 1 0 0 0,1 0 0 0 0,-1 0 0 0 0,1 0 0 0 0,0 0 0 0 0,0 1 1 0 0,1-1-1 0 0,5-4 0 0 0,1 2 4 0 0,0 0-1 0 0,0 1 1 0 0,0 0 0 0 0,1 1 0 0 0,-1 0 0 0 0,1 1 0 0 0,0 0-1 0 0,0 0 1 0 0,15 0 0 0 0,19-1-185 0 0,48 3 1 0 0,-63 1 107 0 0,38 1-735 0 0,0 3-1 0 0,1 4 0 0 0,91 21 0 0 0,-71-7-3005 0 0,-26-6-1099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1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6259 0 0,'0'0'2297'0'0,"3"13"192"0"0,8 45 1225 0 0,28 81-1 0 0,-30-112-3157 0 0,9 19 25 0 0,-18-46-574 0 0,0 1 0 0 0,0-1 0 0 0,0 0-1 0 0,0 0 1 0 0,1 1 0 0 0,-1-1 0 0 0,0 0 0 0 0,0 0 0 0 0,0 1 0 0 0,1-1 0 0 0,-1 0 0 0 0,0 0-1 0 0,0 0 1 0 0,1 0 0 0 0,-1 0 0 0 0,0 1 0 0 0,1-1 0 0 0,-1 0 0 0 0,0 0 0 0 0,0 0-1 0 0,1 0 1 0 0,-1 0 0 0 0,0 0 0 0 0,1 0 0 0 0,-1 0 0 0 0,0 0 0 0 0,1 0 0 0 0,-1 0 0 0 0,0 0-1 0 0,0 0 1 0 0,1 0 0 0 0,-1 0 0 0 0,0 0 0 0 0,1 0 0 0 0,-1-1 0 0 0,0 1 0 0 0,0 0-1 0 0,1 0 1 0 0,-1 0 0 0 0,0 0 0 0 0,0-1 0 0 0,1 1 0 0 0,-1 0 0 0 0,0 0 0 0 0,0 0-1 0 0,0-1 1 0 0,1 1 0 0 0,-1 0 0 0 0,0 0 0 0 0,0-1 0 0 0,0 1 0 0 0,0 0 0 0 0,0-1 0 0 0,0 1-1 0 0,1 0 1 0 0,-1 0 0 0 0,0-1 0 0 0,0 1 0 0 0,0 0 0 0 0,0-1 0 0 0,0 1 0 0 0,0-1-1 0 0,9-23 155 0 0,-9 22-133 0 0,12-42-147 0 0,-2 1 1 0 0,5-60 0 0 0,-10 58 95 0 0,2 0 0 0 0,15-50-1 0 0,-20 92 65 0 0,-1 1 1 0 0,0-1-1 0 0,0 1 0 0 0,1-1 0 0 0,-1 1 0 0 0,1 0 0 0 0,0 0 0 0 0,0 0 0 0 0,0 0 0 0 0,0 0 0 0 0,0 0 0 0 0,0 0 1 0 0,0 1-1 0 0,1-1 0 0 0,-1 1 0 0 0,1-1 0 0 0,-1 1 0 0 0,1 0 0 0 0,-1 0 0 0 0,1 0 0 0 0,0 0 0 0 0,-1 1 0 0 0,1-1 1 0 0,0 1-1 0 0,0 0 0 0 0,4-1 0 0 0,9 1-27 0 0,-1 1 1 0 0,1 0 0 0 0,24 5-1 0 0,-39-6-21 0 0,127 29-183 0 0,-83-16-467 0 0,76 9-1 0 0,-8-16-2172 0 0,-6-5-2053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5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15207 0 0,'0'0'1441'0'0,"-25"45"-1922"0"0,93-38-1247 0 0,19-7-946 0 0,3 0-3264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598 1 14070 0 0,'0'0'4901'0'0,"-9"3"-4855"0"0,-8 4 41 0 0,0-1 0 0 0,-1-1 0 0 0,0-1 0 0 0,-22 4 0 0 0,2-6-2 0 0,-3 0-256 0 0,-61 12-1 0 0,87-11 136 0 0,1 1 0 0 0,0 1 0 0 0,0 0-1 0 0,0 0 1 0 0,1 2 0 0 0,0-1 0 0 0,-23 18 0 0 0,22-15 209 0 0,1 1 0 0 0,1 1 1 0 0,0 0-1 0 0,0 0 1 0 0,1 1-1 0 0,1 1 1 0 0,0 0-1 0 0,1 0 0 0 0,0 1 1 0 0,1 0-1 0 0,0 1 1 0 0,1 0-1 0 0,1 0 0 0 0,1 0 1 0 0,0 1-1 0 0,1 0 1 0 0,0-1-1 0 0,1 2 0 0 0,1-1 1 0 0,1 0-1 0 0,1 33 1 0 0,1-44-138 0 0,-1 1 0 0 0,1-1 1 0 0,0 0-1 0 0,1 1 0 0 0,-1-1 0 0 0,1 0 1 0 0,0 0-1 0 0,1 0 0 0 0,-1 0 0 0 0,1 0 1 0 0,0-1-1 0 0,0 1 0 0 0,0-1 1 0 0,1 0-1 0 0,5 6 0 0 0,-2-4 8 0 0,0 0 0 0 0,1-1 0 0 0,0 0 0 0 0,0 0 0 0 0,1 0 1 0 0,-1-1-1 0 0,1-1 0 0 0,11 4 0 0 0,12 1 14 0 0,1-1 0 0 0,0-2 0 0 0,1-1 0 0 0,35-1 0 0 0,-37-2-378 0 0,0-2 0 0 0,0-1 0 0 0,0-2 1 0 0,0-1-1 0 0,52-15 0 0 0,-52 9-1084 0 0,0-1 0 0 0,56-30 0 0 0,16-24-5039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1 5939 0 0,'0'0'6467'0'0,"-155"111"-3970"0"0,86-66-592 0 0,-10 1-353 0 0,3-1-799 0 0,4-6-497 0 0,17-10-144 0 0,19-16-144 0 0,22-13-2049 0 0,14-18-2193 0 0,25-29-5266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2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0 9380 0 0,'0'0'6819'0'0,"0"69"-6931"0"0,0-2 1617 0 0,0 26-96 0 0,0 20 63 0 0,-18 15-767 0 0,-11 8-145 0 0,-18-4-80 0 0,0-10-384 0 0,8-22-16 0 0,3-25-160 0 0,21-34-1424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3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0 9556 0 0,'0'0'4077'0'0,"-21"19"-2911"0"0,3-3-836 0 0,-123 118 1736 0 0,130-121-1927 0 0,-57 67 441 0 0,62-73-530 0 0,1 1 0 0 0,-1 0 0 0 0,2 0 0 0 0,-1 0-1 0 0,1 1 1 0 0,1-1 0 0 0,-1 1 0 0 0,-2 13 0 0 0,6-22-48 0 0,0 1-1 0 0,0-1 1 0 0,0 1 0 0 0,0-1 0 0 0,0 1-1 0 0,0 0 1 0 0,0-1 0 0 0,0 1-1 0 0,0-1 1 0 0,0 1 0 0 0,0-1 0 0 0,1 1-1 0 0,-1-1 1 0 0,0 1 0 0 0,0-1-1 0 0,0 1 1 0 0,1-1 0 0 0,-1 1 0 0 0,0-1-1 0 0,1 1 1 0 0,-1-1 0 0 0,0 0-1 0 0,1 1 1 0 0,-1-1 0 0 0,1 0 0 0 0,-1 1-1 0 0,1-1 1 0 0,-1 0 0 0 0,1 1-1 0 0,-1-1 1 0 0,1 0 0 0 0,24 4 4 0 0,26-13-46 0 0,-18-2-265 0 0,-1-2 0 0 0,0-1 0 0 0,49-29-1 0 0,-18 8-372 0 0,-57 32 686 0 0,0 0 0 0 0,1 0 0 0 0,-1 1 0 0 0,1 0 0 0 0,0 0 0 0 0,-1 1-1 0 0,1-1 1 0 0,8 1 0 0 0,-12 1 16 0 0,0 0-1 0 0,0 0 1 0 0,0 0-1 0 0,0 1 1 0 0,0-1 0 0 0,-1 1-1 0 0,1-1 1 0 0,0 1-1 0 0,0 0 1 0 0,-1 0-1 0 0,1 1 1 0 0,0-1-1 0 0,-1 1 1 0 0,0-1-1 0 0,1 1 1 0 0,-1 0-1 0 0,0-1 1 0 0,0 1-1 0 0,0 0 1 0 0,4 5-1 0 0,1 4 209 0 0,0 2-1 0 0,0-1 1 0 0,-1 1-1 0 0,5 15 1 0 0,-7-16-187 0 0,1 0 0 0 0,0 0 0 0 0,1-1-1 0 0,13 20 1 0 0,-18-29-230 0 0,1 0 0 0 0,-1-1 0 0 0,1 1 0 0 0,-1-1 0 0 0,1 0 0 0 0,0 0 0 0 0,0 1 0 0 0,0-1 0 0 0,-1 0 0 0 0,1 0 0 0 0,0-1 0 0 0,1 1-1 0 0,-1 0 1 0 0,0-1 0 0 0,0 1 0 0 0,0-1 0 0 0,0 0 0 0 0,0 1 0 0 0,0-1 0 0 0,1 0 0 0 0,-1 0 0 0 0,0-1 0 0 0,0 1 0 0 0,0 0 0 0 0,0-1 0 0 0,3 0-1 0 0,37-13-6526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3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 9700 0 0,'0'0'7140'0'0,"29"-10"-6692"0"0,-15 51-64 0 0,1 19 400 0 0,-4 19 705 0 0,-1 16-592 0 0,-10 3-737 0 0,0-7-64 0 0,0-16 16 0 0,-3-27-961 0 0,-22-31-1968 0 0,-12-17-3010 0 0,5-24-5186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4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15895 0 0,'0'0'3282'0'0,"270"0"-1361"0"0,-132 0-1265 0 0,-19 0-592 0 0,-25-17-1857 0 0,-33-5-1744 0 0,-25-1-3283 0 0</inkml:trace>
  <inkml:trace contextRef="#ctx0" brushRef="#br0" timeOffset="1">737 260 11253 0 0,'0'0'5139'0'0,"188"-35"-6276"0"0,-163-2-3169 0 0,-10-4-6307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4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1 152 14823 0 0,'0'0'5450'0'0,"38"-4"-5991"0"0,-1 2 160 0 0,-4 0-210 0 0,62-12 0 0 0,-64 7-1295 0 0,55-22-1 0 0,93-34-4600 0 0,-147 54 6078 0 0,2 2 0 0 0,-1 1-1 0 0,57-3 1 0 0,-78 9 832 0 0,-1 1-1 0 0,1 0 1 0 0,-1 0-1 0 0,0 1 1 0 0,1 1-1 0 0,-1 0 0 0 0,0 0 1 0 0,0 1-1 0 0,-1 1 1 0 0,1-1-1 0 0,-1 2 1 0 0,0-1-1 0 0,-1 2 1 0 0,1-1-1 0 0,-1 1 1 0 0,13 13-1 0 0,97 97 5016 0 0,3 3-2739 0 0,-115-115-2745 0 0,-1 1-1 0 0,2-1 0 0 0,-1-1 0 0 0,0 1 1 0 0,1-1-1 0 0,0 0 0 0 0,0-1 1 0 0,0 0-1 0 0,0 0 0 0 0,1-1 1 0 0,-1 0-1 0 0,1 0 0 0 0,-1-1 1 0 0,1 0-1 0 0,0 0 0 0 0,-1-1 1 0 0,1 0-1 0 0,0-1 0 0 0,-1 0 0 0 0,1 0 1 0 0,0-1-1 0 0,-1 0 0 0 0,0-1 1 0 0,1 0-1 0 0,7-4 0 0 0,126-66-1238 0 0,-98 48 1230 0 0,1 2-1 0 0,50-19 1 0 0,-78 36 96 0 0,-1 2 0 0 0,1-1 1 0 0,0 2-1 0 0,0 0 0 0 0,1 1 0 0 0,-1 1 1 0 0,0 0-1 0 0,1 1 0 0 0,-1 1 0 0 0,18 4 1 0 0,2 4 223 0 0,0 3 0 0 0,-1 0 0 0 0,0 3 0 0 0,64 36 0 0 0,-52-26-19 0 0,72 39 450 0 0,-52-26-467 0 0,93 38 1 0 0,-151-72-610 0 0,-1-1 0 0 0,1 0 0 0 0,16 2 0 0 0,-23-4 134 0 0,0-1-1 0 0,-1 0 0 0 0,1 0 0 0 0,0 0 0 0 0,0 0 0 0 0,0 0 1 0 0,0-1-1 0 0,-1 1 0 0 0,1-1 0 0 0,0 0 0 0 0,0 0 0 0 0,-1 0 1 0 0,1 0-1 0 0,-1 0 0 0 0,1 0 0 0 0,-1-1 0 0 0,5-3 0 0 0,18-25-4091 0 0,0-8-936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7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4050 0 0,'0'0'3503'0'0,"43"13"-2095"0"0,143 45-234 0 0,-156-50-864 0 0,2-1 0 0 0,-1-2-1 0 0,1-1 1 0 0,42-1 0 0 0,-35-1-50 0 0,99 3 456 0 0,419 34 502 0 0,-518-33-1206 0 0,20 1-10 0 0,0 3 1 0 0,94 29-1 0 0,-149-37-3 0 0,0-1 0 0 0,0 1-1 0 0,1 0 1 0 0,-2 0 0 0 0,1 1 0 0 0,0-1-1 0 0,0 1 1 0 0,-1 0 0 0 0,1 0 0 0 0,-1 0 0 0 0,0 0-1 0 0,5 7 1 0 0,-6-8 3 0 0,-1 1 0 0 0,0-1 0 0 0,0 1 0 0 0,0-1 0 0 0,0 1 0 0 0,-1-1 0 0 0,1 1-1 0 0,-1-1 1 0 0,1 1 0 0 0,-1 0 0 0 0,0-1 0 0 0,0 1 0 0 0,0 0 0 0 0,0-1 0 0 0,-1 1 0 0 0,1 0 0 0 0,-1-1 0 0 0,1 1 0 0 0,-1-1-1 0 0,0 1 1 0 0,0-1 0 0 0,0 1 0 0 0,-1-1 0 0 0,-1 4 0 0 0,-9 8 54 0 0,0 0 0 0 0,-1 0 0 0 0,0-1 0 0 0,-1-1 0 0 0,0 0 1 0 0,-24 14-1 0 0,28-19-25 0 0,-54 39 92 0 0,-240 187 77 0 0,262-195-203 0 0,1 1-1 0 0,3 2 1 0 0,1 1 0 0 0,-58 89 0 0 0,31-15-10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7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706 1 1024 0 0,'0'0'1855'0'0,"-5"17"170"0"0,1 3-1387 0 0,1-8-275 0 0,0 0 0 0 0,0 0-1 0 0,-1-1 1 0 0,0 1 0 0 0,-1-1 0 0 0,0 0-1 0 0,-8 10 1 0 0,4-7 299 0 0,0 0 0 0 0,-2 0 0 0 0,0-1 0 0 0,-18 17 0 0 0,23-24-523 0 0,0-2 0 0 0,0 1 0 0 0,-1 0 0 0 0,0-1 0 0 0,1-1 0 0 0,-1 1 0 0 0,-1-1 0 0 0,1 0 0 0 0,0 0 0 0 0,-1-1 0 0 0,1 0 0 0 0,-11 1 0 0 0,-2-2-95 0 0,0-1 0 0 0,-1 0 1 0 0,1-1-1 0 0,-1-2 0 0 0,1 0 0 0 0,0-1 0 0 0,0-1 1 0 0,1 0-1 0 0,-1-2 0 0 0,1 0 0 0 0,1-2 0 0 0,-1 0 1 0 0,-26-18-1 0 0,41 25 92 0 0,1 0 0 0 0,0 0 1 0 0,-1 0-1 0 0,0 0 0 0 0,1 1 0 0 0,-1-1 1 0 0,0 1-1 0 0,0 0 0 0 0,-6-1 0 0 0,8 3-127 0 0,0-1-1 0 0,-1 0 0 0 0,1 0 0 0 0,0 1 0 0 0,-1-1 0 0 0,1 1 0 0 0,0 0 0 0 0,0 0 0 0 0,0 0 0 0 0,0 0 0 0 0,0 0 0 0 0,0 0 0 0 0,0 1 0 0 0,0-1 0 0 0,-3 3 0 0 0,-14 13 21 0 0,12-9 122 0 0,0-2 1 0 0,0 1-1 0 0,-1-1 0 0 0,0 0 0 0 0,0-1 1 0 0,0 0-1 0 0,0 0 0 0 0,-11 4 0 0 0,18-10-139 0 0,1 0 0 0 0,-1 1 0 0 0,1-1 0 0 0,-1 0 1 0 0,1 0-1 0 0,-1 1 0 0 0,1-1 0 0 0,-1 0 0 0 0,1 0 0 0 0,0 0 0 0 0,0 0 0 0 0,-1 1 0 0 0,1-1 0 0 0,0 0 0 0 0,0 0 0 0 0,0 0 0 0 0,0 0 0 0 0,0 0 1 0 0,0 0-1 0 0,0 1 0 0 0,0-1 0 0 0,0 0 0 0 0,0 0 0 0 0,1-1 0 0 0,-1-1-26 0 0,0-1-95 0 0,1 0 0 0 0,0 0-1 0 0,0 0 1 0 0,0 0 0 0 0,0 0 0 0 0,0 1-1 0 0,1-1 1 0 0,-1 0 0 0 0,1 1-1 0 0,0-1 1 0 0,1 1 0 0 0,-1 0 0 0 0,0-1-1 0 0,1 1 1 0 0,0 0 0 0 0,-1 0-1 0 0,1 1 1 0 0,1-1 0 0 0,-1 1 0 0 0,0-1-1 0 0,0 1 1 0 0,6-2 0 0 0,5-3-245 0 0,0 0-1 0 0,0 1 1 0 0,0 1 0 0 0,29-7 0 0 0,2 4-160 0 0,1 3 1 0 0,0 1 0 0 0,0 2-1 0 0,58 6 1 0 0,-74-1 210 0 0,0 1-1 0 0,-1 1 0 0 0,0 1 1 0 0,0 2-1 0 0,48 20 1 0 0,-24-4 524 0 0,96 60 0 0 0,-146-82-33 0 0,0 0 0 0 0,0 0 1 0 0,0 0-1 0 0,1-1 0 0 0,-1 1 0 0 0,0-1 1 0 0,6 1-1 0 0,-8-2-73 0 0,0 0 0 0 0,0 0 0 0 0,0 0 0 0 0,0 0 0 0 0,1 0 0 0 0,-1 0 0 0 0,0 0 0 0 0,0-1-1 0 0,0 1 1 0 0,0 0 0 0 0,0-1 0 0 0,0 1 0 0 0,0-1 0 0 0,0 1 0 0 0,0-1 0 0 0,0 1 0 0 0,0-1 0 0 0,-1 0 0 0 0,1 0 0 0 0,0 1 0 0 0,0-1 0 0 0,0 0 0 0 0,-1 0 0 0 0,1 0 0 0 0,-1 0 0 0 0,1 0-1 0 0,0 0 1 0 0,0-1 0 0 0,8-14 78 0 0,1 1 0 0 0,0 1 0 0 0,2-1-1 0 0,0 2 1 0 0,0-1 0 0 0,1 2-1 0 0,1 0 1 0 0,0 0 0 0 0,0 1 0 0 0,1 1-1 0 0,1 1 1 0 0,0 0 0 0 0,28-11-1 0 0,-21 11-155 0 0,0 1 0 0 0,0 2 0 0 0,1 0-1 0 0,0 2 1 0 0,0 0 0 0 0,0 2 0 0 0,0 0-1 0 0,1 2 1 0 0,44 5 0 0 0,-63-4-78 0 0,1 0 0 0 0,-1 0 0 0 0,1 1 0 0 0,-1 0 0 0 0,0 1 0 0 0,0-1-1 0 0,0 1 1 0 0,0 0 0 0 0,0 1 0 0 0,0-1 0 0 0,-1 1 0 0 0,0 0 0 0 0,9 9 0 0 0,-11-9-48 0 0,0-1 0 0 0,0 1 0 0 0,0 0 0 0 0,-1 0-1 0 0,0 0 1 0 0,0 0 0 0 0,0 1 0 0 0,0-1 0 0 0,0 0 0 0 0,-1 1 0 0 0,0-1 0 0 0,0 1-1 0 0,0 0 1 0 0,-1-1 0 0 0,1 1 0 0 0,-1 0 0 0 0,0 0 0 0 0,-1-1 0 0 0,1 1-1 0 0,-2 5 1 0 0,1-5-35 0 0,-1-1 0 0 0,0 1 0 0 0,0 0 0 0 0,0-1-1 0 0,0 0 1 0 0,-1 1 0 0 0,1-1 0 0 0,-1 0 0 0 0,0 0-1 0 0,-1 0 1 0 0,1-1 0 0 0,-1 1 0 0 0,1-1 0 0 0,-1 0-1 0 0,0 0 1 0 0,0 0 0 0 0,-7 3 0 0 0,-8 4-488 0 0,0-1 0 0 0,-35 11-1 0 0,47-18 465 0 0,-42 12-858 0 0,0-2 1 0 0,-2-3 0 0 0,1-1-1 0 0,-1-3 1 0 0,-65-1 0 0 0,112-4 2133 0 0,22 0-925 0 0,11 0-1945 0 0,0 0-1596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3:58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1816 11253 0 0,'0'-30'1964'0'0,"-1"-12"-1346"0"0,-1-5 158 0 0,2-1-1 0 0,8-67 1 0 0,-1 82-454 0 0,1-1 1 0 0,2 1-1 0 0,20-48 1 0 0,54-93 495 0 0,259-387 1472 0 0,-110 197-3607 0 0,-210 324 516 0 0,45-68-2 0 0,-27 59-1716 0 0,-32 41 1025 0 0,1-1-1 0 0,-1 2 1 0 0,12-8 0 0 0,13-3-6833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5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23 11797 0 0,'0'0'7382'0'0,"-28"-4"-6995"0"0,-4 0-385 0 0,-58 0-1 0 0,82 5-15 0 0,0 0 0 0 0,1 1 0 0 0,-1 0 1 0 0,1 0-1 0 0,-1 0 0 0 0,1 1 0 0 0,0 1 0 0 0,0-1 1 0 0,0 1-1 0 0,0 0 0 0 0,1 0 0 0 0,0 1 0 0 0,0 0 0 0 0,0 0 1 0 0,-9 12-1 0 0,0-3 19 0 0,2-3 114 0 0,1 1 1 0 0,1 0-1 0 0,0 0 1 0 0,0 1-1 0 0,2 0 1 0 0,-1 1-1 0 0,2 1 1 0 0,0-1-1 0 0,0 1 1 0 0,2 0-1 0 0,0 1 1 0 0,0 0-1 0 0,2 0 1 0 0,0 0-1 0 0,1 0 1 0 0,0 1-1 0 0,1-1 1 0 0,1 21-1 0 0,1-31-81 0 0,0-1 0 0 0,1 0 1 0 0,0 0-1 0 0,0 1 0 0 0,0-1 0 0 0,1 0 0 0 0,0 0 0 0 0,0 0 0 0 0,0 0 0 0 0,0 0 0 0 0,1-1 1 0 0,0 1-1 0 0,0-1 0 0 0,0 1 0 0 0,1-1 0 0 0,3 4 0 0 0,-1-3-2 0 0,1 0 0 0 0,0 0-1 0 0,0-1 1 0 0,0 0 0 0 0,0 0-1 0 0,0 0 1 0 0,1-1 0 0 0,-1 0-1 0 0,14 2 1 0 0,11 1 72 0 0,1-2-1 0 0,-1-1 0 0 0,1-2 1 0 0,42-3-1 0 0,-42 1-99 0 0,-1-2 0 0 0,1-2 0 0 0,-1-1-1 0 0,0-1 1 0 0,0-2 0 0 0,-1-1 0 0 0,0-1-1 0 0,0-2 1 0 0,-2-1 0 0 0,53-33 0 0 0,-73 41-54 0 0,0 0 1 0 0,-1-1-1 0 0,1 0 1 0 0,-2 0-1 0 0,1-1 1 0 0,-1 0-1 0 0,0 0 1 0 0,-1-1-1 0 0,1 0 1 0 0,-2 0-1 0 0,0 0 1 0 0,0-1-1 0 0,0 1 1 0 0,-1-1-1 0 0,-1-1 0 0 0,4-13 1 0 0,-6 19 14 0 0,0-1 0 0 0,-1 1 1 0 0,0 0-1 0 0,0-1 0 0 0,0 1 0 0 0,-1 0 0 0 0,1-1 1 0 0,-1 1-1 0 0,-1 0 0 0 0,1-1 0 0 0,-1 1 0 0 0,0 0 1 0 0,0 0-1 0 0,0 1 0 0 0,-1-1 0 0 0,1 0 0 0 0,-1 1 0 0 0,0-1 1 0 0,-1 1-1 0 0,1 0 0 0 0,-1 0 0 0 0,0 0 0 0 0,0 1 1 0 0,-7-6-1 0 0,-6-3-24 0 0,-1 1 1 0 0,0 1 0 0 0,-1 1-1 0 0,0 1 1 0 0,-24-8-1 0 0,0 3 51 0 0,-2 1 0 0 0,1 3 0 0 0,-1 1 0 0 0,0 3-1 0 0,-1 1 1 0 0,-69 4 0 0 0,114 0 2 0 0,-17 0-22 0 0,-1 1 0 0 0,1 1 0 0 0,0 1 0 0 0,-18 5 0 0 0,33-7 8 0 0,-1 0-1 0 0,1 0 1 0 0,0 0-1 0 0,-1 0 1 0 0,1 1-1 0 0,0-1 1 0 0,0 1-1 0 0,0 0 1 0 0,0 0-1 0 0,1 0 1 0 0,-1 0-1 0 0,0 0 1 0 0,1 1-1 0 0,0-1 1 0 0,-1 1-1 0 0,1 0 1 0 0,0 0-1 0 0,0 0 1 0 0,1 0-1 0 0,-1 0 1 0 0,1 0-1 0 0,-1 0 1 0 0,1 0-1 0 0,0 1 1 0 0,0-1-1 0 0,0 0 1 0 0,1 1-1 0 0,-1 3 1 0 0,1-5-86 0 0,0 1-1 0 0,0-1 1 0 0,0 0 0 0 0,0 1 0 0 0,1-1-1 0 0,-1 0 1 0 0,1 1 0 0 0,0-1-1 0 0,-1 0 1 0 0,1 0 0 0 0,0 1 0 0 0,0-1-1 0 0,1 0 1 0 0,-1 0 0 0 0,0 0 0 0 0,1 0-1 0 0,-1-1 1 0 0,1 1 0 0 0,0 0 0 0 0,-1-1-1 0 0,1 1 1 0 0,0-1 0 0 0,3 3 0 0 0,5 1-551 0 0,-1-1 0 0 0,0 0-1 0 0,1 0 1 0 0,14 3 0 0 0,-19-6 386 0 0,111 25-6413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2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663 1 4530 0 0,'0'0'1491'0'0,"-4"0"-141"0"0,-17 0 7585 0 0,31 18-8823 0 0,-7-14-9 0 0,-1-1 1 0 0,0 1-1 0 0,0 0 0 0 0,-1 0 1 0 0,1 0-1 0 0,-1 0 0 0 0,0 0 1 0 0,0 0-1 0 0,0 0 0 0 0,-1 0 0 0 0,1 5 1 0 0,-2 53 300 0 0,0-30-426 0 0,12 153 284 0 0,-1 2-129 0 0,-10-162-129 0 0,6 46-1 0 0,-4-62-4 0 0,0 1 0 0 0,1 0-1 0 0,0-1 1 0 0,0 0 0 0 0,1 0 0 0 0,0 0 0 0 0,9 14-1 0 0,-1-2 68 0 0,0 1-1 0 0,-1 0 0 0 0,-1 1 0 0 0,-1 1 1 0 0,-1-1-1 0 0,-2 1 0 0 0,0 1 0 0 0,4 36 0 0 0,-4-26-12 0 0,1-1-1 0 0,2 0 1 0 0,1 0-1 0 0,2-1 1 0 0,22 45-1 0 0,-24-59-26 0 0,-2 1-1 0 0,0 0 0 0 0,-1 1 1 0 0,-1 0-1 0 0,-1 0 0 0 0,-1 0 1 0 0,-1 0-1 0 0,-1 1 0 0 0,0 27 1 0 0,-16 184 40 0 0,10-200-42 0 0,2-1 0 0 0,1 0-1 0 0,1 0 1 0 0,2 1-1 0 0,1-1 1 0 0,13 54 0 0 0,-8-47 13 0 0,-2 1 1 0 0,-1-1 0 0 0,-2 1 0 0 0,-3 57-1 0 0,-1-56-20 0 0,-1 2-9 0 0,-2-1 0 0 0,-11 49 0 0 0,-6 54 38 0 0,18-77-66 0 0,3 1 0 0 0,4-1 0 0 0,15 96-1 0 0,6 2 86 0 0,3 186 0 0 0,-22 172-3 0 0,-6-384-21 0 0,-18 276 14 0 0,-1 2-94 0 0,19-343 93 0 0,-4-1 1 0 0,-4 1 0 0 0,-2-2 0 0 0,-4 1 0 0 0,-3-2 0 0 0,-44 121 0 0 0,-1-37 2 0 0,-282 661 254 0 0,268-672-292 0 0,-33 75-49 0 0,95-187 33 0 0,2 0-1 0 0,2 1 1 0 0,1 0 0 0 0,-9 71 0 0 0,12-33-6 0 0,2-10 22 0 0,-3 0 1 0 0,-2 0-1 0 0,-25 85 0 0 0,7-69-3 0 0,-25 90 33 0 0,44-137-51 0 0,2 0 1 0 0,2 0-1 0 0,-2 53 1 0 0,-11 263 60 0 0,15-269-80 0 0,3-60 14 0 0,-1 1 0 0 0,-1-1 0 0 0,-1 0 0 0 0,-5 27 0 0 0,6-41 18 0 0,0 6 257 0 0,15-4-273 0 0,62 8 18 0 0,151 6-1 0 0,84-19 14 0 0,-142-3-7 0 0,301 9-29 0 0,-287-4 20 0 0,1052-11 76 0 0,-713-1-97 0 0,1426-69-27 0 0,-936 27 110 0 0,292 22-165 0 0,-667 16 101 0 0,247-2 16 0 0,-242 0 124 0 0,289 5 264 0 0,-500 50-479 0 0,-71-3 65 0 0,111-29 104 0 0,-70-3-28 0 0,-364-3-364 0 0,-22 0-44 0 0,0-1-1 0 0,0-1 1 0 0,0 0 0 0 0,1-1 0 0 0,-2 0-1 0 0,1-1 1 0 0,16-5 0 0 0,52-18-1546 0 0,-30 8-5711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9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9124 0 0,'-1'2'8452'0'0,"-2"15"-7099"0"0,3 26-574 0 0,-3-1 1 0 0,-1-1 0 0 0,-17 75-1 0 0,-32 119-36 0 0,44-177-668 0 0,1 1 1 0 0,2 62-1 0 0,4-70-60 0 0,0-35-194 0 0,2 0 1 0 0,0 0-1 0 0,1 0 1 0 0,4 29-1 0 0,-4-44 40 0 0,-1 1 0 0 0,1-1 0 0 0,0 1-1 0 0,-1-1 1 0 0,1 1 0 0 0,0-1 0 0 0,0 1 0 0 0,0-1-1 0 0,0 0 1 0 0,1 0 0 0 0,-1 1 0 0 0,0-1 0 0 0,0 0-1 0 0,2 1 1 0 0,-2-2-1 0 0,-1 0-1 0 0,1 1 1 0 0,-1-1-1 0 0,1 0 0 0 0,-1 0 1 0 0,1 0-1 0 0,0 0 1 0 0,-1 1-1 0 0,1-1 1 0 0,-1 0-1 0 0,1 0 1 0 0,0 0-1 0 0,-1 0 1 0 0,1 0-1 0 0,-1-1 1 0 0,1 1-1 0 0,-1 0 1 0 0,1 0-1 0 0,0 0 1 0 0,-1 0-1 0 0,1-1 1 0 0,-1 1-1 0 0,1 0 0 0 0,-1 0 1 0 0,1-1-1 0 0,-1 1 1 0 0,1 0-1 0 0,-1-1 1 0 0,0 1-1 0 0,1-1 1 0 0,-1 1-1 0 0,1-1 1 0 0,-1 1-1 0 0,0 0 1 0 0,1-1-1 0 0,-1 1 1 0 0,0-1-1 0 0,0 0 1 0 0,1 1-1 0 0,-1-1 0 0 0,0 1 1 0 0,0-1-1 0 0,0 1 1 0 0,0-1-1 0 0,0 1 1 0 0,0-1-1 0 0,0-1 1 0 0,5-33-6218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9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9925 0 0,'0'0'8627'0'0,"300"-6"-7426"0"0,-152-5-449 0 0,14-2-463 0 0,1 0-193 0 0,-29 0-96 0 0,-30 5-561 0 0,-32 3-1119 0 0,-43-1-1218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40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542 0 7491 0 0,'0'0'6105'0'0,"-1"0"-6063"0"0,1 1 1 0 0,0-1 0 0 0,0 0 0 0 0,0 0 0 0 0,0 0-1 0 0,0 1 1 0 0,-1-1 0 0 0,1 0 0 0 0,0 0 0 0 0,0 1-1 0 0,0-1 1 0 0,0 0 0 0 0,0 0 0 0 0,0 1 0 0 0,0-1-1 0 0,0 0 1 0 0,0 0 0 0 0,0 1 0 0 0,0-1 0 0 0,0 0-1 0 0,0 1 1 0 0,0-1 0 0 0,0 0 0 0 0,0 0-1 0 0,0 1 1 0 0,0-1 0 0 0,0 0 0 0 0,0 0 0 0 0,1 1-1 0 0,-1-1 1 0 0,0 0 0 0 0,0 0 0 0 0,0 0 0 0 0,0 1-1 0 0,1-1 1 0 0,-1 0 0 0 0,0 0 0 0 0,0 0 0 0 0,0 0-1 0 0,1 1 1 0 0,-1-1 0 0 0,0 0 0 0 0,0 0 0 0 0,1 0-1 0 0,-1 0 1 0 0,0 0 0 0 0,1 0 0 0 0,26 18 781 0 0,-14-11-678 0 0,-1 0 0 0 0,-1 1-1 0 0,0 1 1 0 0,0 0 0 0 0,0 0 0 0 0,-1 1-1 0 0,14 17 1 0 0,-13-10 30 0 0,-1 0 1 0 0,-1 1-1 0 0,0 0 0 0 0,-1 0 1 0 0,-1 1-1 0 0,0 0 0 0 0,-2 0 1 0 0,0 1-1 0 0,2 24 0 0 0,-3 4 227 0 0,-1 1 0 0 0,-7 81 0 0 0,2-112-344 0 0,-1 0 0 0 0,0-1-1 0 0,-1 1 1 0 0,-1-1 0 0 0,-1 0 0 0 0,0 0-1 0 0,-1 0 1 0 0,-1-1 0 0 0,0 0-1 0 0,-2-1 1 0 0,1 0 0 0 0,-2 0 0 0 0,0-1-1 0 0,-1 0 1 0 0,-19 17 0 0 0,15-17-5 0 0,-1 0 0 0 0,-1-1 0 0 0,0-1 0 0 0,0-1-1 0 0,-1-1 1 0 0,0 0 0 0 0,-1-1 0 0 0,0-1 0 0 0,-1-1 0 0 0,0-1 0 0 0,0-1 0 0 0,-35 4 0 0 0,29-6 10 0 0,0-1 0 0 0,0-2-1 0 0,0-1 1 0 0,0 0 0 0 0,-34-8 0 0 0,51 7-67 0 0,1-1 0 0 0,0 1-1 0 0,1-2 1 0 0,-1 1 0 0 0,1-1 0 0 0,-1-1 0 0 0,1 1 0 0 0,-9-9-1 0 0,12 10-22 0 0,1-2 0 0 0,-1 1 0 0 0,1 0 0 0 0,0-1 0 0 0,1 0 0 0 0,-1 0 0 0 0,1 0-1 0 0,0 0 1 0 0,0 0 0 0 0,1-1 0 0 0,-1 0 0 0 0,1 1 0 0 0,1-1 0 0 0,-2-6-1 0 0,2 8 16 0 0,0 0-1 0 0,0 1 0 0 0,1-1 0 0 0,-1 0 1 0 0,1 0-1 0 0,0 0 0 0 0,0 0 0 0 0,1 0 1 0 0,-1 0-1 0 0,1 0 0 0 0,0 0 0 0 0,0 1 1 0 0,0-1-1 0 0,1 0 0 0 0,-1 1 0 0 0,1-1 1 0 0,0 1-1 0 0,0-1 0 0 0,0 1 0 0 0,0 0 1 0 0,1 0-1 0 0,-1 0 0 0 0,1 0 0 0 0,0 0 1 0 0,0 0-1 0 0,6-4 0 0 0,3 0-2 0 0,1 0 0 0 0,0 1 0 0 0,0 1 0 0 0,0 0-1 0 0,0 0 1 0 0,18-2 0 0 0,94-13-90 0 0,-46 14 15 0 0,-1 3 0 0 0,1 3 0 0 0,101 14 0 0 0,-133-8 66 0 0,0 3 0 0 0,-1 2 0 0 0,0 2 0 0 0,-1 2 0 0 0,-1 1 0 0 0,72 39 0 0 0,-97-45 46 0 0,-1 2 0 0 0,0 0 0 0 0,24 20 1 0 0,-38-27-45 0 0,1-1 0 0 0,0 1 0 0 0,-1 0 0 0 0,0 0 1 0 0,0 1-1 0 0,0-1 0 0 0,-1 1 0 0 0,0 0 0 0 0,0 0 0 0 0,0 0 1 0 0,-1 0-1 0 0,0 1 0 0 0,0-1 0 0 0,0 1 0 0 0,0 6 1 0 0,-2-11-94 0 0,0 0 1 0 0,1 0-1 0 0,-1 0 1 0 0,0 0-1 0 0,-1 0 1 0 0,1 0-1 0 0,0 0 1 0 0,-1 0-1 0 0,1 0 1 0 0,-1 0-1 0 0,1 0 1 0 0,-1 0-1 0 0,0 0 1 0 0,0 0-1 0 0,0 0 1 0 0,0-1-1 0 0,0 1 1 0 0,0 0 0 0 0,-1-1-1 0 0,1 1 1 0 0,-1-1-1 0 0,1 1 1 0 0,-1-1-1 0 0,1 0 1 0 0,-1 1-1 0 0,0-1 1 0 0,1 0-1 0 0,-1 0 1 0 0,0 0-1 0 0,0 0 1 0 0,0-1-1 0 0,0 1 1 0 0,-3 0-1 0 0,-6 1-886 0 0,-1 0 0 0 0,1 0 0 0 0,-1-2 0 0 0,-21 0 0 0 0,15 0-42 0 0,-27-3-1655 0 0,13-13-1625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47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2429 5170 0 0,'100'1'9510'0'0,"21"-1"-6364"0"0,173-11-2630 0 0,172-43-135 0 0,-389 51 1236 0 0,-77-35 80 0 0,-2 6-1645 0 0,-2 1 1 0 0,-1-1 0 0 0,-1 1-1 0 0,-13-38 1 0 0,-10-46-55 0 0,15 1-30 0 0,-1-200 0 0 0,-3-36 70 0 0,6 248-53 0 0,1 1-191 0 0,-46-194 0 0 0,45 260 262 0 0,-2 1 1 0 0,-20-37-1 0 0,17 36-154 0 0,-20-54 0 0 0,33 67-128 0 0,4 19 189 0 0,-1 0-1 0 0,1 0 0 0 0,-1 0 0 0 0,1 1 0 0 0,-1-1 1 0 0,0 0-1 0 0,0 0 0 0 0,-3-4 0 0 0,-23-34 12 0 0,25 38 31 0 0,1 0-1 0 0,-1 0 1 0 0,1 0 0 0 0,-1-1 0 0 0,1 1 0 0 0,0 0 0 0 0,0-1-1 0 0,0 1 1 0 0,1-1 0 0 0,-1-6 0 0 0,-1-38-2 0 0,2-33-110 0 0,0 80 88 0 0,0 1-90 0 0,0-1 92 0 0,0 1-1 0 0,0-1 1 0 0,0 1 0 0 0,0 0-1 0 0,1-1 1 0 0,-1 1 0 0 0,0-1-1 0 0,0 1 1 0 0,1-1 0 0 0,-1 1-1 0 0,0 0 1 0 0,1-1 0 0 0,-1 1-1 0 0,0 0 1 0 0,1-1 0 0 0,-1 1-1 0 0,1 0 1 0 0,-1-1 0 0 0,0 1-1 0 0,1 0 1 0 0,-1 0 0 0 0,1 0 0 0 0,-1-1-1 0 0,1 1 1 0 0,-1 0 0 0 0,1 0-1 0 0,-1 0 1 0 0,1 0 0 0 0,0 0-1 0 0,20-2 56 0 0,-12 1-66 0 0,486-81 195 0 0,-47 6-32 0 0,-110 42-579 0 0,-264 31-3428 0 0,1 2-3874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26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1036 229 8356 0 0,'0'0'4663'0'0,"-15"-11"-896"0"0,15-5-2215 0 0,1 11-1487 0 0,0 0-1 0 0,-1 0 0 0 0,0 0 0 0 0,0 1 0 0 0,0-1 0 0 0,-1 0 0 0 0,0 0 0 0 0,0 0 0 0 0,0 1 0 0 0,0-1 0 0 0,-1 1 0 0 0,0-1 0 0 0,0 1 0 0 0,0-1 0 0 0,0 1 0 0 0,-1 0 1 0 0,-5-7-1 0 0,-4 0-66 0 0,0 1 0 0 0,-1 0 0 0 0,-1 1 0 0 0,0 1 0 0 0,0 0 1 0 0,0 1-1 0 0,-1 1 0 0 0,0 0 0 0 0,0 0 0 0 0,-25-4 1 0 0,2 3-24 0 0,0 1 0 0 0,-1 2 0 0 0,-49 1 0 0 0,58 4 30 0 0,-1 2 1 0 0,1 1 0 0 0,0 2 0 0 0,0 1 0 0 0,1 1 0 0 0,0 1 0 0 0,0 2-1 0 0,1 1 1 0 0,0 1 0 0 0,1 1 0 0 0,1 2 0 0 0,0 0 0 0 0,2 2 0 0 0,-1 1 0 0 0,2 1-1 0 0,1 0 1 0 0,0 2 0 0 0,2 1 0 0 0,-30 43 0 0 0,41-52 42 0 0,1 1 1 0 0,1 0 0 0 0,1 1-1 0 0,0 0 1 0 0,1 0-1 0 0,1 0 1 0 0,0 1-1 0 0,-2 27 1 0 0,5-31 20 0 0,0-1 1 0 0,1 1-1 0 0,1-1 0 0 0,0 1 1 0 0,0-1-1 0 0,1 1 1 0 0,1-1-1 0 0,0 0 1 0 0,1 0-1 0 0,0 0 0 0 0,1-1 1 0 0,8 17-1 0 0,-3-15 7 0 0,0 0-1 0 0,1 0 0 0 0,0-1 1 0 0,1 0-1 0 0,0-1 0 0 0,1-1 1 0 0,0 0-1 0 0,0 0 0 0 0,21 10 1 0 0,-1-3-21 0 0,0-2 1 0 0,0-1 0 0 0,49 13 0 0 0,-28-14-48 0 0,0-2 0 0 0,88 6 0 0 0,113-12 26 0 0,-178-8-141 0 0,-1-3 0 0 0,83-17 0 0 0,-118 14-100 0 0,0-1 1 0 0,-1-2-1 0 0,-1-2 1 0 0,0-2-1 0 0,55-30 1 0 0,-89 44-544 0 0,-6 3 365 0 0,0 1 1 0 0,0-1-1 0 0,0 0 1 0 0,0 1-1 0 0,-1-1 0 0 0,1 0 1 0 0,0 0-1 0 0,0 1 1 0 0,-1-1-1 0 0,1 0 1 0 0,-3 1-1 0 0,-1 1-851 0 0,-28 22-4606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28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32 5859 0 0,'0'-1'252'0'0,"-1"-1"1"0"0,1 1 0 0 0,0 0 0 0 0,0-1 0 0 0,-1 1-1 0 0,1 0 1 0 0,-1 0 0 0 0,1 0 0 0 0,-1-1 0 0 0,0 1-1 0 0,1 0 1 0 0,-1 0 0 0 0,0 0 0 0 0,0 0-1 0 0,0 0 1 0 0,0 0 0 0 0,0 0 0 0 0,0 0 0 0 0,0 1-1 0 0,0-1 1 0 0,0 0 0 0 0,0 0 0 0 0,-1 1 0 0 0,1-1-1 0 0,0 1 1 0 0,-2-1 0 0 0,2 0-16 0 0,-1 0-17 0 0,-1 1 0 0 0,1-1 0 0 0,0 0 0 0 0,0 1 0 0 0,0 0 0 0 0,-1-1 0 0 0,1 1 0 0 0,0 0 0 0 0,-1 0 0 0 0,1 0 0 0 0,0 1 0 0 0,0-1 0 0 0,-1 1 0 0 0,1-1 0 0 0,0 1 0 0 0,0-1 0 0 0,-4 3 0 0 0,-37 20-112 0 0,36-18 116 0 0,-42 26-102 0 0,1 2-1 0 0,1 2 0 0 0,2 2 0 0 0,-52 56 1 0 0,81-76-73 0 0,0 2 1 0 0,1-1-1 0 0,1 2 1 0 0,1 0-1 0 0,1 1 1 0 0,1 0-1 0 0,0 1 1 0 0,2 0-1 0 0,0 1 1 0 0,2 0-1 0 0,0 0 1 0 0,2 0-1 0 0,-3 29 0 0 0,5-17 179 0 0,3 60-1 0 0,1-82-187 0 0,1-1 0 0 0,0 1 0 0 0,0-1 0 0 0,2 0 0 0 0,-1 0-1 0 0,2 0 1 0 0,-1 0 0 0 0,9 13 0 0 0,-4-10-23 0 0,0 0-1 0 0,2-1 1 0 0,0 0 0 0 0,0-1-1 0 0,1 0 1 0 0,1-1 0 0 0,0-1-1 0 0,1 0 1 0 0,0 0 0 0 0,0-1-1 0 0,26 12 1 0 0,-19-13-218 0 0,1 0 1 0 0,0-1-1 0 0,0-2 0 0 0,1 0 1 0 0,0-1-1 0 0,0-1 0 0 0,0-2 1 0 0,26 1-1 0 0,8-3-4225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29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74 759 4338 0 0,'0'0'7950'0'0,"-1"0"-7528"0"0,-1 0-1 0 0,0 0 1 0 0,1-1-1 0 0,-1 1 1 0 0,1 0-1 0 0,-1-1 1 0 0,0 1 0 0 0,1-1-1 0 0,-1 0 1 0 0,1 1-1 0 0,-1-1 1 0 0,0-1-1 0 0,-5-7-124 0 0,1-1-1 0 0,0 0 1 0 0,1-1-1 0 0,0 1 1 0 0,1-1-1 0 0,0 0 1 0 0,1 0-1 0 0,0 0 1 0 0,0 0 0 0 0,-1-18-1 0 0,2-13-474 0 0,3-64 0 0 0,0 74 335 0 0,1 14-100 0 0,0-1 0 0 0,2 1 0 0 0,0 0 0 0 0,2 0 1 0 0,-1 0-1 0 0,2 1 0 0 0,1 0 0 0 0,0 0 0 0 0,1 1 0 0 0,0 0 0 0 0,19-24 1 0 0,-27 40-74 0 0,0-1 0 0 0,0 0 0 0 0,-1 0 0 0 0,1 1 0 0 0,0-1 0 0 0,0 1 0 0 0,0-1 0 0 0,0 1 1 0 0,0-1-1 0 0,0 1 0 0 0,0 0 0 0 0,0-1 0 0 0,0 1 0 0 0,0 0 0 0 0,0 0 0 0 0,0 0 0 0 0,0-1 1 0 0,0 1-1 0 0,0 0 0 0 0,0 1 0 0 0,0-1 0 0 0,0 0 0 0 0,0 0 0 0 0,0 0 0 0 0,0 1 0 0 0,0-1 1 0 0,0 0-1 0 0,0 1 0 0 0,0-1 0 0 0,0 1 0 0 0,0-1 0 0 0,0 1 0 0 0,0-1 0 0 0,-1 1 0 0 0,2 1 1 0 0,31 27-325 0 0,-31-27 342 0 0,68 79-24 0 0,22 24 75 0 0,-82-96-59 0 0,0 0 1 0 0,0-1 0 0 0,1 0 0 0 0,0 0 0 0 0,0-1-1 0 0,0-1 1 0 0,25 11 0 0 0,-34-17 35 0 0,-1 1 0 0 0,0 0 0 0 0,1-1 0 0 0,-1 1-1 0 0,1-1 1 0 0,0 0 0 0 0,-1 1 0 0 0,1-1 0 0 0,-1 0 0 0 0,1 0-1 0 0,-1 0 1 0 0,1 0 0 0 0,0 0 0 0 0,-1-1 0 0 0,1 1 0 0 0,-1 0 0 0 0,1-1-1 0 0,-1 1 1 0 0,1-1 0 0 0,-1 1 0 0 0,1-1 0 0 0,-1 0 0 0 0,0 0 0 0 0,1 0-1 0 0,-1 0 1 0 0,0 0 0 0 0,0 0 0 0 0,1 0 0 0 0,0-2 0 0 0,1-2 149 0 0,0 0 1 0 0,-1 0 0 0 0,1 0-1 0 0,-1 0 1 0 0,0-1 0 0 0,1-9-1 0 0,0 4-118 0 0,28-126 316 0 0,-24 97-870 0 0,2 0 1 0 0,1 0-1 0 0,2 1 1 0 0,34-75-1 0 0,-37 102 104 0 0,-4 7-1568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29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8276 0 0,'0'0'4146'0'0,"8"108"-2145"0"0,-1-54-561 0 0,0 3-399 0 0,0-1-353 0 0,1-4-176 0 0,-1-6-352 0 0,-4-7-80 0 0,1-7 0 0 0,0-12-480 0 0,-4-12-1409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0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11845 0 0,'0'0'6131'0'0,"184"-41"-5426"0"0,-119 37-177 0 0,4 3-80 0 0,-8 1-352 0 0,1-4-80 0 0,-8 0-368 0 0,-11-3-1281 0 0,-10-3-1120 0 0,-12-1-3154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36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15 14231 0 0,'0'0'4161'0'0,"-3"19"-2699"0"0,1-3-1213 0 0,-25 131 1229 0 0,23-134-1330 0 0,-3 28 218 0 0,32-56 256 0 0,61-29-647 0 0,2 3 0 0 0,2 4 0 0 0,1 4 0 0 0,109-24 0 0 0,-172 50 6 0 0,0 2 0 0 0,1 0 1 0 0,0 2-1 0 0,0 1 0 0 0,0 1 1 0 0,54 5-1 0 0,-80-3 25 0 0,1 0 0 0 0,-1 0 0 0 0,1 0 1 0 0,-1 0-1 0 0,1 1 0 0 0,-1 0 0 0 0,0-1 0 0 0,1 1 0 0 0,-1 0 0 0 0,0 0 0 0 0,0 1 1 0 0,-1-1-1 0 0,1 1 0 0 0,0-1 0 0 0,-1 1 0 0 0,3 4 0 0 0,-1-2 26 0 0,-2 0-1 0 0,1 0 0 0 0,0 1 1 0 0,-1-1-1 0 0,0 1 0 0 0,0-1 1 0 0,-1 1-1 0 0,0 0 1 0 0,1 9-1 0 0,-1-3 57 0 0,-1 0 1 0 0,0 0-1 0 0,-1-1 0 0 0,0 1 1 0 0,-1 0-1 0 0,0 0 1 0 0,-1-1-1 0 0,0 1 0 0 0,-10 20 1 0 0,4-16-18 0 0,0-1-1 0 0,-1-1 1 0 0,-19 21 0 0 0,-1 2-114 0 0,30-37 27 0 0,0 0 1 0 0,0 0-1 0 0,0 0 0 0 0,0 0 1 0 0,0 0-1 0 0,1 0 0 0 0,-1 0 1 0 0,0 0-1 0 0,0 0 0 0 0,0 0 1 0 0,0 0-1 0 0,0 0 0 0 0,0 0 0 0 0,0 0 1 0 0,0 0-1 0 0,1 0 0 0 0,-1 0 1 0 0,0 0-1 0 0,0 0 0 0 0,0 1 1 0 0,0-1-1 0 0,0 0 0 0 0,0 0 1 0 0,0 0-1 0 0,0 0 0 0 0,0 0 1 0 0,0 0-1 0 0,0 0 0 0 0,0 0 1 0 0,0 0-1 0 0,1 1 0 0 0,-1-1 1 0 0,0 0-1 0 0,0 0 0 0 0,0 0 0 0 0,0 0 1 0 0,0 0-1 0 0,0 0 0 0 0,0 0 1 0 0,0 1-1 0 0,0-1 0 0 0,0 0 1 0 0,0 0-1 0 0,0 0 0 0 0,-1 0 1 0 0,1 0-1 0 0,0 0 0 0 0,0 1 1 0 0,8-2-341 0 0,-1-1 1 0 0,0 1 0 0 0,1-1 0 0 0,-1-1 0 0 0,0 1 0 0 0,0-1 0 0 0,-1 0-1 0 0,1-1 1 0 0,-1 0 0 0 0,8-5 0 0 0,4-2-799 0 0,66-41-6087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0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11205 0 0,'0'0'4578'0'0,"122"93"-2977"0"0,-71-48-529 0 0,-4-1-527 0 0,-4-1-417 0 0,-7-4-80 0 0,-7-8 16 0 0,-7-5-32 0 0,-8-7-176 0 0,-6-8-801 0 0,-8-4-912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0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0 16167 0 0,'0'0'2482'0'0,"-206"134"-1634"0"0,152-67-576 0 0,7 5-176 0 0,18 4-128 0 0,11-5 48 0 0,14-4 80 0 0,4-8-64 0 0,0-9-416 0 0,0-12-1073 0 0,0-18-1200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1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 10085 0 0,'0'0'2969'0'0,"40"12"-795"0"0,135 44-536 0 0,-155-49-1323 0 0,0 1-1 0 0,-1 0 0 0 0,0 2 0 0 0,0 0 0 0 0,-1 1 0 0 0,-1 1 0 0 0,31 27 1 0 0,-37-29-184 0 0,0-1 1 0 0,-1 2 0 0 0,-1-1 0 0 0,0 1 0 0 0,0 1-1 0 0,-1-1 1 0 0,0 1 0 0 0,-1 1 0 0 0,0 0-1 0 0,-2 0 1 0 0,1 0 0 0 0,-1 0 0 0 0,-1 1 0 0 0,0 0-1 0 0,-1 0 1 0 0,-1 0 0 0 0,0 0 0 0 0,-1 1 0 0 0,-1 16-1 0 0,0-21-78 0 0,-1 1-1 0 0,0-1 1 0 0,-1 0-1 0 0,0 0 1 0 0,-1 0-1 0 0,0 0 1 0 0,-1 0-1 0 0,0 0 1 0 0,0-1-1 0 0,-1 0 1 0 0,0 0-1 0 0,-1 0 1 0 0,0 0-1 0 0,-13 14 1 0 0,-6 3 127 0 0,-2-1 0 0 0,-56 41 0 0 0,70-57-147 0 0,-196 129 18 0 0,111-78-331 0 0,91-55 202 0 0,-31 23 15 0 0,36-27-10 0 0,0 1 0 0 0,1-1-1 0 0,-1 1 1 0 0,1 0 0 0 0,-1 0-1 0 0,1-1 1 0 0,0 1 0 0 0,0 0-1 0 0,0 0 1 0 0,0 0-1 0 0,0 0 1 0 0,0 0 0 0 0,0 1-1 0 0,1-1 1 0 0,-1 0 0 0 0,0 4-1 0 0,2-5-21 0 0,-1 0 0 0 0,0 0-1 0 0,0 0 1 0 0,1 0-1 0 0,-1 0 1 0 0,1 0 0 0 0,-1 0-1 0 0,1-1 1 0 0,-1 1 0 0 0,1 0-1 0 0,-1 0 1 0 0,1 0 0 0 0,0-1-1 0 0,-1 1 1 0 0,1 0 0 0 0,0-1-1 0 0,0 1 1 0 0,0-1-1 0 0,-1 1 1 0 0,1-1 0 0 0,0 1-1 0 0,0-1 1 0 0,0 0 0 0 0,0 1-1 0 0,0-1 1 0 0,0 0 0 0 0,0 0-1 0 0,0 0 1 0 0,0 0-1 0 0,0 0 1 0 0,0 0 0 0 0,0 0-1 0 0,1 0 1 0 0,40-1-2488 0 0,-36 0 1925 0 0,50-6-4934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7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91 5282 0 0,'3'-20'4480'0'0,"-1"0"-1"0"0,0-30 1 0 0,9 288-3667 0 0,-11-159-382 0 0,-2 142 446 0 0,-1-171-767 0 0,-3-1 0 0 0,-15 67 0 0 0,11-72-96 0 0,2-10-182 0 0,-17 48 0 0 0,26-105-1916 0 0,3 6 333 0 0,1 2 1 0 0,0-1-1 0 0,1 0 0 0 0,13-21 1 0 0,12-27-5238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8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9941 0 0,'0'0'6451'0'0,"289"0"-5043"0"0,-148 0-704 0 0,10-10-255 0 0,8-6-257 0 0,-14-1-192 0 0,-22 4-96 0 0,-30 6-1377 0 0,-38 3-1985 0 0,-41 4-1440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8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12726 0 0,'0'0'6000'0'0,"5"6"-6024"0"0,-1-1 43 0 0,0 1 1 0 0,-1-1-1 0 0,0 1 1 0 0,-1-1-1 0 0,1 1 0 0 0,-1 0 1 0 0,0 0-1 0 0,0 0 1 0 0,-1 0-1 0 0,0 1 0 0 0,0-1 1 0 0,0 10-1 0 0,-1 93 1347 0 0,-2-65-831 0 0,-2 12 57 0 0,-19 96 0 0 0,13-100-351 0 0,2 0 0 0 0,-1 63 0 0 0,9-100-340 0 0,0-9-189 0 0,0 0-1 0 0,0 0 0 0 0,0-1 0 0 0,0 1 0 0 0,1 0 0 0 0,0 0 1 0 0,0 0-1 0 0,3 5 0 0 0,-3-9 150 0 0,0 0-1 0 0,1 0 1 0 0,-1-1 0 0 0,1 1-1 0 0,-1-1 1 0 0,1 1 0 0 0,0-1-1 0 0,-1 0 1 0 0,1 1 0 0 0,0-1 0 0 0,0 0-1 0 0,0 0 1 0 0,0-1 0 0 0,0 1-1 0 0,0 0 1 0 0,0-1 0 0 0,0 1 0 0 0,0-1-1 0 0,0 1 1 0 0,1-1 0 0 0,-1 0-1 0 0,0 0 1 0 0,0 0 0 0 0,0 0 0 0 0,3-1-1 0 0,20 0-3683 0 0,-3-3-1305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50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1715 1 4546 0 0,'12'0'12075'0'0,"-61"28"-11994"0"0,-61 47 0 0 0,40-25 144 0 0,17-15-64 0 0,-1-2 1 0 0,-72 31-1 0 0,94-50 0 0 0,-1-2-1 0 0,0-2 1 0 0,0-1 0 0 0,-1-1 0 0 0,-62 5-1 0 0,-6-8 288 0 0,-1-5 0 0 0,1-5-1 0 0,-182-31 1 0 0,198 21-343 0 0,-210-49-194 0 0,273 53-462 0 0,23 11 528 0 0,-1 0 1 0 0,1 0-1 0 0,0 0 0 0 0,-1 0 1 0 0,1 0-1 0 0,0 0 0 0 0,-1 0 1 0 0,1-1-1 0 0,0 1 0 0 0,-1 0 0 0 0,1 0 1 0 0,0 0-1 0 0,-1-1 0 0 0,1 1 1 0 0,0 0-1 0 0,-1 0 0 0 0,1-1 0 0 0,0 1 1 0 0,0 0-1 0 0,0-1 0 0 0,-1 1 1 0 0,1 0-1 0 0,0-1 0 0 0,0 1 0 0 0,0-1 1 0 0,0 1-1 0 0,-1 0 0 0 0,1-1 1 0 0,0 1-1 0 0,0 0 0 0 0,0-1 1 0 0,0 1-1 0 0,0-1 0 0 0,0 1 0 0 0,0 0 1 0 0,0-1-1 0 0,0 1 0 0 0,0-1 1 0 0,1 1-1 0 0,-1 0 0 0 0,0-1 0 0 0,0 1 1 0 0,0 0-1 0 0,0-1 0 0 0,0 1 1 0 0,1 0-1 0 0,-1-1 0 0 0,0 1 1 0 0,0 0-1 0 0,1-1 0 0 0,-1 1 0 0 0,0 0 1 0 0,1 0-1 0 0,-1-1 0 0 0,0 1 1 0 0,0 0-1 0 0,1 0 0 0 0,-1 0 0 0 0,1-1 1 0 0,13-4-778 0 0,-1 0 0 0 0,1 1 0 0 0,25-4 1 0 0,-12 3-399 0 0,52-13-2870 0 0,7-2-1287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5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98 234 5475 0 0,'0'0'2782'0'0,"-17"0"-2227"0"0,-48 0 261 0 0,50 0 1137 0 0,26-1-1613 0 0,1-1 0 0 0,-1 0 1 0 0,0-1-1 0 0,0 0 0 0 0,0-1 0 0 0,17-8 0 0 0,1 0-66 0 0,72-26-16 0 0,-1-5 0 0 0,100-60 0 0 0,-198 102-271 0 0,0 0 1 0 0,-1-1 0 0 0,1 1 0 0 0,0 0 0 0 0,0 1 0 0 0,0-1 0 0 0,0 0 0 0 0,0 1-1 0 0,0-1 1 0 0,0 1 0 0 0,0-1 0 0 0,0 1 0 0 0,0 0 0 0 0,0 0 0 0 0,1 0 0 0 0,3 1-1 0 0,-5-1-2 0 0,0 1 0 0 0,0 0 0 0 0,0-1 0 0 0,0 1-1 0 0,0 0 1 0 0,-1 0 0 0 0,1 0 0 0 0,0 0-1 0 0,0 0 1 0 0,0 0 0 0 0,-1 0 0 0 0,1 0 0 0 0,-1 0-1 0 0,1 0 1 0 0,-1 0 0 0 0,1 0 0 0 0,-1 1-1 0 0,1-1 1 0 0,-1 0 0 0 0,0 0 0 0 0,0 1 0 0 0,0-1-1 0 0,0 0 1 0 0,0 0 0 0 0,0 1 0 0 0,0-1-1 0 0,0 1 1 0 0,0-1 15 0 0,0 12 13 0 0,0 1 1 0 0,-1 0-1 0 0,-4 24 0 0 0,3-33 0 0 0,0 1-1 0 0,0-1 1 0 0,0 0-1 0 0,-1 0 1 0 0,1 0-1 0 0,-1 0 1 0 0,0-1 0 0 0,-1 1-1 0 0,1-1 1 0 0,-1 0-1 0 0,0 0 1 0 0,-6 5-1 0 0,-27 20 139 0 0,-3-1 0 0 0,-62 34 0 0 0,65-42-105 0 0,2 1 0 0 0,0 1 1 0 0,-59 54-1 0 0,88-72-48 0 0,1 1-1 0 0,0 0 1 0 0,1 1 0 0 0,-1 0 0 0 0,1-1-1 0 0,0 1 1 0 0,0 0 0 0 0,1 1 0 0 0,0-1 0 0 0,0 1-1 0 0,1-1 1 0 0,-1 1 0 0 0,2 0 0 0 0,-1 0-1 0 0,1 0 1 0 0,0 0 0 0 0,0 0 0 0 0,0 8-1 0 0,1-12 4 0 0,1 0 0 0 0,-1 1 0 0 0,0-1 0 0 0,1 0-1 0 0,0 0 1 0 0,0 0 0 0 0,0 0 0 0 0,0 0 0 0 0,0 0 0 0 0,1 0-1 0 0,-1 0 1 0 0,1 0 0 0 0,0 0 0 0 0,-1-1 0 0 0,2 1 0 0 0,3 4 0 0 0,-1-3 8 0 0,0 0 0 0 0,1 0 0 0 0,-1 0 0 0 0,1-1 0 0 0,0 1 0 0 0,0-1 1 0 0,11 4-1 0 0,4-1 79 0 0,1-1 1 0 0,-1-1 0 0 0,1 0 0 0 0,25 0-1 0 0,163-9 760 0 0,-64 0-5831 0 0,-122 5 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5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568 146 9508 0 0,'0'0'6355'0'0,"-5"0"-5480"0"0,-11-2-781 0 0,0-1-1 0 0,1-1 1 0 0,0 0-1 0 0,-1-1 1 0 0,-22-10-1 0 0,-7-2-80 0 0,-30-8-6 0 0,-1 3 1 0 0,-1 3-1 0 0,-97-10 0 0 0,175 32-102 0 0,7 4 65 0 0,15 8 35 0 0,-1-5 0 0 0,-1 0 1 0 0,2-1-1 0 0,-1-1 0 0 0,1-1 1 0 0,1-2-1 0 0,37 6 0 0 0,146-1 244 0 0,-24-3-39 0 0,-176-6-214 0 0,0 0-1 0 0,0 0 0 0 0,0 0 1 0 0,0 1-1 0 0,0-1 0 0 0,12 7 1 0 0,-17-7 1 0 0,0 1 1 0 0,0-1 0 0 0,0 1 0 0 0,0-1-1 0 0,0 1 1 0 0,-1 0 0 0 0,1-1-1 0 0,-1 1 1 0 0,1 0 0 0 0,-1 0-1 0 0,0 0 1 0 0,0 0 0 0 0,0 1-1 0 0,0-1 1 0 0,0 0 0 0 0,0 0-1 0 0,-1 1 1 0 0,1-1 0 0 0,-1 0-1 0 0,1 1 1 0 0,-1-1 0 0 0,0 0-1 0 0,0 1 1 0 0,0 2 0 0 0,0 4 8 0 0,0 1 0 0 0,-1-1-1 0 0,0 1 1 0 0,0-1 0 0 0,-1 1 0 0 0,0-1 0 0 0,-1 0 0 0 0,0 0 0 0 0,0 0 0 0 0,-1 0 0 0 0,0-1 0 0 0,-1 1 0 0 0,-10 14-1 0 0,-28 38-9 0 0,-118 159-69 0 0,160-218 5 0 0,-1-1-238 0 0,0 1 1 0 0,0 0-1 0 0,0 0 0 0 0,1 1 1 0 0,-1-1-1 0 0,1 0 0 0 0,0 1 1 0 0,0-1-1 0 0,0 0 0 0 0,0 1 1 0 0,0-1-1 0 0,-1 5 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58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6968 1 4226 0 0,'0'0'1619'0'0,"-3"1"-410"0"0,-16 9 2420 0 0,19-9-3549 0 0,-1-1 1 0 0,1 0-1 0 0,-1 1 1 0 0,1-1-1 0 0,0 0 1 0 0,-1 1-1 0 0,1-1 0 0 0,0 1 1 0 0,-1-1-1 0 0,1 1 1 0 0,0-1-1 0 0,0 0 0 0 0,-1 1 1 0 0,1-1-1 0 0,0 1 1 0 0,0-1-1 0 0,0 1 0 0 0,0-1 1 0 0,0 1-1 0 0,0-1 1 0 0,0 1-1 0 0,0-1 0 0 0,0 1 1 0 0,0-1-1 0 0,0 1 1 0 0,0-1-1 0 0,0 1 0 0 0,0-1 1 0 0,0 1-1 0 0,0-1 1 0 0,1 1-1 0 0,-1-1 1 0 0,0 1-1 0 0,0-1 0 0 0,1 1 1 0 0,-1-1-1 0 0,0 0 1 0 0,0 1-1 0 0,1-1 0 0 0,-1 1 1 0 0,1-1-1 0 0,-1 0 1 0 0,0 1-1 0 0,1-1 0 0 0,-1 0 1 0 0,1 0-1 0 0,0 1 1 0 0,9 5-33 0 0,1-1 1 0 0,0 0 0 0 0,0-1-1 0 0,0 0 1 0 0,0-1 0 0 0,1 0-1 0 0,12 1 1 0 0,2 1 186 0 0,48 9 182 0 0,1-3-1 0 0,0-3 1 0 0,0-4 0 0 0,96-7 0 0 0,-154 0-103 0 0,-12 3-118 0 0,-4 11-164 0 0,-1-5-65 0 0,0 7 44 0 0,1 15 73 0 0,-1 0 1 0 0,-2 0 0 0 0,0 0-1 0 0,-2 0 1 0 0,-1 0-1 0 0,-12 38 1 0 0,-4-3 44 0 0,3 1 1 0 0,3 0-1 0 0,-10 101 0 0 0,10 201-142 0 0,11-278 56 0 0,-22 126-1 0 0,-2 11 7 0 0,22-142-54 0 0,-4-1 1 0 0,-32 124-1 0 0,33-158 41 0 0,1 0-1 0 0,3 0 0 0 0,2 1 1 0 0,3 50-1 0 0,0-81-30 0 0,2 4-3 0 0,0 0 0 0 0,2 0 0 0 0,0 0 0 0 0,2 0 0 0 0,8 22 0 0 0,8 31-30 0 0,0 33 10 0 0,-17-70 36 0 0,3-1-1 0 0,1 0 0 0 0,1-1 1 0 0,23 51-1 0 0,-33-86 19 0 0,1 0 0 0 0,0 0 0 0 0,-1 0 0 0 0,1 0-1 0 0,-1 0 1 0 0,0 1 0 0 0,1-1 0 0 0,-1 0 0 0 0,0 0 0 0 0,0 0 0 0 0,0 1 0 0 0,0-1-1 0 0,0 0 1 0 0,0 0 0 0 0,0 0 0 0 0,0 1 0 0 0,0-1 0 0 0,-1 0 0 0 0,1 0 0 0 0,0 0-1 0 0,-1 1 1 0 0,1-1 0 0 0,-1 0 0 0 0,1 0 0 0 0,-1 0 0 0 0,0 0 0 0 0,0 1-1 0 0,-3 1-45 0 0,1 0 0 0 0,-1 0 0 0 0,0 0 0 0 0,0-1 0 0 0,0 1 0 0 0,-5 1 0 0 0,-4 3 85 0 0,5-2-61 0 0,-1-1 0 0 0,0-1 1 0 0,1 0-1 0 0,-1 0 1 0 0,0-1-1 0 0,-1 0 0 0 0,-15 2 1 0 0,-68-3 239 0 0,54-1-189 0 0,-1029-1-934 0 0,777-10-73 0 0,13-1 88 0 0,115 10 330 0 0,-288 34 0 0 0,450-32 523 0 0,-502 69-383 0 0,-2-35 238 0 0,495-34 158 0 0,-117 1-463 0 0,-183-20-1 0 0,256 11-45 0 0,-228-25-670 0 0,236 30 902 0 0,0 3 0 0 0,1 1 0 0 0,-1 3 1 0 0,-51 11-1 0 0,-1 4-385 0 0,0-5 0 0 0,-187 5 0 0 0,-68-37 992 0 0,-3 0-196 0 0,221 22-22 0 0,-1 7 1 0 0,-133 27-1 0 0,148-22 317 0 0,0-6 0 0 0,-177-6 1 0 0,226-7-336 0 0,38 1-106 0 0,-1 1 1 0 0,0 1 0 0 0,1 2-1 0 0,-49 9 1 0 0,-1 12-47 0 0,56-14-307 0 0,0-2-1 0 0,-1 0 0 0 0,0-2 0 0 0,-44 3 1 0 0,73-8 292 0 0,0 0 0 0 0,-1 0 0 0 0,1 0 0 0 0,0 0 1 0 0,-1 0-1 0 0,1-1 0 0 0,0 1 0 0 0,-1 0 0 0 0,1 0 1 0 0,0 0-1 0 0,-1 0 0 0 0,1-1 0 0 0,0 1 0 0 0,-1 0 1 0 0,1 0-1 0 0,0 0 0 0 0,-1-1 0 0 0,1 1 0 0 0,0 0 0 0 0,0 0 1 0 0,0-1-1 0 0,-1 1 0 0 0,1 0 0 0 0,0-1 0 0 0,0 1 1 0 0,0 0-1 0 0,-1-1 0 0 0,1 1 0 0 0,0 0 0 0 0,0-1 0 0 0,0 1 1 0 0,0-1-1 0 0,0 1 0 0 0,0 0 0 0 0,0-1 0 0 0,-4-8-1831 0 0,-6 3-872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44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12758 0 0,'0'0'976'0'0,"-11"0"465"0"0,4 0-128 0 0,0 0-545 0 0,-1 0-160 0 0,5 0-64 0 0,-1 0-15 0 0,1 4-513 0 0,-8 1-32 0 0,-4-5-1681 0 0,-3 0-2833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02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 114 2609 0 0,'0'0'918'0'0,"16"-2"-1097"0"0,0 6-400 0 0,-15-4 698 0 0,0 0 1 0 0,0-1-1 0 0,0 1 0 0 0,-1 0 1 0 0,1-1-1 0 0,0 1 0 0 0,0-1 0 0 0,-1 1 1 0 0,1-1-1 0 0,0 1 0 0 0,-1-1 1 0 0,1 1-1 0 0,0-1 0 0 0,-1 0 1 0 0,1 0-1 0 0,-1 1 0 0 0,1-1 0 0 0,-1 0 1 0 0,1 0-1 0 0,-1 1 0 0 0,0-1 1 0 0,1 0-1 0 0,-1 0 0 0 0,0 0 1 0 0,1 0-1 0 0,-1 1 0 0 0,0-1 0 0 0,0 0 1 0 0,0 0-1 0 0,0 0 0 0 0,0 0 1 0 0,0 0-1 0 0,0 0 0 0 0,-1 0 1 0 0,12-90 7832 0 0,-11 119-8253 0 0,0 90 333 0 0,0-117 94 0 0,-1-1 0 0 0,1 1-1 0 0,-1-1 1 0 0,1 1 0 0 0,-1-1 0 0 0,0 1-1 0 0,1-1 1 0 0,-1 0 0 0 0,0 1 0 0 0,1-1 0 0 0,-1 0-1 0 0,0 1 1 0 0,1-1 0 0 0,-1 0 0 0 0,0 0-1 0 0,0 0 1 0 0,1 1 0 0 0,-1-1 0 0 0,0 0 0 0 0,0 0-1 0 0,0 0 1 0 0,1 0 0 0 0,-3-1 0 0 0,-28 1 286 0 0,21 0-52 0 0,-374 5-276 0 0,-227-3-888 0 0,1129-18-605 0 0,-307 0 185 0 0,280 15-1 0 0,-450 3 1002 0 0,0 1 0 0 0,-1 2-1 0 0,0 2 1 0 0,0 2 0 0 0,42 14 0 0 0,-75-20 196 0 0,17 8-71 0 0,-23-11 93 0 0,0 1-1 0 0,0 0 1 0 0,-1-1-1 0 0,1 1 1 0 0,0 0-1 0 0,-1-1 1 0 0,1 1-1 0 0,0 0 1 0 0,-1 0-1 0 0,1 0 1 0 0,-1 0-1 0 0,0 0 1 0 0,1 0-1 0 0,-1 0 1 0 0,0-1-1 0 0,1 1 1 0 0,-1 0-1 0 0,0 0 1 0 0,0 0-1 0 0,0 0 1 0 0,0 2-1 0 0,0-3 7 0 0,0 1 0 0 0,0-1 0 0 0,0 1 0 0 0,0-1 0 0 0,0 1 0 0 0,0 0 0 0 0,0-1 0 0 0,0 1 0 0 0,0-1 0 0 0,-1 1 1 0 0,1-1-1 0 0,0 1 0 0 0,0-1 0 0 0,-1 1 0 0 0,1-1 0 0 0,0 0 0 0 0,0 1 0 0 0,-1-1 0 0 0,1 1 0 0 0,-1-1 0 0 0,1 0 0 0 0,0 1 0 0 0,-1-1 0 0 0,1 0 0 0 0,-1 1 0 0 0,1-1 0 0 0,-1 0 0 0 0,1 0 0 0 0,-1 1 0 0 0,1-1 0 0 0,-1 0 0 0 0,1 0 0 0 0,-2 0 0 0 0,-19 6 230 0 0,-1-2 1 0 0,0 0 0 0 0,0-2-1 0 0,-33 0 1 0 0,42-1-125 0 0,-151 4 190 0 0,1-7 0 0 0,-309-44 0 0 0,155-19-367 0 0,33 7 17 0 0,221 51 24 0 0,63 7 27 0 0,0 0 0 0 0,1 0 0 0 0,-1 0 0 0 0,0 1 0 0 0,0-1 0 0 0,0 0 0 0 0,0 0 0 0 0,0 0 0 0 0,0 0 0 0 0,0 0 0 0 0,0 0 1 0 0,0 0-1 0 0,0 0 0 0 0,0 0 0 0 0,0 0 0 0 0,0 0 0 0 0,0 0 0 0 0,0 1 0 0 0,0-1 0 0 0,0 0 0 0 0,0 0 0 0 0,0 0 0 0 0,0 0 0 0 0,0 0 1 0 0,0 0-1 0 0,0 0 0 0 0,0 0 0 0 0,0 0 0 0 0,0 0 0 0 0,0 0 0 0 0,0 1 0 0 0,0-1 0 0 0,0 0 0 0 0,0 0 0 0 0,0 0 0 0 0,0 0 1 0 0,-1 0-1 0 0,1 0 0 0 0,0 0 0 0 0,0 0 0 0 0,0 0 0 0 0,0 0 0 0 0,0 0 0 0 0,0 0 0 0 0,0 0 0 0 0,0 0 0 0 0,0 0 0 0 0,0 0 1 0 0,0 0-1 0 0,0 0 0 0 0,-1 0 0 0 0,1 0 0 0 0,0 0 0 0 0,0 0 0 0 0,0 0 0 0 0,0 0 0 0 0,0 0 0 0 0,0 0 0 0 0,0 0 0 0 0,0 0 0 0 0,0 0 1 0 0,0 0-1 0 0,0 0 0 0 0,0 0 0 0 0,-1 0 0 0 0,1 0 0 0 0,0 0 0 0 0,0 0 0 0 0,0 0 0 0 0,7 5-136 0 0,15 5 48 0 0,1-2-1 0 0,0 0 0 0 0,36 8 0 0 0,79 9 554 0 0,-134-25-456 0 0,65 9 192 0 0,-1-3 1 0 0,98-5-1 0 0,-155-2-180 0 0,1 1 0 0 0,0-2 0 0 0,-1 1 1 0 0,1-2-1 0 0,-1 1 0 0 0,0-2 0 0 0,0 1 0 0 0,0-2 1 0 0,0 1-1 0 0,-1-1 0 0 0,0-1 0 0 0,0 0 0 0 0,0 0 1 0 0,10-10-1 0 0,-9 2 109 0 0,-11 14-118 0 0,0 0 0 0 0,0 0 1 0 0,1 0-1 0 0,-1-1 0 0 0,0 1 0 0 0,0 0 0 0 0,0 0 0 0 0,0 0 0 0 0,0-1 0 0 0,0 1 1 0 0,0 0-1 0 0,-1 0 0 0 0,1 0 0 0 0,0-1 0 0 0,0 1 0 0 0,0 0 0 0 0,0 0 0 0 0,0 0 0 0 0,0-1 1 0 0,0 1-1 0 0,0 0 0 0 0,0 0 0 0 0,0 0 0 0 0,-1 0 0 0 0,1 0 0 0 0,0-1 0 0 0,0 1 0 0 0,0 0 1 0 0,0 0-1 0 0,-1 0 0 0 0,1 0 0 0 0,0 0 0 0 0,0 0 0 0 0,0-1 0 0 0,0 1 0 0 0,-1 0 1 0 0,1 0-1 0 0,0 0 0 0 0,-31 1 358 0 0,-365 56-224 0 0,251-35-712 0 0,113-12-358 0 0,32-10 899 0 0,0 0 1 0 0,0 0-1 0 0,0 0 0 0 0,-1 0 1 0 0,1 1-1 0 0,0-1 1 0 0,0 0-1 0 0,0 0 0 0 0,-1 0 1 0 0,1 0-1 0 0,0 0 0 0 0,0 0 1 0 0,0 1-1 0 0,0-1 0 0 0,0 0 1 0 0,-1 0-1 0 0,1 0 1 0 0,0 0-1 0 0,0 1 0 0 0,0-1 1 0 0,0 0-1 0 0,0 0 0 0 0,0 0 1 0 0,0 1-1 0 0,0-1 0 0 0,0 0 1 0 0,-1 0-1 0 0,1 1 1 0 0,0-1-1 0 0,0 0 0 0 0,0 0 1 0 0,0 0-1 0 0,0 1 0 0 0,0-1 1 0 0,1 0-1 0 0,-1 0 0 0 0,0 0 1 0 0,0 1-1 0 0,0-1 1 0 0,0 0-1 0 0,0 0 0 0 0,0 0 1 0 0,0 1-1 0 0,0-1 0 0 0,0 0 1 0 0,1 0-1 0 0,-1 0 0 0 0,0 1 1 0 0,0-1-1 0 0,0 0 1 0 0,0 0-1 0 0,1 0 0 0 0,-1 0 1 0 0,0 0-1 0 0,0 0 0 0 0,0 1 1 0 0,0-1-1 0 0,1 0 0 0 0,-1 0 1 0 0,0 0-1 0 0,0 0 1 0 0,1 0-1 0 0,-1 0 0 0 0,40 6-3004 0 0,169-6-1042 0 0,-74-3 1351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33 164 4642 0 0,'0'0'1438'0'0,"0"-7"-317"0"0,0-31 895 0 0,0 18 4235 0 0,-25 800-1379 0 0,17-402-4644 0 0,8-356 1043 0 0,394-28-2060 0 0,227 4 810 0 0,-533 11-86 0 0,-57-5 40 0 0,37 1 0 0 0,-68-5 31 0 0,23 3 84 0 0,-21-10 2753 0 0,-4-14-2968 0 0,1 17 347 0 0,-3-23-229 0 0,2 0-1 0 0,0 0 0 0 0,2-1 0 0 0,1 1 1 0 0,1 0-1 0 0,1 0 0 0 0,2 0 0 0 0,0 1 0 0 0,2-1 1 0 0,15-36-1 0 0,71-212-20 0 0,-81 228 113 0 0,-3-1 0 0 0,-1-1 0 0 0,3-94 0 0 0,-11 120-11 0 0,-1-19 60 0 0,8-52 0 0 0,-6 81-143 0 0,1 1-1 0 0,1 0 1 0 0,0 0-1 0 0,1 0 1 0 0,0 0-1 0 0,1 1 0 0 0,1-1 1 0 0,10-17-1 0 0,-10 22-14 0 0,-5 6 21 0 0,1-1 1 0 0,0 0 0 0 0,-1 1 0 0 0,1-1 0 0 0,-1 0 0 0 0,0 0 0 0 0,1 0 0 0 0,-1-1-1 0 0,0 1 1 0 0,1-4 0 0 0,-2 5-57 0 0,0 0-208 0 0,-1 1 275 0 0,1-1 0 0 0,0 1 0 0 0,0-1 0 0 0,0 1-1 0 0,-1-1 1 0 0,1 1 0 0 0,0 0 0 0 0,-1-1 0 0 0,1 1-1 0 0,0-1 1 0 0,-1 1 0 0 0,1 0 0 0 0,0-1 0 0 0,-1 1 0 0 0,1 0-1 0 0,-1-1 1 0 0,1 1 0 0 0,-1 0 0 0 0,1 0 0 0 0,-1-1-1 0 0,1 1 1 0 0,-1 0 0 0 0,1 0 0 0 0,-1 0 0 0 0,0 0-1 0 0,-36-10 20 0 0,0 2 0 0 0,-1 2-1 0 0,-47-3 1 0 0,-122 5-132 0 0,175 4 103 0 0,14 0 0 0 0,-110-1-83 0 0,0 6 1 0 0,-134 21-1 0 0,246-23 85 0 0,-50 8-253 0 0,1 2-1 0 0,-125 44 1 0 0,172-46-367 0 0,18-11 590 0 0,0 0-1 0 0,0 1 1 0 0,0-1-1 0 0,0 0 0 0 0,0 0 1 0 0,0 0-1 0 0,1 1 1 0 0,-1-1-1 0 0,0 0 0 0 0,0 0 1 0 0,0 0-1 0 0,0 1 1 0 0,0-1-1 0 0,0 0 1 0 0,0 0-1 0 0,0 0 0 0 0,1 1 1 0 0,-1-1-1 0 0,0 0 1 0 0,0 0-1 0 0,0 0 0 0 0,0 0 1 0 0,1 0-1 0 0,-1 1 1 0 0,0-1-1 0 0,0 0 1 0 0,0 0-1 0 0,1 0 0 0 0,-1 0 1 0 0,0 0-1 0 0,0 0 1 0 0,0 0-1 0 0,1 0 0 0 0,-1 0 1 0 0,0 0-1 0 0,0 0 1 0 0,1 0-1 0 0,-1 0 1 0 0,0 0-1 0 0,0 0 0 0 0,1 0 1 0 0,41-1-1956 0 0,-7-6 67 0 0,-1-2 0 0 0,1-1 1 0 0,52-23-1 0 0,32-18-9804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34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23 7828 0 0,'0'-3'4129'0'0,"0"0"-3886"0"0,0 2-187 0 0,0 1 1 0 0,0-1-1 0 0,1 1 1 0 0,-1-1 0 0 0,0 1-1 0 0,0-1 1 0 0,0 1-1 0 0,0-1 1 0 0,0 1-1 0 0,0-1 1 0 0,0 1 0 0 0,0-1-1 0 0,0 1 1 0 0,0 0-1 0 0,0-1 1 0 0,0 1 0 0 0,0-1-1 0 0,-1 1 1 0 0,1-1-1 0 0,0 1 1 0 0,0-1 0 0 0,0 1-1 0 0,-1-1 1 0 0,1 1-1 0 0,0 0 1 0 0,-1-1 0 0 0,1 1-1 0 0,0 0 1 0 0,-1-1-1 0 0,1 1 1 0 0,0 0-1 0 0,-1-1 1 0 0,1 1 0 0 0,-1 0-1 0 0,1 0 1 0 0,0-1-1 0 0,-1 1 1 0 0,0 0 0 0 0,-3 14 247 0 0,-36 384 4652 0 0,21-163-3701 0 0,-15 71 64 0 0,-32 539-275 0 0,69-336-1865 0 0,-5-494 2 0 0,1-29-1062 0 0,4 2 1229 0 0,0 0 1 0 0,0 0 0 0 0,1 1 0 0 0,1-1-1 0 0,0 1 1 0 0,1 0 0 0 0,0 0 0 0 0,0 1-1 0 0,13-16 1 0 0,5-11-1696 0 0,22-38-4379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43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45 6099 0 0,'-1'-1'235'0'0,"-1"-1"1"0"0,1 1-1 0 0,-1-1 1 0 0,1 0 0 0 0,0 0-1 0 0,-1 1 1 0 0,1-1-1 0 0,0 0 1 0 0,0 0-1 0 0,0 0 1 0 0,1 0 0 0 0,-1 0-1 0 0,0-4 1 0 0,-2-9 6100 0 0,3 15-6327 0 0,-1-1 0 0 0,1 1-1 0 0,0 0 1 0 0,0 0 0 0 0,0 0 0 0 0,0 0-1 0 0,-1 0 1 0 0,1 0 0 0 0,0 0 0 0 0,0 0 0 0 0,0 0-1 0 0,0 0 1 0 0,0 0 0 0 0,-1 0 0 0 0,1 0-1 0 0,0 0 1 0 0,0 0 0 0 0,0 0 0 0 0,0 0-1 0 0,-1 0 1 0 0,1 0 0 0 0,0 0 0 0 0,0 1 0 0 0,0-1-1 0 0,0 0 1 0 0,0 0 0 0 0,-1 0 0 0 0,1 0-1 0 0,0 0 1 0 0,0 0 0 0 0,0 0 0 0 0,0 0-1 0 0,0 1 1 0 0,0-1 0 0 0,0 0 0 0 0,0 0 0 0 0,-1 0-1 0 0,1 0 1 0 0,0 0 0 0 0,0 1 0 0 0,0-1-1 0 0,0 0 1 0 0,0 0 0 0 0,0 0 0 0 0,0 0 0 0 0,0 1-1 0 0,0-1 1 0 0,2 94 206 0 0,0-40 369 0 0,-2 0-1 0 0,-2 0 0 0 0,-16 91 0 0 0,-41 63 536 0 0,-1 1-205 0 0,51-169-762 0 0,2 0 0 0 0,1 1 0 0 0,1 52 0 0 0,5 214 510 0 0,10-306-793 0 0,720 19 60 0 0,-635-21 70 0 0,302-19 17 0 0,-226 14-45 0 0,-137 6 1579 0 0,-34-12-1569 0 0,-1-124 60 0 0,2-162-85 0 0,1 275 28 0 0,0-1 1 0 0,2 1-1 0 0,1 0 0 0 0,0-1 0 0 0,2 2 0 0 0,18-42 0 0 0,76-124-18 0 0,-67 132 60 0 0,39-91 0 0 0,-70 140-19 0 0,-1-1-1 0 0,0 1 1 0 0,0-1 0 0 0,-1 0-1 0 0,1 0 1 0 0,-2 0 0 0 0,0-13-1 0 0,0 20-12 0 0,0 1 0 0 0,0-1 0 0 0,0 0 1 0 0,-1 1-1 0 0,1-1 0 0 0,0 1 0 0 0,0-1 0 0 0,-1 1 0 0 0,1-1 0 0 0,0 1 0 0 0,-1-1 0 0 0,1 1 0 0 0,-1-1 0 0 0,1 1 0 0 0,-1-1 0 0 0,1 1 0 0 0,0-1 0 0 0,-1 1 0 0 0,0 0 0 0 0,1-1 0 0 0,-1 1 0 0 0,1 0 0 0 0,-1 0 0 0 0,1-1 1 0 0,-1 1-1 0 0,0 0 0 0 0,1 0 0 0 0,-2 0 0 0 0,-26-4 115 0 0,15 2-118 0 0,-318-19-38 0 0,-1 25 6 0 0,211 3 16 0 0,0 5 0 0 0,1 5-1 0 0,-220 61 1 0 0,316-69 191 0 0,-5 0-1473 0 0,29-9 1293 0 0,0 0 1 0 0,0 0 0 0 0,0 0 0 0 0,1 0-1 0 0,-1 0 1 0 0,0 0 0 0 0,0 0-1 0 0,0 0 1 0 0,0 0 0 0 0,0 0-1 0 0,0 0 1 0 0,0 0 0 0 0,0 0-1 0 0,0-1 1 0 0,0 1 0 0 0,0 0-1 0 0,0 0 1 0 0,0 0 0 0 0,0 0-1 0 0,0 0 1 0 0,0 0 0 0 0,0 0-1 0 0,0 0 1 0 0,0 0 0 0 0,0 0-1 0 0,0 0 1 0 0,0-1 0 0 0,0 1-1 0 0,0 0 1 0 0,0 0 0 0 0,0 0-1 0 0,0 0 1 0 0,0 0 0 0 0,0 0-1 0 0,0 0 1 0 0,0 0 0 0 0,0 0-1 0 0,0 0 1 0 0,0 0 0 0 0,0-1-1 0 0,0 1 1 0 0,0 0 0 0 0,0 0-1 0 0,0 0 1 0 0,0 0 0 0 0,0 0-1 0 0,0 0 1 0 0,0 0 0 0 0,0 0 0 0 0,0 0-1 0 0,0 0 1 0 0,-1 0 0 0 0,1 0-1 0 0,0 0 1 0 0,0 0 0 0 0,0 0-1 0 0,0 0 1 0 0,0 0 0 0 0,0 0-1 0 0,0 0 1 0 0,0 0 0 0 0,0 0-1 0 0,0 0 1 0 0,0 0 0 0 0,-1 0-1 0 0,1 0 1 0 0,0 0 0 0 0,0 0-1 0 0,15-14-841 0 0,55-41-7549 0 0,-32 24 694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44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0 4930 0 0,'-1'4'5056'0'0,"-2"25"-2860"0"0,0 6-1233 0 0,-1 0 0 0 0,-2-1 0 0 0,-1 0 1 0 0,-2 0-1 0 0,-18 43 0 0 0,-13 54-251 0 0,23-47-256 0 0,3 1 1 0 0,-3 112-1 0 0,15 175 621 0 0,4-193-693 0 0,-3 165-45 0 0,0-319-261 0 0,-1 1-1 0 0,-2-1 1 0 0,-1 0 0 0 0,0 0 0 0 0,-12 29-1 0 0,-54 114 311 0 0,46-116-238 0 0,2 2 1 0 0,-17 61-1 0 0,36-97-239 0 0,1 0 1 0 0,0 0-1 0 0,1 0 1 0 0,1 0-1 0 0,3 35 1 0 0,-2-52 54 0 0,0 0 1 0 0,0 1-1 0 0,1-1 1 0 0,-1 0-1 0 0,1 0 1 0 0,-1 0-1 0 0,1 0 1 0 0,-1 0-1 0 0,1 0 1 0 0,-1 1-1 0 0,1-1 1 0 0,0-1-1 0 0,0 1 1 0 0,-1 0-1 0 0,1 0 1 0 0,0 0-1 0 0,0 0 1 0 0,0-1-1 0 0,0 1 1 0 0,0 0-1 0 0,0-1 1 0 0,0 1-1 0 0,0-1 1 0 0,1 1 0 0 0,-1-1-1 0 0,0 1 1 0 0,0-1-1 0 0,0 0 1 0 0,2 1-1 0 0,38 0-4791 0 0,-30-1 125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55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36 163 5138 0 0,'0'0'1076'0'0,"19"-1"-655"0"0,8-17 7592 0 0,-26 36-5853 0 0,-1 526-330 0 0,-4-461-1283 0 0,-4 0 1 0 0,-20 88 0 0 0,-7 60 234 0 0,27-30-609 0 0,11-200-74 0 0,1 0 0 0 0,-1 0 0 0 0,0 0 1 0 0,1 0-1 0 0,-1-1 0 0 0,1 1 0 0 0,-1-1 0 0 0,0 0 0 0 0,1 0 0 0 0,5-2 0 0 0,1 2-7 0 0,61 0-68 0 0,-1-3 0 0 0,100-17 0 0 0,-60-1-1 0 0,303-52-11 0 0,-287 57-82 0 0,165-1 1 0 0,-212 16-53 0 0,75 2 47 0 0,-153-1 132 0 0,1 1-1 0 0,-1-1 1 0 0,1 0 0 0 0,-1 0-1 0 0,1 0 1 0 0,-1 0 0 0 0,0 0-1 0 0,1 0 1 0 0,-1-1 0 0 0,1 1-1 0 0,-1 0 1 0 0,0-1 0 0 0,1 1-1 0 0,-1-1 1 0 0,2 0 0 0 0,-3 0 22 0 0,1-1 0 0 0,-1 1 1 0 0,1 0-1 0 0,-1 0 0 0 0,0 0 1 0 0,1-1-1 0 0,-1 1 0 0 0,0 0 1 0 0,0-1-1 0 0,0 1 0 0 0,0 0 1 0 0,0 0-1 0 0,0-1 0 0 0,0 0 0 0 0,0-9-329 0 0,-1 2 249 0 0,1-11-14 0 0,0 0-1 0 0,1 1 1 0 0,1-1-1 0 0,1 1 1 0 0,7-25 0 0 0,16-47-120 0 0,-4-2 1 0 0,-4 0 0 0 0,-5-1-1 0 0,-3 0 1 0 0,-3-97 0 0 0,-7 154 168 0 0,0-12 6 0 0,1 0-1 0 0,10-62 1 0 0,-8 96-44 0 0,0-1 0 0 0,2 1 1 0 0,0-1-1 0 0,0 2 1 0 0,1-1-1 0 0,1 1 0 0 0,1-1 1 0 0,0 2-1 0 0,0-1 1 0 0,2 1-1 0 0,10-12 0 0 0,28-25-137 0 0,-48 50 5 0 0,-92-6 309 0 0,-737 28-309 0 0,53 10 288 0 0,776-32-157 0 0,0 0 0 0 0,0 0 0 0 0,0 1 0 0 0,0-1 1 0 0,0 0-1 0 0,1 0 0 0 0,-1 0 0 0 0,0 0 0 0 0,0 1 0 0 0,0-1 0 0 0,0 0 0 0 0,0 0 0 0 0,0 0 0 0 0,0 0 0 0 0,0 1 0 0 0,0-1 0 0 0,0 0 0 0 0,0 0 0 0 0,0 0 0 0 0,0 0 0 0 0,0 0 0 0 0,0 1 0 0 0,0-1 1 0 0,0 0-1 0 0,0 0 0 0 0,-1 0 0 0 0,1 0 0 0 0,0 1 0 0 0,0-1 0 0 0,0 0 0 0 0,0 0 0 0 0,0 0 0 0 0,0 0 0 0 0,0 0 0 0 0,0 0 0 0 0,-1 1 0 0 0,1-1 0 0 0,0 0 0 0 0,0 0 0 0 0,0 0 0 0 0,0 0 0 0 0,0 0 1 0 0,-1 0-1 0 0,1 0 0 0 0,0 0 0 0 0,0 0 0 0 0,0 0 0 0 0,11 5-477 0 0,1 0 0 0 0,0-1 1 0 0,0 0-1 0 0,0-1 0 0 0,1-1 1 0 0,18 2-1 0 0,12 3-468 0 0,216 33-8777 0 0,-185-33 3529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7:55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0 5635 0 0,'0'1'11502'0'0,"0"17"-11124"0"0,0 118 1171 0 0,-2 211 40 0 0,-26-1-1019 0 0,-137 377 1493 0 0,65-342-1581 0 0,81-291-442 0 0,4 0-1 0 0,4 1 0 0 0,1 125 1 0 0,10-184-15 0 0,-2-9-28 0 0,2 1 0 0 0,1 0 0 0 0,1-1 0 0 0,1 1 1 0 0,1-1-1 0 0,11 38 0 0 0,-7-38-37 0 0,-5-13-44 0 0,1-1-1 0 0,0 1 1 0 0,0 0-1 0 0,1-1 1 0 0,9 13-1 0 0,-14-22 57 0 0,0 0 1 0 0,0 0-1 0 0,0 1 1 0 0,0-1-1 0 0,0 0 0 0 0,0 0 1 0 0,0 0-1 0 0,0 0 0 0 0,0 0 1 0 0,0 0-1 0 0,0 0 1 0 0,1 0-1 0 0,-1 0 0 0 0,0 0 1 0 0,0 0-1 0 0,0 0 1 0 0,0 0-1 0 0,0 0 0 0 0,0 0 1 0 0,0 1-1 0 0,0-1 0 0 0,0 0 1 0 0,0 0-1 0 0,1 0 1 0 0,-1 0-1 0 0,0 0 0 0 0,0 0 1 0 0,0 0-1 0 0,0 0 1 0 0,0 0-1 0 0,0 0 0 0 0,0 0 1 0 0,0 0-1 0 0,1-1 0 0 0,-1 1 1 0 0,0 0-1 0 0,0 0 1 0 0,0 0-1 0 0,0 0 0 0 0,0 0 1 0 0,0 0-1 0 0,0 0 0 0 0,0 0 1 0 0,0 0-1 0 0,0 0 1 0 0,0 0-1 0 0,1 0 0 0 0,-1 0 1 0 0,0 0-1 0 0,0 0 1 0 0,0-1-1 0 0,0 1 0 0 0,0 0 1 0 0,0 0-1 0 0,0 0 0 0 0,0 0 1 0 0,0 0-1 0 0,0 0 1 0 0,0 0-1 0 0,0 0 0 0 0,0 0 1 0 0,0-1-1 0 0,0 1 0 0 0,2-12-617 0 0,-1-18-45 0 0,-1 27 437 0 0,0-7-702 0 0,-1 0 0 0 0,0 0 1 0 0,-1 1-1 0 0,0-1 0 0 0,-1 0 0 0 0,0 1 0 0 0,-7-18 1 0 0,-15-28-5465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34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10774 624 8116 0 0,'-64'-41'336'0'0,"-1"2"0"0"0,-2 3 1 0 0,-90-35-1 0 0,92 43-265 0 0,15 6 168 0 0,-60-28 952 0 0,-157-47-1 0 0,61 45-1237 0 0,-255-30-1 0 0,-219 11-20 0 0,-405 36 141 0 0,301 81-66 0 0,4 62 23 0 0,382-38 186 0 0,4 18 1 0 0,3 17 0 0 0,6 16-1 0 0,6 18 1 0 0,-656 340-1 0 0,328-53-191 0 0,489-272-62 0 0,-217 198 1 0 0,308-232 83 0 0,4 7 1 0 0,-149 199-1 0 0,-158 319 846 0 0,385-570-879 0 0,-200 344-2 0 0,33 16-24 0 0,183-361 16 0 0,4 1 0 0 0,3 1 0 0 0,4 1 0 0 0,2 0 1 0 0,4 2-1 0 0,-3 156 0 0 0,26 26 253 0 0,-4-202-150 0 0,2-1 0 0 0,24 81 1 0 0,16 6-71 0 0,110 227 1 0 0,-113-282-30 0 0,4-2 1 0 0,3-3 0 0 0,5-2 0 0 0,3-2 0 0 0,92 93 0 0 0,-67-89 40 0 0,4-5 1 0 0,3-3 0 0 0,3-5-1 0 0,121 69 1 0 0,415 175 333 0 0,32-60-270 0 0,-219-109 171 0 0,6-21-1 0 0,6-19 1 0 0,668 69-1 0 0,371-76-153 0 0,6-93-100 0 0,-475-45 663 0 0,4-25 110 0 0,-735 44-674 0 0,4267-455 212 0 0,-3504 293-367 0 0,-18-72 146 0 0,-784 171-113 0 0,302-140 0 0 0,-370 130-49 0 0,-4-7 0 0 0,195-139 0 0 0,209-233 197 0 0,-47-49 509 0 0,-291 256-548 0 0,-187 190-157 0 0,90-137 0 0 0,-134 179-114 0 0,-2-1-1 0 0,-1-1 1 0 0,-1-1-1 0 0,-3 0 1 0 0,0 0-1 0 0,-2-1 1 0 0,8-53-1 0 0,-15 60 40 0 0,-1 0 0 0 0,-2 0 0 0 0,-1-1 0 0 0,-1 1 0 0 0,-1 0 0 0 0,-2 0 0 0 0,-1 0 0 0 0,-1 1-1 0 0,-2 0 1 0 0,-12-34 0 0 0,2 22 78 0 0,-2-1 0 0 0,-2 2-1 0 0,-26-37 1 0 0,-92-109 29 0 0,-22-3 450 0 0,-7 7 1 0 0,-9 7-1 0 0,-6 8 1 0 0,-212-144 0 0 0,123 124-336 0 0,-7 12 0 0 0,-468-214 0 0 0,-721-184-1057 0 0,-45 118 859 0 0,172 132 579 0 0,-23 129 21 0 0,-189 175-577 0 0,922 75-1292 0 0,1 29-2744 0 0,180-23-2139 0 0,112-20-738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1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246 7700 0 0,'-4'-3'424'0'0,"0"0"0"0"0,0 0 0 0 0,0 1 0 0 0,-1 0 0 0 0,1 0 0 0 0,-1 0 1 0 0,-8-2-1 0 0,-16-7 6513 0 0,28-20-5649 0 0,-1 26-1286 0 0,-1 0 1 0 0,1 1-1 0 0,-1-1 0 0 0,0 1 0 0 0,0 0 1 0 0,-1 0-1 0 0,1 0 0 0 0,-1 0 0 0 0,0 1 0 0 0,0-1 1 0 0,0 1-1 0 0,0 0 0 0 0,0 0 0 0 0,-6-2 1 0 0,-10-6-17 0 0,-42-15 0 0 0,8 7-1 0 0,-1 1 0 0 0,0 4 0 0 0,-2 1 1 0 0,-66-5-1 0 0,87 15-28 0 0,0 2 0 0 0,0 1 0 0 0,0 2-1 0 0,0 2 1 0 0,0 1 0 0 0,0 1 0 0 0,-63 21 0 0 0,33-1 78 0 0,1 3 1 0 0,1 2 0 0 0,1 3-1 0 0,3 3 1 0 0,0 3 0 0 0,3 2-1 0 0,-58 54 1 0 0,100-83 27 0 0,1 0 0 0 0,0 2 0 0 0,1-1 0 0 0,1 2 0 0 0,0 0 0 0 0,1 0 0 0 0,0 1 0 0 0,2 0 0 0 0,0 1 0 0 0,1 0 0 0 0,1 0 0 0 0,-7 27 0 0 0,9-21-5 0 0,2 0 1 0 0,0 0-1 0 0,2 0 0 0 0,1 1 0 0 0,1-1 0 0 0,0 0 1 0 0,2 0-1 0 0,1 0 0 0 0,1 0 0 0 0,1 0 0 0 0,1-1 0 0 0,1 0 1 0 0,2-1-1 0 0,0 0 0 0 0,13 22 0 0 0,10 11 12 0 0,3-2 1 0 0,3-1-1 0 0,1-2 0 0 0,48 44 0 0 0,-58-65-64 0 0,1-2 0 0 0,1 0 0 0 0,1-3-1 0 0,2-1 1 0 0,0-1 0 0 0,2-2 0 0 0,49 20 0 0 0,-56-30 4 0 0,0-1 1 0 0,1-1-1 0 0,-1-2 1 0 0,56 4-1 0 0,-23-8 62 0 0,87-7-1 0 0,-86-3-10 0 0,-1-3-1 0 0,0-2 1 0 0,-1-3 0 0 0,-1-3 0 0 0,0-2 0 0 0,86-45 0 0 0,-122 54-43 0 0,0-1-1 0 0,-1-1 0 0 0,-1-2 0 0 0,37-31 0 0 0,-53 41 7 0 0,0-1 1 0 0,-1 0-1 0 0,0 0 0 0 0,0-1 1 0 0,0 0-1 0 0,-1 0 0 0 0,0 0 0 0 0,-1 0 1 0 0,0-1-1 0 0,0 0 0 0 0,-1 0 1 0 0,0 0-1 0 0,0 0 0 0 0,-1 0 0 0 0,-1-1 1 0 0,1 1-1 0 0,-1-12 0 0 0,-1 18 20 0 0,0-1-1 0 0,-1 1 0 0 0,1 0 1 0 0,-1 0-1 0 0,0-1 0 0 0,0 1 0 0 0,0 0 1 0 0,0 0-1 0 0,0 0 0 0 0,-1 0 1 0 0,0 0-1 0 0,1 1 0 0 0,-1-1 1 0 0,0 0-1 0 0,0 1 0 0 0,-3-3 1 0 0,-1-1-7 0 0,0 1 1 0 0,0 1 0 0 0,0-1 0 0 0,-1 1-1 0 0,1 0 1 0 0,-13-5 0 0 0,-6-1-37 0 0,-2 2 0 0 0,-50-11-1 0 0,34 12-32 0 0,0 1 0 0 0,-75 2 0 0 0,114 4-48 0 0,0 0-1 0 0,1 0 0 0 0,-1 0 0 0 0,0 0 0 0 0,0-1 1 0 0,0 0-1 0 0,0 0 0 0 0,0 0 0 0 0,0 0 0 0 0,1 0 1 0 0,-1-1-1 0 0,-5-3 0 0 0,6 2-407 0 0,0 1 1 0 0,1-1-1 0 0,-1 0 0 0 0,1 0 0 0 0,0 0 1 0 0,0 0-1 0 0,0 0 0 0 0,1-1 1 0 0,-1 1-1 0 0,1-1 0 0 0,-1 1 1 0 0,1-1-1 0 0,-1-4 0 0 0,-5-19-6027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15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1 10085 0 0,'0'0'3366'0'0,"-10"17"-1199"0"0,3 2-1851 0 0,-1-2 0 0 0,0 1 1 0 0,-1-1-1 0 0,-14 20 0 0 0,-52 63 662 0 0,17-24-514 0 0,24-26-118 0 0,3 1 1 0 0,1 2 0 0 0,-37 93 0 0 0,52-105-148 0 0,2 0 0 0 0,2 0 1 0 0,1 1-1 0 0,2 1 0 0 0,-4 81 0 0 0,12-97-41 0 0,-1-6-18 0 0,0-1 1 0 0,2 0-1 0 0,0 0 1 0 0,6 25-1 0 0,-6-39-106 0 0,1 0 0 0 0,0 0-1 0 0,0 0 1 0 0,1-1 0 0 0,0 1 0 0 0,0-1 0 0 0,0 0-1 0 0,0 1 1 0 0,1-2 0 0 0,0 1 0 0 0,0 0 0 0 0,0-1-1 0 0,1 1 1 0 0,-1-1 0 0 0,1-1 0 0 0,0 1-1 0 0,0-1 1 0 0,7 4 0 0 0,1-1 4 0 0,1-1 0 0 0,0 0 0 0 0,0-1-1 0 0,0 0 1 0 0,1-1 0 0 0,-1-1 0 0 0,1 0 0 0 0,19-1-1 0 0,0-1 42 0 0,0-2 0 0 0,51-8-1 0 0,-20-6 20 0 0,-1-3-1 0 0,108-47 0 0 0,-129 49-87 0 0,11-5-6 0 0,98-40-1891 0 0,172-45 0 0 0,-81 53-4975 0 0,-145 32 1350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45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701 0 9973 0 0,'0'0'3625'0'0,"-4"0"-3414"0"0,-37 6 3499 0 0,29-3-3586 0 0,0 2 0 0 0,0 0 0 0 0,0 0 0 0 0,1 1 0 0 0,0 0 0 0 0,-12 10 0 0 0,-8 7 112 0 0,2 2 0 0 0,0 1 0 0 0,2 1 0 0 0,1 1 0 0 0,-29 41 0 0 0,-97 167 749 0 0,34-8 35 0 0,98-182-799 0 0,2 2 0 0 0,2 0 1 0 0,-10 52-1 0 0,20-68-35 0 0,-3 56 0 0 0,8-76-162 0 0,1-1 0 0 0,1 1 0 0 0,0-1-1 0 0,0 1 1 0 0,1-1 0 0 0,0 0 0 0 0,1 0 0 0 0,6 14 0 0 0,-4-16-17 0 0,1 1 0 0 0,0-2-1 0 0,0 1 1 0 0,1-1 0 0 0,0 0 0 0 0,1 0-1 0 0,0-1 1 0 0,0 0 0 0 0,12 8 0 0 0,10 5-4 0 0,48 24 1 0 0,-21-17-787 0 0,1-3 1 0 0,2-3 0 0 0,0-2 0 0 0,104 18 0 0 0,-143-34-2044 0 0,41 1 1 0 0,-49-6-2511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15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8996 0 0,'0'0'4882'0'0,"195"-24"-3889"0"0,-87 24 271 0 0,7 0 33 0 0,5 0-193 0 0,-5 0-527 0 0,-17 0-529 0 0,-12-2 0 0 0,-6-9-112 0 0,-26-4-561 0 0,-15 2-399 0 0,-17-2-1521 0 0,-15 0-1425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16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7347 0 0,'0'0'2994'0'0,"216"19"-2882"0"0,-133-40-400 0 0,0-5-1633 0 0,-3-1-736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17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1055 10261 0 0,'0'0'6699'0'0,"4"0"-6091"0"0,53 2 4912 0 0,-46-7-4058 0 0,90-67-394 0 0,-62 43-1026 0 0,183-143 75 0 0,216-217 1 0 0,-386 342-41 0 0,2 2 0 0 0,2 3 1 0 0,88-51-1 0 0,-142 93-82 0 0,-1-1 0 0 0,0 0 1 0 0,1 1-1 0 0,-1-1 0 0 0,0 0 0 0 0,0 1 1 0 0,1-1-1 0 0,-1 0 0 0 0,0 0 0 0 0,0 0 1 0 0,0 0-1 0 0,0 0 0 0 0,0 0 0 0 0,0-1 1 0 0,0 1-1 0 0,-1 0 0 0 0,1 0 0 0 0,0 0 0 0 0,-1-1 1 0 0,1 1-1 0 0,-1-1 0 0 0,1 1 0 0 0,-1 0 1 0 0,0-1-1 0 0,1 1 0 0 0,-1-1 0 0 0,0-1 1 0 0,1 3-20 0 0,0 0 0 0 0,0 0 0 0 0,0 0 0 0 0,0 0 0 0 0,0 0 0 0 0,0 0 0 0 0,0 0 0 0 0,0 0 0 0 0,0 1-1 0 0,0-1 1 0 0,0 0 0 0 0,0 1 0 0 0,0-1 0 0 0,0 1 0 0 0,0-1 0 0 0,0 1 0 0 0,0-1 0 0 0,1 2 0 0 0,9 10 0 0 0,1 1 0 0 0,-2 0 0 0 0,0 1 0 0 0,0 0 0 0 0,-1 0 0 0 0,-1 1 0 0 0,-1 0 0 0 0,8 22 0 0 0,-2 0 31 0 0,-1 2 0 0 0,9 58 1 0 0,-12-18 8 0 0,-3 0 0 0 0,-5 88 0 0 0,-2-87 269 0 0,7-81-240 0 0,1 0-1 0 0,-1-1 1 0 0,0 0 0 0 0,0 0-1 0 0,0-1 1 0 0,0 0 0 0 0,-1 0-1 0 0,1 0 1 0 0,-1 0-1 0 0,6-5 1 0 0,49-48-97 0 0,-36 32 96 0 0,185-201-151 0 0,71-66 51 0 0,-221 238 38 0 0,2-2-50 0 0,93-65 0 0 0,-153 119 47 0 0,1 0 0 0 0,0 0 0 0 0,0 1 0 0 0,-1-1 1 0 0,1 0-1 0 0,0 1 0 0 0,0-1 0 0 0,0 1 1 0 0,0 0-1 0 0,0-1 0 0 0,0 1 0 0 0,0 0 0 0 0,0 0 1 0 0,-1 1-1 0 0,1-1 0 0 0,0 0 0 0 0,0 1 1 0 0,0-1-1 0 0,0 1 0 0 0,0-1 0 0 0,0 1 0 0 0,-1 0 1 0 0,3 1-1 0 0,4 3-31 0 0,0-1 1 0 0,-1 2-1 0 0,12 10 1 0 0,-19-16 51 0 0,17 14 11 0 0,-1 1 0 0 0,-1 0-1 0 0,-1 1 1 0 0,0 1 0 0 0,-1 0-1 0 0,0 1 1 0 0,-2 0 0 0 0,0 1-1 0 0,-1 0 1 0 0,-1 1 0 0 0,-1 0-1 0 0,0 1 1 0 0,7 35 0 0 0,-7 8 34 0 0,-2 1 0 0 0,-4-1 1 0 0,-7 88-1 0 0,1-100-33 0 0,-14 60-1 0 0,9-67-213 0 0,2-1-1 0 0,0 56 1 0 0,6-81-822 0 0,1 15-1897 0 0,4-14-3091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19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0 270 10101 0 0,'0'0'6563'0'0,"27"0"-5568"0"0,-14 0-894 0 0,53-1 590 0 0,88-11 0 0 0,317-64 1623 0 0,167-22-1400 0 0,-556 89-985 0 0,116-18-1683 0 0,-188 25 1377 0 0,28-9-989 0 0,-37 10 1096 0 0,0 0 0 0 0,1 0 0 0 0,-1 0 0 0 0,0 1-1 0 0,0-1 1 0 0,0 0 0 0 0,0 0 0 0 0,0-1 0 0 0,0 1 0 0 0,0 0 0 0 0,0 0-1 0 0,0 0 1 0 0,1-3 0 0 0,0-13-6362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20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0 335 7427 0 0,'0'0'10821'0'0,"192"-63"-9556"0"0,-80 22-513 0 0,14-4-191 0 0,7 1 31 0 0,1 1-448 0 0,-11 8-80 0 0,-11 5-80 0 0,-15 12 16 0 0,-17 5-64 0 0,-12 11-560 0 0,-21 2-801 0 0,-18 0-1168 0 0,-18 0-2113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2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21 591 9796 0 0,'0'0'6358'0'0,"-4"0"-5144"0"0,-13 3 588 0 0,22-4-1007 0 0,14-4-209 0 0,493-126 2417 0 0,-81 19-2223 0 0,962-182-1010 0 0,-1236 261-1872 0 0,-140 27 1420 0 0,-11 1-1135 0 0,-33-2-8514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8:50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8472 570 400 0 0,'0'0'1347'0'0,"-1"-4"-418"0"0,-2-7-611 0 0,3 10-165 0 0,-1-1 0 0 0,1 0-1 0 0,0 1 1 0 0,-1-1 0 0 0,1 0 0 0 0,-1 1-1 0 0,0-1 1 0 0,1 1 0 0 0,-1-1 0 0 0,0 1-1 0 0,0-1 1 0 0,0 1 0 0 0,0-1 0 0 0,0 1-1 0 0,-1 0 1 0 0,1 0 0 0 0,0 0 0 0 0,-1-1 0 0 0,1 1-1 0 0,0 1 1 0 0,-1-1 0 0 0,1 0 0 0 0,-1 0-1 0 0,0 0 1 0 0,-1 0 0 0 0,-16-4 684 0 0,1-2 0 0 0,0 0 1 0 0,0-1-1 0 0,1-1 0 0 0,-20-12 0 0 0,3 1-783 0 0,-1 2-1 0 0,0 1 0 0 0,-53-17 0 0 0,57 23-28 0 0,-19-5-72 0 0,-1 2 0 0 0,-80-11-1 0 0,-45-12 22 0 0,142 28 6 0 0,-293-79-100 0 0,236 68 94 0 0,-151-13 0 0 0,-289-26-1298 0 0,171 22 1290 0 0,-1 25-31 0 0,47 3 28 0 0,-388 5-59 0 0,199 60 56 0 0,156-11 24 0 0,-74-14 65 0 0,-109 13-95 0 0,-143 59 34 0 0,509-68-12 0 0,2 7-1 0 0,-167 67 1 0 0,-69 62-49 0 0,204-86 74 0 0,-112 59-35 0 0,216-95 173 0 0,-108 77 1 0 0,178-111-70 0 0,0 1 0 0 0,1 0 0 0 0,1 1 0 0 0,-27 33 0 0 0,35-36-45 0 0,0 0 1 0 0,1 1 0 0 0,1 0-1 0 0,0 1 1 0 0,1-1 0 0 0,1 1-1 0 0,-7 29 1 0 0,-74 244 178 0 0,-17 77 104 0 0,95-314-286 0 0,3-1 0 0 0,2 1 0 0 0,2 0 0 0 0,7 71 0 0 0,-3-106-8 0 0,2-1 1 0 0,0 0 0 0 0,1 0 0 0 0,0 0 0 0 0,2-1 0 0 0,0 0-1 0 0,0 0 1 0 0,1 0 0 0 0,1-1 0 0 0,1 0 0 0 0,0-1 0 0 0,0 0-1 0 0,1-1 1 0 0,20 17 0 0 0,15 11 156 0 0,2-2 1 0 0,86 50-1 0 0,608 298 211 0 0,-560-299-372 0 0,425 187 70 0 0,21-57-26 0 0,247 11 156 0 0,-126-46-234 0 0,-561-147 34 0 0,1-9 0 0 0,202 3 0 0 0,677-69 1204 0 0,512-164-665 0 0,-1002 92 699 0 0,-431 74-497 0 0,265-104 1 0 0,-208 49-463 0 0,376-232 1 0 0,-532 294-330 0 0,0-3 0 0 0,-3-2 1 0 0,-1-2-1 0 0,-1-2 0 0 0,-3-2 1 0 0,-1-1-1 0 0,55-81 0 0 0,-38 37 209 0 0,76-161 0 0 0,-115 210 0 0 0,-3 1-1 0 0,-1-2 1 0 0,-2 0-1 0 0,-1 0 1 0 0,-2-1-1 0 0,-2 0 1 0 0,1-60-1 0 0,-6 33-129 0 0,-4-128 82 0 0,0 150-69 0 0,-2 1 0 0 0,-15-62-1 0 0,8 60 30 0 0,-2 0-1 0 0,-2 1 1 0 0,-24-48-1 0 0,29 72-42 0 0,-1 0 0 0 0,-1 1 0 0 0,-1 0 0 0 0,-1 1 0 0 0,0 1 0 0 0,-1 0 0 0 0,-1 1 0 0 0,-24-18 0 0 0,-7 0-52 0 0,-3 2 0 0 0,-95-46 0 0 0,-120-35 56 0 0,212 93-23 0 0,-65-27-87 0 0,-199-84 163 0 0,13-23-1731 0 0,303 154 1582 0 0,-26-16-848 0 0,-31-24 1 0 0,51 34-421 0 0,0 0-1 0 0,0-1 0 0 0,0 0 0 0 0,-6-9 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08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8 6771 0 0,'-19'-7'9842'0'0,"21"23"-9849"0"0,0-1-1 0 0,1 1 1 0 0,0 0 0 0 0,1-1-1 0 0,10 24 1 0 0,-6-16 218 0 0,9 41 1 0 0,-11-9 214 0 0,-2 1 0 0 0,-4 78 0 0 0,-1-53-21 0 0,0-52-355 0 0,-2 0 0 0 0,0-1 0 0 0,-2 1 0 0 0,-2-1 0 0 0,0-1 0 0 0,-14 35 0 0 0,17-80-7406 0 0,4-14-1592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0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1022 1245 6819 0 0,'0'0'3754'0'0,"-14"5"-3677"0"0,-86 44 161 0 0,76-38 823 0 0,-1 0 0 0 0,0-2 1 0 0,-1-1-1 0 0,-38 8 1 0 0,28-10-472 0 0,1-2 0 0 0,-1-1 0 0 0,0-2-1 0 0,0-1 1 0 0,-49-7 0 0 0,62 3-507 0 0,1-1 0 0 0,-1-1-1 0 0,2-2 1 0 0,-1 0 0 0 0,1-1-1 0 0,0-1 1 0 0,1-1-1 0 0,0 0 1 0 0,-26-22 0 0 0,23 15-121 0 0,0-1 1 0 0,2-1 0 0 0,0 0 0 0 0,1-2-1 0 0,2-1 1 0 0,-32-48 0 0 0,41 54 12 0 0,0 0 0 0 0,1-1 0 0 0,1 0 0 0 0,1 0 0 0 0,0 0 0 0 0,-4-31 0 0 0,5 5 30 0 0,0-76 0 0 0,6 104-3 0 0,0 1 1 0 0,1 0 0 0 0,1-1 0 0 0,0 1 0 0 0,1 0 0 0 0,1 0-1 0 0,0 1 1 0 0,1 0 0 0 0,15-26 0 0 0,7-4 18 0 0,53-65 0 0 0,-45 62-14 0 0,0 0-16 0 0,13-19 0 0 0,3 2 1 0 0,67-62-1 0 0,-110 118-7 0 0,0 1-1 0 0,0 0 0 0 0,1 1 1 0 0,0 1-1 0 0,1-1 0 0 0,-1 1 1 0 0,1 1-1 0 0,0 0 0 0 0,0 1 1 0 0,1 0-1 0 0,-1 0 0 0 0,0 1 1 0 0,1 1-1 0 0,0 0 0 0 0,-1 1 1 0 0,1 0-1 0 0,-1 0 0 0 0,17 4 1 0 0,9 2-72 0 0,-1 3 1 0 0,0 1 0 0 0,-1 1 0 0 0,49 23 0 0 0,158 87 73 0 0,-195-93 312 0 0,-2 2-1 0 0,80 69 0 0 0,-110-85-146 0 0,-1 0 0 0 0,-1 0 0 0 0,0 2 0 0 0,-1-1 0 0 0,11 21 0 0 0,-16-24-84 0 0,-2 0-1 0 0,1 0 1 0 0,-2 1-1 0 0,1 0 1 0 0,-2-1-1 0 0,0 1 0 0 0,0 1 1 0 0,1 18-1 0 0,-4-23-50 0 0,-1 0-1 0 0,1 0 0 0 0,-2 0 1 0 0,1 0-1 0 0,-1 0 0 0 0,0-1 1 0 0,-1 1-1 0 0,0-1 0 0 0,0 1 1 0 0,-1-1-1 0 0,0 0 0 0 0,-1 0 1 0 0,1 0-1 0 0,-2-1 0 0 0,1 0 1 0 0,-1 0-1 0 0,0 0 0 0 0,0-1 1 0 0,-1 0-1 0 0,-12 10 0 0 0,-13 7 63 0 0,-2-2-1 0 0,0-1 0 0 0,-52 23 0 0 0,76-38-65 0 0,-318 121 76 0 0,251-100-731 0 0,59-20 106 0 0,13-5 78 0 0,1 1 0 0 0,-1-1 1 0 0,1 1-1 0 0,0 0 0 0 0,-1 1 1 0 0,-4 3-1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0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1053 11045 0 0,'0'0'5976'0'0,"2"-20"-3612"0"0,-2 19-2350 0 0,3-27 200 0 0,2-1-1 0 0,1 2 1 0 0,1-1 0 0 0,15-41 0 0 0,139-248 493 0 0,26 12-406 0 0,-180 294-298 0 0,15-24 25 0 0,51-61 0 0 0,-66 88-30 0 0,0 0-1 0 0,1 0 0 0 0,0 1 0 0 0,0 1 0 0 0,0-1 0 0 0,1 1 0 0 0,0 1 0 0 0,0-1 0 0 0,0 2 1 0 0,1-1-1 0 0,0 1 0 0 0,19-5 0 0 0,-19 8-27 0 0,0 0-1 0 0,0 0 1 0 0,0 1-1 0 0,1 0 1 0 0,-1 0 0 0 0,0 1-1 0 0,0 1 1 0 0,0 0 0 0 0,0 0-1 0 0,-1 1 1 0 0,15 6 0 0 0,-11-3 4 0 0,0 1 1 0 0,0 0 0 0 0,-1 1 0 0 0,0 0-1 0 0,-1 1 1 0 0,0 1 0 0 0,15 15-1 0 0,-10-7 40 0 0,-2 0 0 0 0,0 2-1 0 0,0-1 1 0 0,-2 2 0 0 0,-1 0 0 0 0,0 0-1 0 0,-2 1 1 0 0,0 0 0 0 0,9 40-1 0 0,-11-22 212 0 0,-1 0-1 0 0,-3 0 1 0 0,-1 1 0 0 0,-1-1-1 0 0,-9 63 1 0 0,4-80-112 0 0,-1-1 0 0 0,-1 1 0 0 0,-15 35 0 0 0,16-44-116 0 0,-2 0-1 0 0,1-1 1 0 0,-2 0 0 0 0,0-1 0 0 0,0 1-1 0 0,-17 17 1 0 0,24-29-66 0 0,0 0 0 0 0,0 0-1 0 0,0 0 1 0 0,-1 0 0 0 0,1 0-1 0 0,0 0 1 0 0,-1 0 0 0 0,1 0-1 0 0,0-1 1 0 0,-1 1 0 0 0,1 0 0 0 0,-3 0-1 0 0,4-1 16 0 0,-1 0-1 0 0,1 0 1 0 0,-1 0-1 0 0,1 0 0 0 0,0 0 1 0 0,-1 0-1 0 0,1 0 1 0 0,0-1-1 0 0,-1 1 1 0 0,1 0-1 0 0,0 0 1 0 0,-1 0-1 0 0,1 0 1 0 0,0-1-1 0 0,-1 1 0 0 0,1 0 1 0 0,0 0-1 0 0,-1-1 1 0 0,1 1-1 0 0,0 0 1 0 0,0 0-1 0 0,-1-1 1 0 0,1 1-1 0 0,0 0 0 0 0,0-1 1 0 0,0 1-1 0 0,-1 0 1 0 0,1-1-1 0 0,0 1 1 0 0,0-1-1 0 0,-1-4-833 0 0,0-1 1 0 0,0 1-1 0 0,1 0 0 0 0,0-1 1 0 0,1-7-1 0 0,-1 0-1399 0 0,0-31-6575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4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 14038 0 0,'0'0'2225'0'0,"-15"100"-1056"0"0,1-29 288 0 0,-8 16-193 0 0,0 13-527 0 0,1 0-97 0 0,-1-1-64 0 0,8-12-224 0 0,-4-7-144 0 0,7-15-48 0 0,7-11-112 0 0,1-12 17 0 0,3-10-226 0 0,0-15-1471 0 0,21-15-5299 0 0,4-15 864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0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10997 0 0,'0'0'6499'0'0,"198"0"-4082"0"0,-107 0-944 0 0,6-4-961 0 0,-7-4-432 0 0,-3 1-144 0 0,-15-6-992 0 0,-14 0-1826 0 0,-22-2-3473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0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1 805 8548 0 0,'0'0'8681'0'0,"1"-15"-7208"0"0,2-3-1321 0 0,1 0 1 0 0,0 0-1 0 0,1 1 1 0 0,1-1-1 0 0,16-32 1 0 0,77-155-112 0 0,70-124 123 0 0,-162 316-68 0 0,1 1 0 0 0,0 1 0 0 0,1-1 0 0 0,0 1 0 0 0,1 1 0 0 0,0 0 0 0 0,13-9 0 0 0,-20 16-89 0 0,0 1 0 0 0,1 0 0 0 0,-1 0-1 0 0,1 0 1 0 0,0 1 0 0 0,-1-1 0 0 0,1 1-1 0 0,0 0 1 0 0,0 0 0 0 0,0 0-1 0 0,0 1 1 0 0,0-1 0 0 0,0 1 0 0 0,0 0-1 0 0,0 0 1 0 0,0 0 0 0 0,0 1-1 0 0,0 0 1 0 0,0-1 0 0 0,0 1 0 0 0,0 1-1 0 0,-1-1 1 0 0,1 0 0 0 0,0 1 0 0 0,-1 0-1 0 0,1 0 1 0 0,-1 0 0 0 0,1 0-1 0 0,-1 1 1 0 0,3 2 0 0 0,7 6-46 0 0,-1 1 0 0 0,0 0 1 0 0,-1 1-1 0 0,0 0 0 0 0,8 15 1 0 0,43 77-66 0 0,-44-67 116 0 0,-2 0 1 0 0,17 61-1 0 0,-18-51-1 0 0,24 52-1 0 0,-39-98-4 0 0,1-1-1 0 0,0 1 1 0 0,-1 0 0 0 0,1-1-1 0 0,0 1 1 0 0,0-1-1 0 0,0 1 1 0 0,0-1-1 0 0,0 1 1 0 0,0-1-1 0 0,1 0 1 0 0,-1 1-1 0 0,0-1 1 0 0,1 0-1 0 0,-1 0 1 0 0,1 0 0 0 0,-1 0-1 0 0,1 0 1 0 0,0-1-1 0 0,-1 1 1 0 0,1 0-1 0 0,0-1 1 0 0,-1 1-1 0 0,1-1 1 0 0,0 0-1 0 0,0 1 1 0 0,0-1-1 0 0,-1 0 1 0 0,1 0 0 0 0,0 0-1 0 0,0 0 1 0 0,0 0-1 0 0,-1-1 1 0 0,1 1-1 0 0,0-1 1 0 0,0 1-1 0 0,-1-1 1 0 0,1 1-1 0 0,0-1 1 0 0,-1 0-1 0 0,2-1 1 0 0,7-4 153 0 0,0-1-1 0 0,0 0 1 0 0,-1 0 0 0 0,0-1-1 0 0,8-10 1 0 0,-10 11-26 0 0,81-88-213 0 0,-4-4 0 0 0,132-204 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10613 0 0,'0'0'2660'0'0,"-19"25"-83"0"0,-1 0-2018 0 0,-19 26 498 0 0,-38 64 0 0 0,66-96-816 0 0,1 0 0 0 0,1 0 0 0 0,1 1 0 0 0,-7 25 0 0 0,12-33-187 0 0,0-1 0 0 0,1 1-1 0 0,1 0 1 0 0,0 0 0 0 0,0-1 0 0 0,1 1-1 0 0,1 0 1 0 0,0 0 0 0 0,3 14-1 0 0,-3-22-47 0 0,0 0-1 0 0,0-1 1 0 0,1 1 0 0 0,0-1-1 0 0,0 0 1 0 0,0 1 0 0 0,0-1-1 0 0,0 0 1 0 0,1 0-1 0 0,-1 0 1 0 0,1 0 0 0 0,0-1-1 0 0,0 1 1 0 0,0-1-1 0 0,0 0 1 0 0,0 0 0 0 0,0 0-1 0 0,1 0 1 0 0,-1 0-1 0 0,1-1 1 0 0,-1 1 0 0 0,8 1-1 0 0,6 1 10 0 0,0 0 1 0 0,1-2-1 0 0,29 2 0 0 0,-24-4 2 0 0,1 0 0 0 0,0-1 0 0 0,-1-2 0 0 0,1 0 1 0 0,-1-2-1 0 0,0 0 0 0 0,0-2 0 0 0,25-10 0 0 0,-32 10-11 0 0,-1 0 0 0 0,0-1 0 0 0,0 0 0 0 0,-1-2 0 0 0,0 1 0 0 0,-1-2 0 0 0,0 0 0 0 0,0 0 0 0 0,-1-1 0 0 0,-1-1 0 0 0,0 0 0 0 0,10-16 0 0 0,-15 19-6 0 0,-2 1-1 0 0,1-1 1 0 0,-1 0 0 0 0,-1 0 0 0 0,0 0-1 0 0,0-1 1 0 0,-1 1 0 0 0,0-1 0 0 0,-1 0 0 0 0,0 1-1 0 0,-1-18 1 0 0,0 22 17 0 0,0 1 0 0 0,0-1 0 0 0,-1 0 0 0 0,0 0 0 0 0,0 1 0 0 0,0-1 1 0 0,-1 0-1 0 0,0 1 0 0 0,0 0 0 0 0,0-1 0 0 0,-1 1 0 0 0,0 0 0 0 0,0 0 0 0 0,0 0 0 0 0,-8-8 0 0 0,4 6 97 0 0,0 1 0 0 0,-1 0 0 0 0,0 0 0 0 0,-1 0 0 0 0,1 1 0 0 0,-1 1 0 0 0,0-1 0 0 0,-14-3 0 0 0,2 1-6 0 0,0 1-1 0 0,0 2 0 0 0,0 0 1 0 0,-1 1-1 0 0,1 1 0 0 0,-1 1 1 0 0,1 1-1 0 0,-30 3 0 0 0,46-3-111 0 0,0 1-1 0 0,-1 0 1 0 0,1 0 0 0 0,0 1-1 0 0,-7 2 1 0 0,10-4-37 0 0,1 1 1 0 0,-1 0-1 0 0,1 0 1 0 0,-1 0-1 0 0,1 0 1 0 0,-1 0 0 0 0,1 0-1 0 0,0 1 1 0 0,-1-1-1 0 0,1 0 1 0 0,0 1-1 0 0,0-1 1 0 0,0 0-1 0 0,0 1 1 0 0,0-1 0 0 0,1 1-1 0 0,-1 0 1 0 0,-1 2-1 0 0,2-3-76 0 0,0-1 0 0 0,0 1 0 0 0,-1 0 1 0 0,1 0-1 0 0,0 0 0 0 0,0 0 0 0 0,0-1 0 0 0,0 1 0 0 0,0 0 0 0 0,0 0 0 0 0,0 0 0 0 0,0 0 0 0 0,0 0 1 0 0,0 0-1 0 0,0-1 0 0 0,1 1 0 0 0,-1 0 0 0 0,0 0 0 0 0,1 0 0 0 0,-1-1 0 0 0,0 1 0 0 0,1 0 0 0 0,-1 0 1 0 0,1-1-1 0 0,-1 1 0 0 0,1 0 0 0 0,0-1 0 0 0,0 2 0 0 0,2 0-425 0 0,0-1 0 0 0,0 0 0 0 0,0 0 0 0 0,0 1 0 0 0,0-2 0 0 0,0 1 0 0 0,0 0 0 0 0,5 0 0 0 0,64 4-8526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10213 0 0,'0'0'2286'0'0,"14"17"377"0"0,13 12-1651 0 0,64 73 1465 0 0,-73-80-2042 0 0,-1 1 0 0 0,-1 1 0 0 0,13 25 0 0 0,-21-32-191 0 0,-1 0 0 0 0,-1 1 0 0 0,-1 0 0 0 0,0 0 0 0 0,-1 0 0 0 0,1 20 0 0 0,-1 111 860 0 0,-4-109-1014 0 0,0-40-86 0 0,0 0-1 0 0,1 0 0 0 0,-1 0 0 0 0,0 0 1 0 0,0 0-1 0 0,0 0 0 0 0,0 1 1 0 0,0-1-1 0 0,1 0 0 0 0,-1 0 0 0 0,0 0 1 0 0,0 0-1 0 0,0 0 0 0 0,0 0 1 0 0,1 0-1 0 0,-1 0 0 0 0,0 0 0 0 0,0 0 1 0 0,0 0-1 0 0,0 0 0 0 0,1 0 1 0 0,-1 0-1 0 0,0 0 0 0 0,0 0 1 0 0,0 0-1 0 0,0 0 0 0 0,1 0 0 0 0,-1 0 1 0 0,0 0-1 0 0,0 0 0 0 0,0 0 1 0 0,0 0-1 0 0,0 0 0 0 0,1 0 0 0 0,-1-1 1 0 0,0 1-1 0 0,0 0 0 0 0,0 0 1 0 0,0 0-1 0 0,0 0 0 0 0,0 0 0 0 0,1 0 1 0 0,-1-1-1 0 0,0 1 0 0 0,0 0 1 0 0,0 0-1 0 0,0-1 5 0 0,27-17 62 0 0,-2-2 0 0 0,0-2 1 0 0,-1 0-1 0 0,20-25 0 0 0,-14 16-71 0 0,310-340-138 0 0,-332 362 135 0 0,-6 7 0 0 0,1 0 1 0 0,-1-1 0 0 0,0 1-1 0 0,-1 0 1 0 0,1 0-1 0 0,0-1 1 0 0,-1 1 0 0 0,1-1-1 0 0,-1 0 1 0 0,0 1 0 0 0,0-1-1 0 0,2-5 1 0 0,-3 39-12907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0 922 5138 0 0,'0'0'7737'0'0,"8"7"-5688"0"0,-6-6-1891 0 0,1 2 38 0 0,0 0 0 0 0,1-1 0 0 0,-1 1 0 0 0,0-1-1 0 0,1 0 1 0 0,0 0 0 0 0,-1 0 0 0 0,1 0 0 0 0,0-1 0 0 0,0 0 0 0 0,0 0 0 0 0,0 0 0 0 0,0 0 0 0 0,0 0 0 0 0,0-1 0 0 0,0 0 0 0 0,0 0 0 0 0,0 0 0 0 0,8-1 0 0 0,8-5 316 0 0,-1 0 1 0 0,0-1-1 0 0,0-2 1 0 0,0 0-1 0 0,-1 0 1 0 0,23-18-1 0 0,99-83 703 0 0,-68 43-1064 0 0,-3-3 0 0 0,63-84 1 0 0,106-168-84 0 0,-185 247-27 0 0,-51 73-38 0 0,5-9 4 0 0,0 1 0 0 0,1 0 0 0 0,0 1 1 0 0,0 0-1 0 0,1 0 0 0 0,19-14 0 0 0,-28 23-16 0 0,1-1-1 0 0,-1 1 1 0 0,0 0-1 0 0,0 0 0 0 0,1 0 1 0 0,-1 0-1 0 0,0 0 1 0 0,0-1-1 0 0,1 1 1 0 0,-1 0-1 0 0,0 0 1 0 0,0 0-1 0 0,1 0 1 0 0,-1 0-1 0 0,0 0 1 0 0,1 0-1 0 0,-1 0 0 0 0,0 0 1 0 0,0 0-1 0 0,1 0 1 0 0,-1 0-1 0 0,0 0 1 0 0,1 0-1 0 0,-1 0 1 0 0,0 0-1 0 0,0 1 1 0 0,1-1-1 0 0,-1 0 1 0 0,0 0-1 0 0,0 0 0 0 0,1 0 1 0 0,-1 0-1 0 0,0 1 1 0 0,0-1-1 0 0,0 0 1 0 0,1 0-1 0 0,-1 0 1 0 0,0 1-1 0 0,0-1 1 0 0,5 16-411 0 0,-5 31-164 0 0,0-34 574 0 0,0 3 56 0 0,17 458-2461 0 0,-2-164 1286 0 0,-15-309 1110 0 0,0 1 0 0 0,1-1 0 0 0,-1 1 0 0 0,-1-1 0 0 0,1 1 0 0 0,0-1 0 0 0,0 1 0 0 0,0-1 0 0 0,-1 0 0 0 0,1 1 0 0 0,-1-1 0 0 0,1 1 0 0 0,-1-1 0 0 0,0 0 1 0 0,1 1-1 0 0,-1-1 0 0 0,0 0 0 0 0,0 0 0 0 0,-2 2 0 0 0,2-2-54 0 0,0 0 0 0 0,-1-1 1 0 0,1 0-1 0 0,-1 1 0 0 0,0-1 1 0 0,1 0-1 0 0,-1 0 0 0 0,1 1 1 0 0,-1-1-1 0 0,1 0 0 0 0,-1-1 1 0 0,1 1-1 0 0,-1 0 0 0 0,1 0 1 0 0,-1-1-1 0 0,0 1 0 0 0,1-1 1 0 0,0 1-1 0 0,-2-2 0 0 0,-7-3-535 0 0,0 0-1 0 0,0-1 1 0 0,1 0-1 0 0,0-1 0 0 0,0 0 1 0 0,1 0-1 0 0,-12-13 0 0 0,12 12-207 0 0,-49-50-5125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2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8516 0 0,'0'0'8116'0'0,"282"67"-5555"0"0,-156-52-960 0 0,4-8-865 0 0,-11-7-592 0 0,-21-4-96 0 0,-44-27-1057 0 0,-39-14-2224 0 0,-15-9-6035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4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30 1985 0 0,'0'0'790'0'0,"-21"-9"2619"0"0,20 8-3212 0 0,1 0 0 0 0,0 0-1 0 0,-1 0 1 0 0,1 1 0 0 0,0-1 0 0 0,0 0-1 0 0,0 0 1 0 0,-1 0 0 0 0,1 1 0 0 0,0-1-1 0 0,0 0 1 0 0,0 0 0 0 0,0 0 0 0 0,0 0-1 0 0,0 1 1 0 0,1-1 0 0 0,-1 0 0 0 0,0-1-1 0 0,11-2 2067 0 0,21 15-1717 0 0,20 13-339 0 0,0 2 0 0 0,-3 2 0 0 0,0 2 0 0 0,51 43 0 0 0,-91-66-155 0 0,-1 1-1 0 0,-1 0 1 0 0,1 0-1 0 0,-2 1 0 0 0,1 0 1 0 0,-1 0-1 0 0,0 1 1 0 0,-1 0-1 0 0,0 0 0 0 0,-1 0 1 0 0,5 17-1 0 0,-7-21 30 0 0,-1-1 0 0 0,0 1 0 0 0,0-1 0 0 0,-1 1 0 0 0,0-1 0 0 0,0 1 0 0 0,0-1 0 0 0,0 1 0 0 0,-1-1 0 0 0,0 1 0 0 0,0-1 0 0 0,0 0 0 0 0,-1 1 0 0 0,0-1 0 0 0,0 0 0 0 0,0 0 0 0 0,-1 0 0 0 0,0 0 0 0 0,0 0 0 0 0,0-1 0 0 0,0 1 0 0 0,-1-1 0 0 0,0 0 0 0 0,-7 7 0 0 0,-3-1 55 0 0,1 0 0 0 0,-2 0 0 0 0,0-1 1 0 0,0-1-1 0 0,0 0 0 0 0,-1-1 0 0 0,0-1 1 0 0,0-1-1 0 0,-1 0 0 0 0,0-1 0 0 0,0-1 1 0 0,-19 2-1 0 0,162-6-74 0 0,234 8 209 0 0,-347-6-337 0 0,0 0-1 0 0,1 1 0 0 0,-2 1 1 0 0,1 0-1 0 0,0 0 0 0 0,0 1 1 0 0,16 8-1 0 0,-12 4-1214 0 0,-17-16 1184 0 0,1 0 0 0 0,-1 1-1 0 0,0-1 1 0 0,0 1 0 0 0,1-1 0 0 0,-1 1-1 0 0,0-1 1 0 0,0 1 0 0 0,0-1-1 0 0,1 0 1 0 0,-1 1 0 0 0,0-1-1 0 0,0 1 1 0 0,0-1 0 0 0,0 1-1 0 0,0-1 1 0 0,0 1 0 0 0,0-1 0 0 0,0 1-1 0 0,0-1 1 0 0,0 1 0 0 0,0-1-1 0 0,-1 1 1 0 0,1-1 0 0 0,0 1-1 0 0,0-1 1 0 0,0 1 0 0 0,-1-1-1 0 0,1 1 1 0 0,0-1 0 0 0,-1 0 0 0 0,1 1-1 0 0,0-1 1 0 0,-1 1 0 0 0,1-1-1 0 0,-25 9-4357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4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1287 1091 10085 0 0,'0'0'4167'0'0,"-33"0"-2665"0"0,1 0-1210 0 0,-22 1 125 0 0,0-3-1 0 0,-75-11 1 0 0,26-7 86 0 0,1-4 0 0 0,-122-46 1 0 0,149 40-450 0 0,0-2 0 0 0,3-4 0 0 0,-99-64 0 0 0,154 89-65 0 0,0-1-1 0 0,1-1 1 0 0,1-1 0 0 0,0 0-1 0 0,-15-19 1 0 0,24 25 10 0 0,0-1 0 0 0,0 0-1 0 0,1 0 1 0 0,0-1 0 0 0,0 0 0 0 0,1 0-1 0 0,0 0 1 0 0,1 0 0 0 0,1 0 0 0 0,-1-1 0 0 0,0-14-1 0 0,2 18 3 0 0,1 0 0 0 0,0 0-1 0 0,1-1 1 0 0,0 1-1 0 0,0 0 1 0 0,0 0-1 0 0,1 0 1 0 0,0 0 0 0 0,0 0-1 0 0,1 0 1 0 0,0 1-1 0 0,0-1 1 0 0,1 1 0 0 0,-1 0-1 0 0,1 0 1 0 0,1 0-1 0 0,-1 0 1 0 0,9-7-1 0 0,7-6 0 0 0,2 1 0 0 0,0 2 0 0 0,38-23-1 0 0,-56 36 2 0 0,60-35 37 0 0,2 3 1 0 0,115-43-1 0 0,153-22-54 0 0,-248 80-4 0 0,109-11 0 0 0,-162 28 9 0 0,-1 1 0 0 0,1 2 1 0 0,-1 1-1 0 0,1 1 0 0 0,-1 2 1 0 0,55 14-1 0 0,-68-12 6 0 0,-1 1 0 0 0,-1 1 0 0 0,1 1 0 0 0,-1 0 0 0 0,-1 1 0 0 0,0 1 0 0 0,0 0 0 0 0,-1 1 0 0 0,0 1 0 0 0,-1 1 0 0 0,-1 0 0 0 0,0 0 0 0 0,-1 1 0 0 0,-1 1 0 0 0,0 0 0 0 0,-1 1 0 0 0,0 0 0 0 0,8 24 0 0 0,-5-9 168 0 0,-2-1 0 0 0,-2 2-1 0 0,-1 0 1 0 0,-1 0-1 0 0,-2 0 1 0 0,-2 1 0 0 0,0-1-1 0 0,-3 1 1 0 0,-5 57-1 0 0,3-77-103 0 0,0-1-1 0 0,-1 0 0 0 0,-1 1 0 0 0,0-1 1 0 0,-1 0-1 0 0,0-1 0 0 0,-1 0 1 0 0,-1 1-1 0 0,0-2 0 0 0,0 1 0 0 0,-1-1 1 0 0,0 0-1 0 0,-1-1 0 0 0,-1 0 0 0 0,1 0 1 0 0,-2-1-1 0 0,-20 15 0 0 0,9-10-33 0 0,-1-1-1 0 0,-1 0 1 0 0,0-2-1 0 0,-1-1 1 0 0,1-1 0 0 0,-2-1-1 0 0,1-1 1 0 0,-33 5-1 0 0,-134 13-1806 0 0,184-24 1408 0 0,7-1 209 0 0,-1 0 0 0 0,1 0 0 0 0,-1 0 0 0 0,1 0 0 0 0,-1 0 0 0 0,1 0 0 0 0,-1 1 0 0 0,1-1 0 0 0,-1 1 0 0 0,1-1 0 0 0,-1 1 0 0 0,1-1 0 0 0,0 1 0 0 0,-1 0 0 0 0,1 0 0 0 0,0-1 0 0 0,0 1 0 0 0,0 0 0 0 0,-1 0 0 0 0,1 0 0 0 0,-1 3 0 0 0,1-3-323 0 0,1-1 407 0 0,0 0 0 0 0,0 0 0 0 0,0 0 0 0 0,0 1-1 0 0,0-1 1 0 0,0 0 0 0 0,0 0 0 0 0,0 0-1 0 0,0 1 1 0 0,0-1 0 0 0,0 0 0 0 0,0 0 0 0 0,0 0-1 0 0,0 1 1 0 0,41 4-6788 0 0,22-5 2488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10821 0 0,'0'0'4429'0'0,"37"16"-2815"0"0,1-1-1287 0 0,208 75 805 0 0,-176-70-781 0 0,-2-1-205 0 0,128 53 0 0 0,-189-69-147 0 0,0 1 0 0 0,-1-1 0 0 0,1 1 0 0 0,-1 1-1 0 0,0 0 1 0 0,0-1 0 0 0,0 2 0 0 0,7 7 0 0 0,-12-11 1 0 0,1 0-1 0 0,-1 1 1 0 0,1-1-1 0 0,-1 0 1 0 0,0 1-1 0 0,0-1 1 0 0,0 1-1 0 0,0 0 1 0 0,0-1-1 0 0,0 1 1 0 0,-1 0-1 0 0,0-1 1 0 0,1 1-1 0 0,-1 0 1 0 0,0 0-1 0 0,0-1 1 0 0,-1 1-1 0 0,1 0 1 0 0,0 0-1 0 0,-1-1 1 0 0,0 1-1 0 0,1 0 1 0 0,-1-1-1 0 0,0 1 1 0 0,-1-1-1 0 0,1 1 1 0 0,-3 3-1 0 0,1-1 1 0 0,-2 1 1 0 0,1-1-1 0 0,-1 0 1 0 0,1 0-1 0 0,-1 0 1 0 0,-1-1-1 0 0,1 0 1 0 0,-7 4-1 0 0,-55 30 8 0 0,54-31-7 0 0,-123 61 23 0 0,-130 73 72 0 0,260-137-63 0 0,0-1-1 0 0,1 0 0 0 0,-1 1 0 0 0,1 0 0 0 0,0 1 1 0 0,0-1-1 0 0,0 1 0 0 0,0 0 0 0 0,1 0 0 0 0,0 1 1 0 0,0-1-1 0 0,0 1 0 0 0,-3 8 0 0 0,6-13-28 0 0,1-1-1 0 0,0 1 1 0 0,-1 0-1 0 0,1 0 0 0 0,0 0 1 0 0,0 0-1 0 0,0-1 1 0 0,0 1-1 0 0,0 0 1 0 0,0 0-1 0 0,0 0 1 0 0,0 0-1 0 0,0 0 0 0 0,0-1 1 0 0,0 1-1 0 0,1 0 1 0 0,-1 0-1 0 0,0 0 1 0 0,0-1-1 0 0,1 1 1 0 0,-1 0-1 0 0,1 0 0 0 0,-1-1 1 0 0,1 1-1 0 0,-1 0 1 0 0,1-1-1 0 0,-1 1 1 0 0,1 0-1 0 0,0-1 0 0 0,-1 1 1 0 0,1-1-1 0 0,0 1 1 0 0,-1-1-1 0 0,1 1 1 0 0,0-1-1 0 0,1 1 1 0 0,37 7 55 0 0,-32-8-32 0 0,95 8 75 0 0,-1-5 0 0 0,1-4 0 0 0,188-28 0 0 0,-276 27-322 0 0,6-1-856 0 0,-1 0 0 0 0,1-1 0 0 0,-1-1 0 0 0,25-10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5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4482 0 0,'0'0'4210'0'0,"21"87"-4610"0"0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5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794 32 14054 0 0,'0'0'6833'0'0,"-16"-4"-6115"0"0,-5-1-580 0 0,-6-2 122 0 0,0 1 0 0 0,-33-3-1 0 0,27 8-258 0 0,0 2 0 0 0,-1 1-1 0 0,1 2 1 0 0,0 0-1 0 0,1 3 1 0 0,-62 20 0 0 0,48-10 16 0 0,0 2 1 0 0,2 2-1 0 0,-84 53 1 0 0,116-66-14 0 0,1 0 0 0 0,0 0 1 0 0,-12 14-1 0 0,20-19-14 0 0,0 0 0 0 0,0 1 1 0 0,0-1-1 0 0,1 1 0 0 0,0 0 1 0 0,-1 0-1 0 0,1 0 1 0 0,1 0-1 0 0,-1 0 0 0 0,1 0 1 0 0,-1 1-1 0 0,1-1 0 0 0,1 0 1 0 0,-2 5-1 0 0,2-7 1 0 0,0-1-1 0 0,0 0 1 0 0,0 1 0 0 0,0-1-1 0 0,0 0 1 0 0,1 0 0 0 0,-1 1-1 0 0,0-1 1 0 0,1 0 0 0 0,-1 1-1 0 0,0-1 1 0 0,1 0 0 0 0,0 0-1 0 0,-1 0 1 0 0,1 1 0 0 0,0-1-1 0 0,-1 0 1 0 0,1 0 0 0 0,0 0-1 0 0,0 0 1 0 0,0 0 0 0 0,2 1-1 0 0,29 12-57 0 0,-22-11 53 0 0,160 47 49 0 0,-107-34-32 0 0,-1 2 1 0 0,0 4-1 0 0,93 46 0 0 0,-142-61-10 0 0,0 0 0 0 0,0 2 1 0 0,-1-1-1 0 0,-1 2 0 0 0,1-1 1 0 0,-2 2-1 0 0,14 14 0 0 0,-18-17-2 0 0,-1 1 0 0 0,0-1 0 0 0,0 1 1 0 0,-1 0-1 0 0,0 0 0 0 0,-1 0 0 0 0,1 1 0 0 0,-2-1 0 0 0,0 1 0 0 0,0 0 1 0 0,1 18-1 0 0,-2-19 22 0 0,-1-1 0 0 0,-1 1 0 0 0,0 0 1 0 0,0-1-1 0 0,0 1 0 0 0,-1-1 0 0 0,0 0 1 0 0,-1 0-1 0 0,0 0 0 0 0,0 0 0 0 0,-1 0 0 0 0,0 0 1 0 0,0-1-1 0 0,-1 0 0 0 0,0 0 0 0 0,0 0 1 0 0,-11 11-1 0 0,-5 1 92 0 0,-1-1 0 0 0,0 0 0 0 0,-2-2 0 0 0,-27 15 0 0 0,17-11-68 0 0,-1-1 0 0 0,-1-1 0 0 0,-1-2 0 0 0,0-2 0 0 0,-1-1 0 0 0,0-2 0 0 0,-59 9 0 0 0,97-20-37 0 0,-8 1-88 0 0,1 0 1 0 0,-1-1-1 0 0,0 0 1 0 0,1 0-1 0 0,-11-2 1 0 0,16 2-34 0 0,0-1 1 0 0,0 1 0 0 0,1-1 0 0 0,-1 0-1 0 0,0 0 1 0 0,1 1 0 0 0,-1-1-1 0 0,0 0 1 0 0,1 0 0 0 0,-1-1 0 0 0,1 1-1 0 0,0 0 1 0 0,-1 0 0 0 0,1-1 0 0 0,0 1-1 0 0,0-1 1 0 0,0 1 0 0 0,0-1 0 0 0,0 1-1 0 0,0-1 1 0 0,0 0 0 0 0,1 1 0 0 0,-1-1-1 0 0,0 0 1 0 0,1 0 0 0 0,-1-1 0 0 0,0-2-453 0 0,1 0 1 0 0,-1 0 0 0 0,1 0 0 0 0,0 0 0 0 0,0 0 0 0 0,1 0 0 0 0,-1 1-1 0 0,1-1 1 0 0,0 0 0 0 0,2-5 0 0 0,3-6-3027 0 0,1 0 0 0 0,16-24 0 0 0,-23 40 3551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46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832 871 15319 0 0,'-37'-11'1990'0'0,"-511"-145"1081"0"0,498 143-2988 0 0,20 5 54 0 0,0-1 0 0 0,0-1 1 0 0,-43-21-1 0 0,70 30-98 0 0,1-1 1 0 0,-1 1-1 0 0,1-1 0 0 0,-1 0 0 0 0,1 0 0 0 0,0 0 0 0 0,0 0 1 0 0,-1 0-1 0 0,2 0 0 0 0,-1 0 0 0 0,0-1 0 0 0,-2-2 0 0 0,4 3-7 0 0,-1 0-1 0 0,1 1 0 0 0,-1-1 1 0 0,1 0-1 0 0,0 0 0 0 0,-1 1 0 0 0,1-1 1 0 0,0 0-1 0 0,0 0 0 0 0,0 1 1 0 0,1-1-1 0 0,-1 0 0 0 0,0 0 0 0 0,1 1 1 0 0,-1-1-1 0 0,1 0 0 0 0,-1 1 1 0 0,1-1-1 0 0,0 0 0 0 0,0 1 0 0 0,0-1 1 0 0,0 1-1 0 0,0-1 0 0 0,1 0 1 0 0,12-13 75 0 0,0 1 1 0 0,1 1 0 0 0,0 1 0 0 0,1 0 0 0 0,20-11 0 0 0,-14 9-78 0 0,168-110 48 0 0,178-125-785 0 0,-350 236 385 0 0,-11 9 31 0 0,0-1 0 0 0,-1 0 1 0 0,0 0-1 0 0,0 0 1 0 0,0 0-1 0 0,-1-1 0 0 0,0 0 1 0 0,0 0-1 0 0,5-9 0 0 0,-7 5-3609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80 777 10581 0 0,'18'34'3017'0'0,"-15"-28"-1112"0"0,-3 18-664 0 0,2 7-821 0 0,1-1 0 0 0,2 1 0 0 0,10 37 0 0 0,1 9 560 0 0,-10-39 2701 0 0,-6-40-3481 0 0,-2-7-101 0 0,0 0 0 0 0,-1 0-1 0 0,0 0 1 0 0,0 1 0 0 0,-1-1-1 0 0,0 1 1 0 0,0 0-1 0 0,-11-14 1 0 0,-7-15-61 0 0,8 9 0 0 0,2-1 0 0 0,1 0 0 0 0,1-1 0 0 0,1-1 0 0 0,-7-56 0 0 0,8 11-29 0 0,2-97 0 0 0,7 144-27 0 0,2 0 0 0 0,0 0 0 0 0,2 0-1 0 0,15-50 1 0 0,52-106-206 0 0,-67 174 220 0 0,0 0 0 0 0,1 1 0 0 0,0-1 1 0 0,1 1-1 0 0,9-11 0 0 0,-12 17-5 0 0,-1 0-1 0 0,1 1 1 0 0,0-1-1 0 0,1 1 1 0 0,-1 0-1 0 0,0 0 1 0 0,1 0-1 0 0,0 1 0 0 0,0-1 1 0 0,0 1-1 0 0,0 0 1 0 0,0 1-1 0 0,0-1 1 0 0,7 0-1 0 0,26-2-377 0 0,0 2 0 0 0,1 1 0 0 0,-1 2 0 0 0,47 7 0 0 0,-10 4-406 0 0,83 25 0 0 0,-129-29 378 0 0,79 24-672 0 0,-95-27 354 0 0,0 0 0 0 0,0 1-1 0 0,-1 1 1 0 0,0 0 0 0 0,19 14-1 0 0,-30-20 334 0 0,1 1 0 0 0,0 0 0 0 0,0-1 0 0 0,-1 1-1 0 0,1 0 1 0 0,-1 0 0 0 0,1 0 0 0 0,-1 0 0 0 0,0 0-1 0 0,2 4 1 0 0,-1 12-4517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6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16936 0 0,'0'0'2561'0'0,"271"0"-2241"0"0,-145 0-256 0 0,4-5-48 0 0,-7-3-1280 0 0,-22 3-1570 0 0,-25 1-2592 0 0,-19 4-4819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0 9220 0 0,'0'0'8839'0'0,"-33"14"-7566"0"0,-104 46-516 0 0,110-49-589 0 0,25-11-151 0 0,0 1 0 0 0,0 0-1 0 0,0-1 1 0 0,0 1 0 0 0,0 0-1 0 0,0 0 1 0 0,0 0 0 0 0,1 0-1 0 0,-1 0 1 0 0,0 0 0 0 0,1 0-1 0 0,-1 1 1 0 0,1-1 0 0 0,-1 0-1 0 0,1 1 1 0 0,0 0 0 0 0,-1-1-1 0 0,1 1 1 0 0,0 0 0 0 0,0 0-1 0 0,0-1 1 0 0,0 1 0 0 0,0 3-1 0 0,5-4-125 0 0,32-2 24 0 0,-18 0 47 0 0,-1 0 0 0 0,1 1 0 0 0,0 1 0 0 0,26 5 0 0 0,-40-5 27 0 0,0 0-1 0 0,0 0 0 0 0,-1 0 0 0 0,1 1 0 0 0,0-1 1 0 0,-1 1-1 0 0,1 0 0 0 0,-1 0 0 0 0,1 0 0 0 0,-1 1 0 0 0,0-1 1 0 0,0 1-1 0 0,0 0 0 0 0,0 0 0 0 0,-1 0 0 0 0,1 0 1 0 0,-1 0-1 0 0,0 0 0 0 0,0 1 0 0 0,0-1 0 0 0,0 1 1 0 0,0-1-1 0 0,-1 1 0 0 0,0 0 0 0 0,2 6 0 0 0,0 15 323 0 0,0 0 0 0 0,-2 1 0 0 0,-2 33 0 0 0,0-11-173 0 0,1-47-192 0 0,0 0-1 0 0,-1 0 1 0 0,1 0 0 0 0,0 0-1 0 0,0 0 1 0 0,0 0-1 0 0,1 0 1 0 0,-1 0-1 0 0,0 0 1 0 0,0 0-1 0 0,0-1 1 0 0,1 1-1 0 0,-1 0 1 0 0,0 0-1 0 0,1 0 1 0 0,-1 0-1 0 0,1 0 1 0 0,-1-1-1 0 0,1 1 1 0 0,0 0-1 0 0,-1 0 1 0 0,1-1-1 0 0,0 1 1 0 0,-1 0-1 0 0,1-1 1 0 0,0 1 0 0 0,0-1-1 0 0,-1 1 1 0 0,1-1-1 0 0,0 1 1 0 0,0-1-1 0 0,0 0 1 0 0,0 1-1 0 0,0-1 1 0 0,0 0-1 0 0,-1 0 1 0 0,1 0-1 0 0,0 0 1 0 0,0 0-1 0 0,0 0 1 0 0,2 0-1 0 0,0 0-592 0 0,0-1-1 0 0,1 0 1 0 0,-1 0-1 0 0,0 0 1 0 0,0 0-1 0 0,1 0 1 0 0,-1-1-1 0 0,0 0 1 0 0,0 1-1 0 0,-1-1 1 0 0,6-5 0 0 0,23-23-10644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7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0 8772 0 0,'0'0'6627'0'0,"-166"103"-5426"0"0,133-51-33 0 0,19 5 49 0 0,14-1-321 0 0,0-4-480 0 0,18-8-64 0 0,36-12-143 0 0,15-13-97 0 0,10-16-192 0 0,0-3-81 0 0,1-16-1039 0 0,-4-22-1889 0 0,-4-10-3218 0 0,-11-4-1873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7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9380 0 0,'0'0'865'0'0,"-8"102"1040"0"0,8-31-625 0 0,0 8 97 0 0,18 3-353 0 0,11-6 545 0 0,0-5-657 0 0,-4-14-704 0 0,-10-12-127 0 0,-11-15-17 0 0,-4-19-273 0 0,-8-11-1407 0 0,-31-15-1154 0 0,-5-22-5473 0 0</inkml:trace>
  <inkml:trace contextRef="#ctx0" brushRef="#br0" timeOffset="1">228 486 14711 0 0,'0'0'2721'0'0,"213"16"-1264"0"0,-112-16-1201 0 0,-14 0-560 0 0,-30-22-1953 0 0,-28-10-2994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8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0 9620 0 0,'0'0'3084'0'0,"-32"9"-1816"0"0,-99 34-222 0 0,126-41-968 0 0,-1 0 1 0 0,1 0 0 0 0,0 1 0 0 0,-1-1-1 0 0,1 1 1 0 0,0 1 0 0 0,1-1-1 0 0,-1 1 1 0 0,1-1 0 0 0,-1 1 0 0 0,1 0-1 0 0,0 1 1 0 0,1-1 0 0 0,-5 8 0 0 0,5-7 88 0 0,1 1 0 0 0,0 0 1 0 0,1 0-1 0 0,-1-1 0 0 0,1 1 1 0 0,0 0-1 0 0,1 0 0 0 0,-1 1 1 0 0,2 8-1 0 0,-1-11-79 0 0,0-1-1 0 0,0 1 1 0 0,1 0 0 0 0,0 0-1 0 0,0-1 1 0 0,0 1 0 0 0,0 0-1 0 0,0-1 1 0 0,1 1 0 0 0,0-1-1 0 0,-1 0 1 0 0,1 1-1 0 0,0-1 1 0 0,1 0 0 0 0,-1 0-1 0 0,1 0 1 0 0,3 3 0 0 0,1-1 2 0 0,0 1-1 0 0,0-1 1 0 0,1 0 0 0 0,-1-1 0 0 0,1 0 0 0 0,0 0 0 0 0,11 3-1 0 0,8 1 72 0 0,0-1 0 0 0,1-1 0 0 0,54 4 0 0 0,-28-6 49 0 0,100-6 0 0 0,-139 0-316 0 0,0 1 0 0 0,1-2-1 0 0,-1 0 1 0 0,0-1 0 0 0,-1 0-1 0 0,1-1 1 0 0,-1-1-1 0 0,0 0 1 0 0,0-1 0 0 0,-1-1-1 0 0,15-10 1 0 0,-25 16-17 0 0,0-1 0 0 0,0 1 0 0 0,0-1 0 0 0,0 0 1 0 0,-1 0-1 0 0,0 0 0 0 0,1 0 0 0 0,-1-1 0 0 0,0 1 0 0 0,-1 0 1 0 0,1-1-1 0 0,0 0 0 0 0,-1 1 0 0 0,0-1 0 0 0,0 0 0 0 0,0 1 0 0 0,0-1 1 0 0,-1 0-1 0 0,0 0 0 0 0,1 0 0 0 0,-2-4 0 0 0,1 6-32 0 0,0 0 0 0 0,0 1-1 0 0,0-1 1 0 0,-1 0 0 0 0,1 0-1 0 0,-1 0 1 0 0,1 0 0 0 0,-1 0 0 0 0,0 1-1 0 0,1-1 1 0 0,-1 0 0 0 0,0 1-1 0 0,0-1 1 0 0,0 1 0 0 0,-1-1-1 0 0,1 1 1 0 0,0-1 0 0 0,0 1-1 0 0,-1 0 1 0 0,-2-3 0 0 0,0 2-60 0 0,-1-1 1 0 0,1 1-1 0 0,-1 0 1 0 0,1 0-1 0 0,-1 1 1 0 0,1-1-1 0 0,-1 1 1 0 0,-5-1-1 0 0,-5 0 246 0 0,0 1 0 0 0,0 1 0 0 0,1 0 0 0 0,-28 3 0 0 0,41-2 2 0 0,0-1 0 0 0,0 0-1 0 0,0 1 1 0 0,0-1 0 0 0,0 1-1 0 0,0-1 1 0 0,0 1 0 0 0,0-1-1 0 0,0 1 1 0 0,0 0 0 0 0,1-1-1 0 0,-1 1 1 0 0,0 0 0 0 0,1 0-1 0 0,-1 0 1 0 0,0 0 0 0 0,1-1-1 0 0,-1 1 1 0 0,1 0 0 0 0,-1 0-1 0 0,1 0 1 0 0,0 0 0 0 0,-1 0-1 0 0,1 0 1 0 0,0 0 0 0 0,0 0-1 0 0,-1 0 1 0 0,1 1 0 0 0,0-1-1 0 0,0 0 1 0 0,0 0 0 0 0,0 0-1 0 0,1 0 1 0 0,-1 0 0 0 0,0 0-1 0 0,0 0 1 0 0,1 0 0 0 0,-1 0-1 0 0,0 0 1 0 0,1 0 0 0 0,-1 0-1 0 0,1 0 1 0 0,-1 0 0 0 0,1-1-1 0 0,0 1 1 0 0,-1 0 0 0 0,1 0-1 0 0,0 0 1 0 0,0-1 0 0 0,-1 1-1 0 0,1 0 1 0 0,0-1 0 0 0,0 1-1 0 0,0-1 1 0 0,0 1 0 0 0,1 0-1 0 0,8 4 98 0 0,0-1-1 0 0,0 0 1 0 0,1 0-1 0 0,-1-1 1 0 0,1-1-1 0 0,19 3 1 0 0,73 3 65 0 0,49-9-3511 0 0,-88-10-1025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1 438 11445 0 0,'0'0'7644'0'0,"1"-8"-6441"0"0,3-19-1148 0 0,1 1 1 0 0,2 0-1 0 0,1 0 1 0 0,0 0-1 0 0,2 1 1 0 0,26-47-1 0 0,-27 58-90 0 0,0 0 0 0 0,1 0-1 0 0,0 1 1 0 0,1 1-1 0 0,1-1 1 0 0,0 2-1 0 0,1 0 1 0 0,0 0 0 0 0,0 1-1 0 0,1 1 1 0 0,0 0-1 0 0,31-14 1 0 0,-19 15-11 0 0,0 0 0 0 0,1 1 0 0 0,0 2 0 0 0,-1 1 0 0 0,2 1 1 0 0,-1 1-1 0 0,0 1 0 0 0,0 2 0 0 0,28 4 0 0 0,-51-5-116 0 0,0 1-1 0 0,0 0 1 0 0,-1 0 0 0 0,1 0 0 0 0,0 1-1 0 0,0-1 1 0 0,-1 1 0 0 0,1 0-1 0 0,4 3 1 0 0,13 14-3860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19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 9124 0 0,'0'0'10658'0'0,"1"0"-10412"0"0,-8 4-235 0 0,-76 15-129 0 0,35-9 76 0 0,0 3 0 0 0,1 1 0 0 0,-61 28 0 0 0,101-39 39 0 0,1 0-1 0 0,-1 1 1 0 0,1 0-1 0 0,0 0 1 0 0,0 1 0 0 0,-6 5-1 0 0,10-8 0 0 0,1 0 1 0 0,-1 1-1 0 0,0-1 0 0 0,1 0 1 0 0,-1 1-1 0 0,1-1 0 0 0,0 1 0 0 0,0 0 1 0 0,0-1-1 0 0,0 1 0 0 0,0 0 1 0 0,0 0-1 0 0,1 0 0 0 0,0-1 0 0 0,-1 1 1 0 0,1 0-1 0 0,1 4 0 0 0,-1-4 9 0 0,1 0 0 0 0,0 0 0 0 0,-1 0 0 0 0,1 0 0 0 0,1 0 0 0 0,-1-1 0 0 0,0 1 0 0 0,1 0 0 0 0,-1-1 0 0 0,1 0 0 0 0,0 1 0 0 0,0-1 0 0 0,0 0 0 0 0,0 0 0 0 0,0 0 0 0 0,0 0 0 0 0,1 0-1 0 0,-1 0 1 0 0,1-1 0 0 0,-1 1 0 0 0,4 1 0 0 0,10 4 90 0 0,-1 0 0 0 0,27 8 0 0 0,-21-8 18 0 0,72 22 198 0 0,-59-20-268 0 0,0 1 0 0 0,-1 2 0 0 0,0 2 0 0 0,52 29 0 0 0,-81-41-30 0 0,0 1 0 0 0,-1 0 1 0 0,1 0-1 0 0,-1 0 0 0 0,0 0 1 0 0,0 0-1 0 0,0 1 0 0 0,0-1 0 0 0,0 1 1 0 0,-1 0-1 0 0,0 0 0 0 0,0 0 1 0 0,0 0-1 0 0,0 0 0 0 0,0 1 1 0 0,-1-1-1 0 0,0 0 0 0 0,0 1 0 0 0,0-1 1 0 0,-1 1-1 0 0,1 5 0 0 0,-1-5 0 0 0,-1 0-1 0 0,0 0 1 0 0,0 0-1 0 0,0 0 0 0 0,0 0 1 0 0,-1 0-1 0 0,0 0 1 0 0,0 0-1 0 0,0 0 0 0 0,-1-1 1 0 0,0 1-1 0 0,0-1 1 0 0,0 0-1 0 0,0 0 0 0 0,0 0 1 0 0,-1 0-1 0 0,0-1 1 0 0,-6 6-1 0 0,-20 12 48 0 0,0-1 1 0 0,-1-2-1 0 0,0-1 1 0 0,-44 16-1 0 0,28-15-336 0 0,-2-2 0 0 0,-72 14 0 0 0,97-26-1081 0 0,36-7-528 0 0,21-5 0 0 0,46-16-4427 0 0,18-6-1825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20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10325 0 0,'0'0'2337'0'0,"40"105"368"0"0,-33-27-1152 0 0,-7 10-321 0 0,-4 3-463 0 0,-32-4-273 0 0,-4-15-304 0 0,1-14-64 0 0,13-15-32 0 0,12-17-432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20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15207 0 0,'0'0'2561'0'0,"379"-52"-848"0"0,-180 37-1233 0 0,-15 4-496 0 0,-36 11-1088 0 0,-54 0-1778 0 0,-62 0-1296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46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 11733 0 0,'0'0'5688'0'0,"25"2"-5290"0"0,-11-1-358 0 0,8 0 43 0 0,0 1 0 0 0,0 1 0 0 0,0 0 0 0 0,-1 2 0 0 0,1 1 0 0 0,36 15 0 0 0,-20-2 287 0 0,-1 2 0 0 0,-1 1-1 0 0,-1 2 1 0 0,-1 1 0 0 0,-1 1-1 0 0,-1 3 1 0 0,-2 0 0 0 0,-1 2 0 0 0,45 61-1 0 0,-58-69-219 0 0,-1 0 1 0 0,-1 1-1 0 0,-1 1 0 0 0,0 1 1 0 0,-3-1-1 0 0,0 2 0 0 0,-1 0 1 0 0,-2 0-1 0 0,0 0 0 0 0,-2 1 0 0 0,-2 0 1 0 0,0 0-1 0 0,-1 0 0 0 0,-2 0 1 0 0,-6 46-1 0 0,3-59-102 0 0,-1-1 0 0 0,-1 1 0 0 0,0-1 0 0 0,0 0 0 0 0,-2-1 0 0 0,0 0-1 0 0,0 0 1 0 0,-1 0 0 0 0,-1-1 0 0 0,0 0 0 0 0,-1 0 0 0 0,0-1 0 0 0,-1-1 0 0 0,0 0 0 0 0,-12 9 0 0 0,-11 5 16 0 0,0-1 1 0 0,-1-1-1 0 0,-1-3 0 0 0,-49 20 0 0 0,16-12-257 0 0,0-3 0 0 0,-2-3 0 0 0,-1-3-1 0 0,0-4 1 0 0,-1-2 0 0 0,-135 3 0 0 0,208-15 112 0 0,-1 0 0 0 0,1 0 1 0 0,-1 0-1 0 0,1 0 1 0 0,0 0-1 0 0,-1 0 0 0 0,1 0 1 0 0,-1 0-1 0 0,1-1 0 0 0,0 1 1 0 0,-1 0-1 0 0,1 0 0 0 0,-1 0 1 0 0,1 0-1 0 0,0-1 0 0 0,-1 1 1 0 0,1 0-1 0 0,0 0 0 0 0,-1 0 1 0 0,1-1-1 0 0,0 1 0 0 0,0 0 1 0 0,-1-1-1 0 0,1 1 0 0 0,0 0 1 0 0,0-1-1 0 0,-1 1 0 0 0,1 0 1 0 0,0-1-1 0 0,0 1 1 0 0,0 0-1 0 0,0-1 0 0 0,0 1 1 0 0,-1-1-1 0 0,1 1 0 0 0,0 0 1 0 0,0-1-1 0 0,0 1 0 0 0,0-1 1 0 0,0 1-1 0 0,0 0 0 0 0,0-1 1 0 0,0 1-1 0 0,1-1 0 0 0,-1 1 1 0 0,0 0-1 0 0,0-1 0 0 0,0 1 1 0 0,0 0-1 0 0,0-1 0 0 0,1 1 1 0 0,-1 0-1 0 0,0-1 0 0 0,0 1 1 0 0,1 0-1 0 0,-1-1 1 0 0,0 1-1 0 0,1-1 0 0 0,14-19-6408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22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533 694 6115 0 0,'0'0'1769'0'0,"1"-28"1123"0"0,7-1-2409 0 0,-6 8 3366 0 0,-2 20-3805 0 0,-1 1 0 0 0,1-1-1 0 0,-1 1 1 0 0,1-1-1 0 0,-1 1 1 0 0,0 0 0 0 0,1-1-1 0 0,-1 1 1 0 0,1 0 0 0 0,-1 0-1 0 0,0-1 1 0 0,1 1 0 0 0,-1 0-1 0 0,1 0 1 0 0,-1 0-1 0 0,0 0 1 0 0,1 0 0 0 0,-1 0-1 0 0,0 0 1 0 0,1 0 0 0 0,-1 0-1 0 0,0 0 1 0 0,1 0 0 0 0,-2 1-1 0 0,-3-1 96 0 0,-15 0 20 0 0,-9-1-118 0 0,0 1 0 0 0,0 2 0 0 0,0 1 1 0 0,0 1-1 0 0,-39 11 0 0 0,41-7-58 0 0,0 2 1 0 0,0 2 0 0 0,1 0 0 0 0,0 1-1 0 0,-24 18 1 0 0,41-25 68 0 0,1 0 0 0 0,0 1-1 0 0,0 0 1 0 0,1 0 0 0 0,0 1-1 0 0,0-1 1 0 0,1 1-1 0 0,0 1 1 0 0,0-1 0 0 0,1 1-1 0 0,0 0 1 0 0,0 1 0 0 0,1-1-1 0 0,1 1 1 0 0,-1 0 0 0 0,2 0-1 0 0,-4 15 1 0 0,6-19-7 0 0,-1-1 1 0 0,1 0-1 0 0,0 1 0 0 0,0-1 0 0 0,1 1 1 0 0,0-1-1 0 0,-1 0 0 0 0,2 0 0 0 0,-1 1 1 0 0,1-1-1 0 0,0 0 0 0 0,0 0 0 0 0,0 0 0 0 0,0-1 1 0 0,1 1-1 0 0,0 0 0 0 0,0-1 0 0 0,1 0 1 0 0,-1 0-1 0 0,1 0 0 0 0,-1 0 0 0 0,1 0 1 0 0,1-1-1 0 0,-1 0 0 0 0,0 1 0 0 0,1-2 1 0 0,0 1-1 0 0,-1 0 0 0 0,1-1 0 0 0,5 2 1 0 0,12 3 55 0 0,0 0 1 0 0,1-1-1 0 0,-1-2 1 0 0,1 0-1 0 0,43 1 1 0 0,-22-4-40 0 0,0-1 1 0 0,-1-3 0 0 0,1-1-1 0 0,0-3 1 0 0,-1-1 0 0 0,64-21-1 0 0,-76 18-45 0 0,0-1-1 0 0,-1-1 1 0 0,0-2-1 0 0,-2-1 0 0 0,0-1 1 0 0,0-1-1 0 0,-2-2 1 0 0,0 0-1 0 0,31-34 1 0 0,-47 42 9 0 0,0-1 1 0 0,0 0-1 0 0,-2 0 0 0 0,0-1 1 0 0,0 0-1 0 0,-1-1 1 0 0,-1 0-1 0 0,-1 0 1 0 0,0 0-1 0 0,0 0 1 0 0,-2-1-1 0 0,0 0 1 0 0,-1 0-1 0 0,0 0 1 0 0,-1 0-1 0 0,-1 0 1 0 0,-1 0-1 0 0,0 0 1 0 0,-1 1-1 0 0,-1-1 1 0 0,0 0-1 0 0,-1 1 1 0 0,-1-1-1 0 0,0 1 1 0 0,-2 0-1 0 0,-14-27 1 0 0,2 15 42 0 0,-1 0 0 0 0,-1 1 0 0 0,-1 1 0 0 0,-2 1 0 0 0,-46-37 0 0 0,21 25-32 0 0,-1 1 0 0 0,-71-36 0 0 0,121 71-37 0 0,-12-7 8 0 0,-1 0-1 0 0,1 1 1 0 0,-1 1 0 0 0,-1 0-1 0 0,1 0 1 0 0,-25-4 0 0 0,37 9-11 0 0,1 0 0 0 0,-1 0 0 0 0,0 0 0 0 0,0 0 0 0 0,0 0 0 0 0,1 0 0 0 0,-1 0 0 0 0,0 0 0 0 0,0 0 0 0 0,1 0 0 0 0,-1 1 0 0 0,0-1 0 0 0,0 0 0 0 0,1 0 0 0 0,-1 1 0 0 0,0-1 0 0 0,1 0 1 0 0,-1 1-1 0 0,0-1 0 0 0,1 1 0 0 0,-1-1 0 0 0,1 1 0 0 0,-1-1 0 0 0,0 1 0 0 0,1-1 0 0 0,-1 1 0 0 0,1 0 0 0 0,0-1 0 0 0,-1 1 0 0 0,1 0 0 0 0,0-1 0 0 0,-1 1 0 0 0,1 0 0 0 0,-1 1 1 0 0,1 28-173 0 0,1-20 106 0 0,1 7 16 0 0,2 0 1 0 0,0-1 0 0 0,0 1 0 0 0,2-1-1 0 0,0 0 1 0 0,0 0 0 0 0,2 0 0 0 0,0-1-1 0 0,17 24 1 0 0,13 13 61 0 0,53 57 0 0 0,76 54 63 0 0,-32-36-928 0 0,-128-119 385 0 0,0 0 1 0 0,-1 1-1 0 0,1-1 1 0 0,7 16-1 0 0,-13-22 235 0 0,0 0 0 0 0,0 0-1 0 0,0 0 1 0 0,-1 0 0 0 0,1 1 0 0 0,-1-1 0 0 0,1 0 0 0 0,-1 0-1 0 0,0 0 1 0 0,0 0 0 0 0,0 1 0 0 0,0 2 0 0 0,0-4-9 0 0,-1 0 1 0 0,1 0-1 0 0,-1 0 1 0 0,1 1 0 0 0,-1-1-1 0 0,1 0 1 0 0,-1 0 0 0 0,0-1-1 0 0,0 1 1 0 0,1 0-1 0 0,-1 0 1 0 0,0 0 0 0 0,0 0-1 0 0,0-1 1 0 0,0 1-1 0 0,0 0 1 0 0,0-1 0 0 0,0 1-1 0 0,0-1 1 0 0,0 1-1 0 0,0-1 1 0 0,0 1 0 0 0,0-1-1 0 0,-3 1 1 0 0,-38 5-5703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23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 9861 0 0,'0'0'4399'0'0,"35"-6"-2686"0"0,0 2-1367 0 0,-2 0-127 0 0,1-1-1 0 0,-1-2 0 0 0,0-1 0 0 0,58-22 1 0 0,-59 16-141 0 0,53-31 1 0 0,-78 41-70 0 0,0 0 0 0 0,0-1 0 0 0,0 0 0 0 0,-1-1 0 0 0,1 1 0 0 0,-1-1 0 0 0,-1 0 0 0 0,1-1 0 0 0,-1 1 0 0 0,0-1 0 0 0,-1 0 0 0 0,8-15 0 0 0,-11 20-3 0 0,-1 0-1 0 0,1 0 0 0 0,0 0 0 0 0,-1 0 0 0 0,0 0 0 0 0,1-1 0 0 0,-1 1 0 0 0,0 0 0 0 0,0 0 0 0 0,0 0 0 0 0,0-1 1 0 0,-1 1-1 0 0,1 0 0 0 0,-1-4 0 0 0,0 5-1 0 0,0 0 1 0 0,0-1-1 0 0,1 1 1 0 0,-1 0-1 0 0,0 0 0 0 0,0 0 1 0 0,0 0-1 0 0,0 0 1 0 0,0 0-1 0 0,0 0 1 0 0,0 0-1 0 0,-1 0 1 0 0,1 1-1 0 0,0-1 0 0 0,0 0 1 0 0,-1 1-1 0 0,-1-1 1 0 0,-6-1 9 0 0,0 0 0 0 0,0 1 0 0 0,0 0 1 0 0,0 0-1 0 0,-17 2 0 0 0,8 0-23 0 0,1 0 21 0 0,0 0 1 0 0,0 2 0 0 0,0 0 0 0 0,0 0 0 0 0,1 2 0 0 0,0 0 0 0 0,-1 1 0 0 0,2 1 0 0 0,-1 0 0 0 0,1 1 0 0 0,-25 18 0 0 0,31-20 55 0 0,0 1 1 0 0,1 0-1 0 0,0 0 1 0 0,0 1-1 0 0,0 0 1 0 0,1 1 0 0 0,1 0-1 0 0,-1 0 1 0 0,1 0-1 0 0,1 1 1 0 0,0 0-1 0 0,0 0 1 0 0,1 0-1 0 0,0 0 1 0 0,0 1-1 0 0,2 0 1 0 0,-1-1 0 0 0,1 1-1 0 0,0 13 1 0 0,1-18-39 0 0,1-1 0 0 0,1 0 0 0 0,-1 1 0 0 0,0-1 0 0 0,1 0 0 0 0,0 1 1 0 0,1-1-1 0 0,-1 0 0 0 0,1 0 0 0 0,0 0 0 0 0,0 0 0 0 0,1 0 0 0 0,-1-1 1 0 0,1 1-1 0 0,0-1 0 0 0,7 9 0 0 0,-4-8-11 0 0,0 0 0 0 0,1 0 0 0 0,0 0 0 0 0,0 0-1 0 0,0-1 1 0 0,1-1 0 0 0,-1 1 0 0 0,1-1 0 0 0,0 0 0 0 0,10 2 0 0 0,18 2-41 0 0,1-1-1 0 0,0-2 1 0 0,0-2 0 0 0,0-1 0 0 0,67-7 0 0 0,-83 4-555 0 0,0-2 0 0 0,40-10 0 0 0,-51 11-90 0 0,0 0 0 0 0,-1-1 1 0 0,0-1-1 0 0,0 1 0 0 0,0-2 0 0 0,0 1 1 0 0,-1-1-1 0 0,9-8 0 0 0,5-12-4365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2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0 470 9861 0 0,'0'0'2433'0'0,"11"20"-299"0"0,-4-5-1757 0 0,10 16 413 0 0,-2 1 1 0 0,15 46-1 0 0,23 106 944 0 0,-52-183-1721 0 0,-1 1 1 0 0,1-1 0 0 0,-1 1-1 0 0,1-1 1 0 0,-1 1-1 0 0,1-1 1 0 0,0 0-1 0 0,0 1 1 0 0,0-1-1 0 0,0 0 1 0 0,0 0-1 0 0,0 1 1 0 0,0-1-1 0 0,2 2 1 0 0,-2-3-4 0 0,-1 0 0 0 0,1 0 0 0 0,-1 0 0 0 0,1 0 0 0 0,-1 0 0 0 0,0 0 0 0 0,1 0 1 0 0,-1 0-1 0 0,1-1 0 0 0,-1 1 0 0 0,1 0 0 0 0,-1 0 0 0 0,1 0 0 0 0,-1 0 0 0 0,1 0 0 0 0,-1-1 1 0 0,0 1-1 0 0,1 0 0 0 0,-1-1 0 0 0,1 1 0 0 0,-1 0 0 0 0,0 0 0 0 0,1-1 0 0 0,-1 1 0 0 0,0-1 1 0 0,0 1-1 0 0,1 0 0 0 0,-1-1 0 0 0,0 1 0 0 0,1-1 0 0 0,3-8 103 0 0,0 1 0 0 0,0-1 0 0 0,4-16 0 0 0,-2 6-203 0 0,48-132 242 0 0,-47 125 26 0 0,0-1 1 0 0,-2 1 0 0 0,3-55 0 0 0,-7 0-209 0 0,-18-142 1 0 0,16 210-46 0 0,-1 2 39 0 0,0 0 0 0 0,1 0 1 0 0,1 0-1 0 0,1-21 0 0 0,-1 30 34 0 0,1-1 0 0 0,0 0 0 0 0,-1 0 0 0 0,1 1 0 0 0,0-1 0 0 0,0 0 0 0 0,0 1 0 0 0,1-1 0 0 0,-1 1 0 0 0,1 0 0 0 0,-1-1 0 0 0,1 1 0 0 0,0 0 0 0 0,0 0 0 0 0,0 0 0 0 0,0 0 0 0 0,0 0 0 0 0,0 0 0 0 0,1 1 0 0 0,-1-1 0 0 0,1 1 0 0 0,-1 0 0 0 0,1-1 0 0 0,3 0 0 0 0,19-3-41 0 0,0 0-1 0 0,0 2 1 0 0,1 1-1 0 0,-1 1 1 0 0,35 3-1 0 0,-47-2 33 0 0,39 2 9 0 0,1 1 0 0 0,-2 3 0 0 0,1 3 0 0 0,-1 1 0 0 0,0 3 0 0 0,-1 2 0 0 0,87 39 0 0 0,-124-48 100 0 0,-1 1 0 0 0,21 15-1 0 0,-29-20-79 0 0,-1 1-1 0 0,0 0 1 0 0,0 0 0 0 0,-1 0-1 0 0,1 0 1 0 0,-1 0-1 0 0,1 1 1 0 0,-1-1-1 0 0,0 1 1 0 0,0-1-1 0 0,0 1 1 0 0,-1 0-1 0 0,2 5 1 0 0,-3-7-14 0 0,1 0 0 0 0,-1 0 0 0 0,1 0 0 0 0,-1 0 0 0 0,0 0 0 0 0,0 0 0 0 0,0 0 0 0 0,0 0 0 0 0,-1 0 0 0 0,1-1 0 0 0,0 1 0 0 0,-1 0 0 0 0,1 0 0 0 0,-1 0 0 0 0,0 0 0 0 0,0 0 0 0 0,1 0 0 0 0,-1-1 0 0 0,0 1 0 0 0,-1 0 0 0 0,1-1 0 0 0,0 1 0 0 0,0-1 0 0 0,-1 1 0 0 0,1-1 0 0 0,-1 0 0 0 0,1 1 0 0 0,-3 0 0 0 0,-5 3 15 0 0,0 0-1 0 0,-1 0 1 0 0,0-1 0 0 0,-15 5 0 0 0,23-8-16 0 0,-65 18 19 0 0,0-2 1 0 0,-104 11-1 0 0,-143-2-2124 0 0,283-24 1640 0 0,-114 5-2961 0 0,54-5-1689 0 0,37-2-1747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27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34 8932 0 0,'0'-33'9452'0'0,"1"35"-9902"0"0,4 9 407 0 0,-1 1 0 0 0,0 0 0 0 0,-1 0 0 0 0,0 0 0 0 0,2 19 0 0 0,-3-20 39 0 0,3 36 162 0 0,-2 0 0 0 0,-4 68-1 0 0,-1-33 18 0 0,-2 3-133 0 0,-19 108 0 0 0,-3 44 389 0 0,36 377 2033 0 0,47-5-1014 0 0,-14 7-1364 0 0,-35 0 802 0 0,-7-577-868 0 0,-3 0 1 0 0,-1 0-1 0 0,-1 0 1 0 0,-3 0-1 0 0,-15 52 1 0 0,-88 184-14 0 0,68-181 18 0 0,-46 156 1 0 0,73-187 33 0 0,3 1-1 0 0,-6 117 1 0 0,17 133 38 0 0,3-154-26 0 0,-4-127-44 0 0,-5 36 0 0 0,2-37 52 0 0,1 37-1 0 0,3-49-60 0 0,1-12-12 0 0,-1 0 0 0 0,1 0 1 0 0,1 0-1 0 0,-1 0 0 0 0,1 0 0 0 0,1 0 1 0 0,-1 0-1 0 0,1 0 0 0 0,6 13 0 0 0,9 26 4 0 0,-15-39-8 0 0,1 0 1 0 0,-1 0-1 0 0,1-1 0 0 0,7 12 1 0 0,-9-19 17 0 0,1 1 1 0 0,-1 0-1 0 0,1-1 0 0 0,-1 0 1 0 0,1 1-1 0 0,0-1 1 0 0,-1 0-1 0 0,1 0 1 0 0,0 0-1 0 0,-1 0 1 0 0,1 0-1 0 0,3-1 1 0 0,2 1 11 0 0,811-38-232 0 0,148-33 267 0 0,564 58 176 0 0,-256 17 256 0 0,-1123 3-191 0 0,168 30 0 0 0,145 49-69 0 0,-35-5-180 0 0,4-33 8 0 0,-419-48-53 0 0,150 7 55 0 0,276 46 0 0 0,-92 25 338 0 0,73 16-474 0 0,8-33-19 0 0,-248-47 46 0 0,377 37 33 0 0,-374-26-507 0 0,185 50 0 0 0,-368-75 478 0 0,-1 0 1 0 0,0-1 0 0 0,1 1-1 0 0,-1 0 1 0 0,0 0-1 0 0,1-1 1 0 0,-1 1 0 0 0,0 0-1 0 0,1-1 1 0 0,-1 1-1 0 0,0 0 1 0 0,0-1 0 0 0,0 1-1 0 0,1 0 1 0 0,-1-1-1 0 0,0 1 1 0 0,0 0 0 0 0,0-1-1 0 0,0 1 1 0 0,0-1-1 0 0,1 1 1 0 0,-1-1 0 0 0,0 1-1 0 0,0 0 1 0 0,0-1-1 0 0,0 1 1 0 0,0-1 0 0 0,-1 1-1 0 0,1 0 1 0 0,0-1-1 0 0,0-19 44 0 0,0 16-148 0 0,0 0 3 0 0,0 0 0 0 0,-1 0 0 0 0,1 0 0 0 0,-1-1 0 0 0,0 1-1 0 0,0 0 1 0 0,0 0 0 0 0,-1 0 0 0 0,1 0 0 0 0,-1 1 0 0 0,0-1 0 0 0,0 0 0 0 0,-1 1 0 0 0,1-1 0 0 0,-1 1 0 0 0,-2-4 0 0 0,2 5-232 0 0,1 0 1 0 0,-1 0-1 0 0,0 0 1 0 0,0 0-1 0 0,1 0 1 0 0,-1 1-1 0 0,0-1 1 0 0,-1 1-1 0 0,1 0 1 0 0,0 0 0 0 0,0 0-1 0 0,0 0 1 0 0,-7 0-1 0 0,-25-2-4390 0 0,-10 0-2245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1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4674 0 0,'1'146'11428'0'0,"1"25"-8327"0"0,-1 68-4616 0 0,0-280-3095 0 0,2-9-5795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28 17352 0 0,'0'0'4738'0'0,"-101"-28"-4754"0"0,126 34-2977 0 0,11 7 1264 0 0,-3 4-1200 0 0,-1 1-2130 0 0,-10-1-2656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2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40 131 10965 0 0,'0'0'3679'0'0,"-3"17"-2769"0"0,-1 3-628 0 0,0 7 418 0 0,-2 1 0 0 0,-15 33 2204 0 0,21-61-2862 0 0,-1-15 642 0 0,5-23-636 0 0,0 30-56 0 0,1-1 0 0 0,0 1 1 0 0,1-1-1 0 0,0 1 0 0 0,0 1 1 0 0,0-1-1 0 0,1 1 1 0 0,0 1-1 0 0,1-1 0 0 0,8-6 1 0 0,13-7-35 0 0,47-26-1 0 0,-52 34 13 0 0,0 1 0 0 0,0 1-1 0 0,1 1 1 0 0,1 1 0 0 0,0 1-1 0 0,-1 1 1 0 0,2 1 0 0 0,-1 2-1 0 0,1 0 1 0 0,-1 2-1 0 0,1 1 1 0 0,46 6 0 0 0,-67-5 20 0 0,0 0 0 0 0,0 1 0 0 0,1-1 0 0 0,-1 1 0 0 0,-1 1 0 0 0,1-1 0 0 0,0 1 0 0 0,0 0 0 0 0,-1 0 0 0 0,0 0 0 0 0,0 1 0 0 0,0 0 0 0 0,0 0 0 0 0,0 1 0 0 0,-1-1 0 0 0,1 1 0 0 0,-1 0 0 0 0,-1 0 0 0 0,1 0 0 0 0,-1 0 0 0 0,0 1 0 0 0,0 0 0 0 0,0-1 0 0 0,-1 1 0 0 0,0 0 0 0 0,0 0 0 0 0,0 0 0 0 0,-1 1 0 0 0,0-1 0 0 0,0 9 0 0 0,-1-13-9 0 0,1 9 45 0 0,0 0 1 0 0,-1 0-1 0 0,-1 0 1 0 0,0 1-1 0 0,-4 16 0 0 0,5-26-61 0 0,-1 0-1 0 0,0 0 1 0 0,0 0-1 0 0,0 0 1 0 0,0 0-1 0 0,0 0 1 0 0,0 0-1 0 0,-1 0 1 0 0,1 0-1 0 0,-1 0 1 0 0,1-1-1 0 0,-1 1 1 0 0,1 0-1 0 0,-1-1 1 0 0,0 0-1 0 0,0 1 1 0 0,0-1-1 0 0,0 0 1 0 0,0 0-1 0 0,0 0 1 0 0,0 0-1 0 0,0 0 1 0 0,0-1-1 0 0,-1 1 1 0 0,1 0-1 0 0,0-1 1 0 0,-1 0-1 0 0,1 0 1 0 0,0 1-1 0 0,0-1 1 0 0,-1-1-1 0 0,-3 0 1 0 0,5 1-143 0 0,0 0 0 0 0,1 0 0 0 0,-1-1 0 0 0,0 1 0 0 0,1-1 0 0 0,-1 1 0 0 0,1 0 0 0 0,-1-1 0 0 0,1 1 0 0 0,-1-1 0 0 0,1 0 0 0 0,-1 1 0 0 0,1-1 0 0 0,0 1 0 0 0,-1-1 0 0 0,1 1 0 0 0,0-1 0 0 0,-1 0 0 0 0,1 1 0 0 0,0-1 0 0 0,0 0 1 0 0,0 1-1 0 0,0-1 0 0 0,0 0 0 0 0,-1 0 0 0 0,1 1 0 0 0,0-1 0 0 0,0 0 0 0 0,1 1 0 0 0,-1-1 0 0 0,0 0 0 0 0,0 1 0 0 0,0-1 0 0 0,1-1 0 0 0,-1-3-1778 0 0,0-26-8564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2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13590 0 0,'0'0'2449'0'0,"21"125"-864"0"0,-10-60-913 0 0,-4 9-79 0 0,-3-4-417 0 0,0-5-16 0 0,3-7-128 0 0,0-15-64 0 0,-7-10 32 0 0,0-13-817 0 0,0-12-1199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3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0 254 14038 0 0,'0'0'1553'0'0,"38"0"-62"0"0,2 0-1226 0 0,196-7 231 0 0,-122 1-409 0 0,57 4-5221 0 0,-82 1 4113 0 0,0 0 3714 0 0,-82 0-2492 0 0,0 0 0 0 0,0 0 0 0 0,0-1 0 0 0,-1 0 0 0 0,1 0 1 0 0,-1-1-1 0 0,1 0 0 0 0,-1 0 0 0 0,0 0 0 0 0,0-1 0 0 0,0 0 0 0 0,0 0 0 0 0,-1 0 0 0 0,1-1 0 0 0,-1 1 0 0 0,-1-1 1 0 0,9-11-1 0 0,-7 8-195 0 0,0 0 0 0 0,-1 0 1 0 0,-1 0-1 0 0,1 0 1 0 0,-1-1-1 0 0,0 1 1 0 0,-1-1-1 0 0,0 0 0 0 0,-1 0 1 0 0,0-1-1 0 0,0 1 1 0 0,0-16-1 0 0,-2 24-30 0 0,0-1 0 0 0,0 1 0 0 0,0-1 0 0 0,0 1 0 0 0,0-1 0 0 0,-1 1 0 0 0,1-1 0 0 0,-1 1 0 0 0,1 0 0 0 0,-1-1 0 0 0,1 1 0 0 0,-1 0 0 0 0,0 0 0 0 0,0-1 0 0 0,0 1 0 0 0,0 0 0 0 0,0 0 0 0 0,0 0 0 0 0,0 0 0 0 0,0 0 0 0 0,-1-1 0 0 0,-1 0-10 0 0,0 1 1 0 0,-1-1-1 0 0,1 1 0 0 0,0 0 1 0 0,0 0-1 0 0,-1 0 0 0 0,1 0 1 0 0,-7-1-1 0 0,-2 2-23 0 0,0 0-1 0 0,1 0 1 0 0,-1 1 0 0 0,-21 4-1 0 0,24-3 49 0 0,0 1 0 0 0,0 0 0 0 0,0 1 0 0 0,1 0 0 0 0,-1 0 0 0 0,1 1 0 0 0,0 0-1 0 0,0 0 1 0 0,1 1 0 0 0,0 0 0 0 0,0 0 0 0 0,0 1 0 0 0,1 0 0 0 0,-9 12 0 0 0,10-13 52 0 0,1 0 0 0 0,0 0 1 0 0,1 1-1 0 0,0-1 0 0 0,0 1 0 0 0,0 0 0 0 0,1 0 1 0 0,0-1-1 0 0,0 2 0 0 0,1-1 0 0 0,0 0 1 0 0,0 0-1 0 0,0 0 0 0 0,1 0 0 0 0,0 1 1 0 0,1-1-1 0 0,0 0 0 0 0,0 0 0 0 0,3 13 0 0 0,-1-15-12 0 0,-1 0-1 0 0,0 0 1 0 0,1-1-1 0 0,0 1 1 0 0,0-1-1 0 0,1 0 0 0 0,-1 0 1 0 0,1 0-1 0 0,0 0 1 0 0,0-1-1 0 0,0 1 0 0 0,0-1 1 0 0,1 0-1 0 0,-1 0 1 0 0,1-1-1 0 0,6 4 0 0 0,9 2 5 0 0,-1-1 0 0 0,37 9 0 0 0,-12-7-362 0 0,1-2-1 0 0,0-1 1 0 0,70-1-1 0 0,-54-9-2780 0 0,-53 2 1630 0 0,0 0 1 0 0,0-1-1 0 0,14-7 0 0 0,-22 10 1456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3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1 381 12774 0 0,'0'0'6654'0'0,"9"-19"-6292"0"0,8-18-345 0 0,101-191-4110 0 0,-114 221 4042 0 0,1 0 0 0 0,-1 0 0 0 0,1 1 0 0 0,1-1 0 0 0,-1 1 0 0 0,1 1 0 0 0,0-1 0 0 0,1 1 0 0 0,-1 0-1 0 0,1 1 1 0 0,0-1 0 0 0,0 1 0 0 0,0 1 0 0 0,1-1 0 0 0,-1 1 0 0 0,1 0 0 0 0,0 1 0 0 0,0 0 0 0 0,0 0 0 0 0,0 1 0 0 0,0 0 0 0 0,13 0 0 0 0,-9 1 43 0 0,1 0 1 0 0,-1 1-1 0 0,0 1 1 0 0,0 0-1 0 0,0 0 1 0 0,0 1-1 0 0,12 5 1 0 0,-18-6-254 0 0,0 1 1 0 0,-1 0 0 0 0,1 0 0 0 0,0 0-1 0 0,-1 1 1 0 0,0 0 0 0 0,0 0-1 0 0,0 0 1 0 0,0 1 0 0 0,-1-1 0 0 0,1 1-1 0 0,-1 0 1 0 0,-1 1 0 0 0,6 8 0 0 0,-6 1-3257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50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7059 0 0,'-29'0'5603'0'0,"26"9"-4872"0"0,0 22-16 0 0,2 0 0 0 0,3 47 0 0 0,0-12 432 0 0,-5 4-125 0 0,-14 77-1 0 0,8-83-839 0 0,5 17-590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3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55 10117 0 0,'0'0'6835'0'0,"-11"-9"-6064"0"0,-33-25-286 0 0,42 33-472 0 0,0 0 0 0 0,0 0-1 0 0,1-1 1 0 0,-1 1-1 0 0,0 0 1 0 0,0 0 0 0 0,0 1-1 0 0,0-1 1 0 0,0 0 0 0 0,-1 1-1 0 0,1-1 1 0 0,0 1-1 0 0,0 0 1 0 0,0 0 0 0 0,0-1-1 0 0,-1 2 1 0 0,1-1 0 0 0,0 0-1 0 0,0 0 1 0 0,0 1-1 0 0,0-1 1 0 0,-1 1 0 0 0,1-1-1 0 0,-2 2 1 0 0,-1 1-54 0 0,1 0 0 0 0,0 0 1 0 0,-1 0-1 0 0,1 0 0 0 0,0 1 1 0 0,-6 7-1 0 0,6-7 69 0 0,-3 3 8 0 0,-1 1-1 0 0,1 1 1 0 0,0-1 0 0 0,1 1-1 0 0,0 0 1 0 0,1 0-1 0 0,0 1 1 0 0,0 0 0 0 0,1 0-1 0 0,0 0 1 0 0,0 0 0 0 0,1 1-1 0 0,1-1 1 0 0,0 1-1 0 0,0 0 1 0 0,1 16 0 0 0,1-26-21 0 0,1-1 0 0 0,-1 1 0 0 0,1 0 0 0 0,-1-1 0 0 0,1 1 1 0 0,0-1-1 0 0,-1 1 0 0 0,1-1 0 0 0,0 1 0 0 0,-1-1 0 0 0,1 1 0 0 0,0-1 1 0 0,0 1-1 0 0,-1-1 0 0 0,1 0 0 0 0,0 0 0 0 0,0 1 0 0 0,0-1 0 0 0,0 0 1 0 0,-1 0-1 0 0,1 0 0 0 0,0 0 0 0 0,0 0 0 0 0,0 0 0 0 0,0 0 0 0 0,-1 0 1 0 0,1 0-1 0 0,0-1 0 0 0,1 1 0 0 0,29-5 560 0 0,-18 0-458 0 0,0-1 0 0 0,-1 0-1 0 0,0 0 1 0 0,0-1 0 0 0,11-9-1 0 0,21-12-178 0 0,-43 27 48 0 0,1 0-1 0 0,-1 0 1 0 0,0 1 0 0 0,1-1 0 0 0,-1 1-1 0 0,0-1 1 0 0,1 1 0 0 0,-1-1-1 0 0,1 1 1 0 0,-1 0 0 0 0,1 0-1 0 0,-1 0 1 0 0,0 0 0 0 0,1 0-1 0 0,-1 0 1 0 0,1 0 0 0 0,-1 0-1 0 0,1 0 1 0 0,-1 1 0 0 0,1-1 0 0 0,-1 0-1 0 0,0 1 1 0 0,1 0 0 0 0,-1-1-1 0 0,0 1 1 0 0,1 0 0 0 0,-1-1-1 0 0,2 3 1 0 0,1 1-107 0 0,0 0 1 0 0,0 1-1 0 0,-1 0 0 0 0,1 0 0 0 0,4 9 0 0 0,3 4 205 0 0,-9-15-136 0 0,11 17 128 0 0,1 0 0 0 0,26 27 0 0 0,-36-42-367 0 0,1 0 0 0 0,0-1 0 0 0,0 0 0 0 0,0 0-1 0 0,0-1 1 0 0,1 1 0 0 0,-1-1 0 0 0,1-1 0 0 0,0 1-1 0 0,0-1 1 0 0,0 0 0 0 0,0 0 0 0 0,0 0 0 0 0,10 0-1 0 0,18-1-4947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12630 0 0,'0'0'6035'0'0,"22"91"-6099"0"0,-4-28 352 0 0,3 9-208 0 0,-3 6 32 0 0,4-3 0 0 0,-4-8-80 0 0,4-14 0 0 0,-11-14-256 0 0,-8-20-1681 0 0</inkml:trace>
  <inkml:trace contextRef="#ctx0" brushRef="#br0" timeOffset="1">1 398 9572 0 0,'0'0'16'0'0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11 10149 0 0,'0'0'6653'0'0,"-31"-2"-5986"0"0,1-1-490 0 0,9 0-29 0 0,1 2-1 0 0,-1 0 0 0 0,1 0 0 0 0,-1 2 1 0 0,1 1-1 0 0,-1 1 0 0 0,-37 9 1 0 0,2 5 690 0 0,-80 36 0 0 0,114-42-600 0 0,1 0-1 0 0,0 1 1 0 0,1 1 0 0 0,0 0-1 0 0,1 2 1 0 0,-24 23 0 0 0,38-32-163 0 0,0 0-1 0 0,1 0 1 0 0,-1 0 0 0 0,1 1 0 0 0,0 0-1 0 0,1-1 1 0 0,-6 15 0 0 0,8-17-51 0 0,0-1 1 0 0,0 1-1 0 0,0 0 1 0 0,0 0 0 0 0,1 0-1 0 0,0-1 1 0 0,-1 1-1 0 0,1 0 1 0 0,1 0 0 0 0,-1 0-1 0 0,1 0 1 0 0,-1 0-1 0 0,1 0 1 0 0,0-1 0 0 0,0 1-1 0 0,1 0 1 0 0,2 5-1 0 0,0-4-11 0 0,0 0 0 0 0,0 0 0 0 0,0 0 1 0 0,1-1-1 0 0,-1 0 0 0 0,1 0 0 0 0,0 0 0 0 0,0 0 0 0 0,1-1 0 0 0,9 5 0 0 0,6 1 40 0 0,42 13 1 0 0,13-2-381 0 0,0-4 0 0 0,1-4-1 0 0,1-2 1 0 0,0-5 0 0 0,151-7 0 0 0,-190-5-1109 0 0,-39 6 1324 0 0,1 1 0 0 0,0 0 0 0 0,-1 0 0 0 0,1 0 0 0 0,0-1 0 0 0,-1 1 0 0 0,1 0 0 0 0,-1-1 0 0 0,1 1 0 0 0,-1-1 0 0 0,1 1 0 0 0,-1-1 0 0 0,1 1 0 0 0,-1-1 0 0 0,1 1 0 0 0,-1-1 0 0 0,0 1 0 0 0,1-1 0 0 0,-1 0 0 0 0,0 1 0 0 0,1-1 0 0 0,-1 1 0 0 0,0-1 0 0 0,0 0 0 0 0,0 1 0 0 0,1-1 0 0 0,-1 0 0 0 0,0 1 0 0 0,0-1 0 0 0,0 0 0 0 0,0 1 1 0 0,0-1-1 0 0,0 0 0 0 0,-1 1 0 0 0,1-1 0 0 0,0 0 0 0 0,0 1 0 0 0,0-1 0 0 0,-1 0 0 0 0,1 1 0 0 0,0-1 0 0 0,-1 0 0 0 0,-17-20-7847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4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15015 0 0,'0'0'4530'0'0,"162"102"-4226"0"0,-133-31-96 0 0,-4 8 128 0 0,-17 7 385 0 0,-8-4-161 0 0,0-4-400 0 0,-8-14-96 0 0,-21-17-64 0 0,-3-17-224 0 0,-1-25-1729 0 0,1-5-1168 0 0,7-33-4195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5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17976 0 0,'0'0'1873'0'0,"235"-59"-1185"0"0,-91 36-496 0 0,0 7-15 0 0,-6 10-1122 0 0,-30 6-544 0 0,-32 9-1152 0 0,-22 19-1521 0 0,-29 6-320 0 0,-18-1-192 0 0</inkml:trace>
  <inkml:trace contextRef="#ctx0" brushRef="#br0" timeOffset="1">1019 133 3185 0 0,'0'0'8212'0'0,"43"124"-7267"0"0,-39-89-657 0 0,0-7-192 0 0,3-13-176 0 0,0-15-2289 0 0,11-4-2337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5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32 18601 0 0,'0'0'1808'0'0,"-62"-32"-16646"0"0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6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13542 0 0,'0'0'3540'0'0,"0"11"-3454"0"0,0 252 610 0 0,0-258-586 0 0,0 1 0 0 0,1-1-1 0 0,-1 0 1 0 0,1 0 0 0 0,0 0-1 0 0,0 0 1 0 0,1 0 0 0 0,-1 0 0 0 0,1 0-1 0 0,0 0 1 0 0,1 0 0 0 0,-1-1-1 0 0,6 8 1 0 0,-3-6-19 0 0,0-1 0 0 0,0-1 0 0 0,0 1 0 0 0,1-1 0 0 0,-1 0 0 0 0,1 0 0 0 0,0 0 0 0 0,0-1 0 0 0,1 0 0 0 0,7 3 0 0 0,8 0 26 0 0,1 0-1 0 0,0-1 0 0 0,-1-1 1 0 0,2-1-1 0 0,-1-1 0 0 0,0-1 1 0 0,0-1-1 0 0,0-2 0 0 0,29-4 1 0 0,-41 4-161 0 0,0 0 1 0 0,0-1-1 0 0,0 0 1 0 0,0-1-1 0 0,-1 0 1 0 0,0-1-1 0 0,0 0 1 0 0,0-1-1 0 0,-1 0 1 0 0,1 0-1 0 0,-1-1 1 0 0,-1 0-1 0 0,1-1 1 0 0,-1 0-1 0 0,-1 0 1 0 0,0-1-1 0 0,0 1 1 0 0,0-2-1 0 0,-1 1 1 0 0,0-1 0 0 0,-1 0-1 0 0,0 0 1 0 0,-1 0-1 0 0,0-1 1 0 0,-1 1-1 0 0,4-17 1 0 0,-6 16-32 0 0,0 1 1 0 0,0 0 0 0 0,-1 0-1 0 0,-1 0 1 0 0,1 0 0 0 0,-1 0-1 0 0,-1 0 1 0 0,0 0 0 0 0,-1 0-1 0 0,0 0 1 0 0,0 1 0 0 0,-9-18-1 0 0,8 21 113 0 0,0 0 0 0 0,0 1 0 0 0,0-1 0 0 0,-1 1 1 0 0,0 0-1 0 0,0 0 0 0 0,0 0 0 0 0,-1 1 0 0 0,0 0 0 0 0,0 0 0 0 0,0 0 0 0 0,0 1 0 0 0,0 0 0 0 0,-1 0 0 0 0,0 0 0 0 0,1 1 0 0 0,-1 0 0 0 0,0 0 0 0 0,-8 0 0 0 0,8 1 33 0 0,0 0 0 0 0,-1 0-1 0 0,1 0 1 0 0,0 1 0 0 0,-1 0-1 0 0,1 1 1 0 0,0 0 0 0 0,-15 3 0 0 0,19-3-80 0 0,1 1 0 0 0,-1-1 0 0 0,0 0 0 0 0,1 1 0 0 0,-1-1 1 0 0,1 1-1 0 0,0 0 0 0 0,0 0 0 0 0,-1-1 0 0 0,1 2 1 0 0,0-1-1 0 0,0 0 0 0 0,1 0 0 0 0,-1 1 0 0 0,0-1 1 0 0,1 1-1 0 0,0-1 0 0 0,-1 1 0 0 0,1 0 0 0 0,0-1 1 0 0,0 1-1 0 0,1 0 0 0 0,-1 0 0 0 0,0 3 0 0 0,1-5-134 0 0,-1 0 0 0 0,1 1 0 0 0,-1-1 0 0 0,1 0 0 0 0,0 1-1 0 0,0-1 1 0 0,0 1 0 0 0,0-1 0 0 0,0 0 0 0 0,0 1-1 0 0,0-1 1 0 0,0 1 0 0 0,1-1 0 0 0,-1 0 0 0 0,0 1 0 0 0,1-1-1 0 0,-1 0 1 0 0,1 1 0 0 0,-1-1 0 0 0,1 0 0 0 0,0 0 0 0 0,0 0-1 0 0,0 1 1 0 0,-1-1 0 0 0,1 0 0 0 0,0 0 0 0 0,0 0-1 0 0,0 0 1 0 0,0-1 0 0 0,1 1 0 0 0,-1 0 0 0 0,0 0 0 0 0,0-1-1 0 0,1 1 1 0 0,-1 0 0 0 0,0-1 0 0 0,0 1 0 0 0,3-1 0 0 0,50 7-7896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14631 0 0,'0'0'3940'0'0,"0"18"-2641"0"0,0 93-13 0 0,0-110-1278 0 0,0 0-1 0 0,0 0 1 0 0,0 0-1 0 0,0 0 0 0 0,0 0 1 0 0,1 0-1 0 0,-1 0 1 0 0,0 0-1 0 0,1 0 0 0 0,-1 0 1 0 0,0 0-1 0 0,1 0 1 0 0,0 0-1 0 0,-1 0 0 0 0,1 0 1 0 0,-1 0-1 0 0,1-1 1 0 0,0 1-1 0 0,0 0 0 0 0,-1 0 1 0 0,1-1-1 0 0,0 1 1 0 0,0 0-1 0 0,0-1 0 0 0,0 1 1 0 0,0-1-1 0 0,0 1 1 0 0,0-1-1 0 0,0 0 0 0 0,0 1 1 0 0,0-1-1 0 0,0 0 1 0 0,0 0-1 0 0,0 0 0 0 0,0 0 1 0 0,0 0-1 0 0,2 0 1 0 0,4 0 25 0 0,1 0 0 0 0,-1-1 1 0 0,1 0-1 0 0,10-4 1 0 0,21-6 66 0 0,61-29 0 0 0,-14 5-284 0 0,81-18-250 0 0,-146 48 435 0 0,0 1 0 0 0,0 1 0 0 0,0 1 0 0 0,1 1 0 0 0,-1 0 0 0 0,26 4 0 0 0,-42-3 4 0 0,1 1 1 0 0,0 0 0 0 0,-1 1 0 0 0,1-1 0 0 0,-1 1-1 0 0,1 0 1 0 0,-1 0 0 0 0,0 1 0 0 0,0 0-1 0 0,0 0 1 0 0,0 0 0 0 0,0 0 0 0 0,-1 1-1 0 0,0 0 1 0 0,1-1 0 0 0,-1 2 0 0 0,5 6-1 0 0,-5-5-5 0 0,0 1 0 0 0,-1 0 0 0 0,1 0 1 0 0,-1 0-1 0 0,-1 1 0 0 0,1-1 0 0 0,-1 1 0 0 0,-1-1 0 0 0,0 1 0 0 0,0 0 0 0 0,0 0 0 0 0,-1 9 0 0 0,1-9-55 0 0,-1 0-1 0 0,0 0 1 0 0,-1 0 0 0 0,0 0 0 0 0,0 0 0 0 0,-1 0-1 0 0,0 0 1 0 0,0 0 0 0 0,-1-1 0 0 0,0 1 0 0 0,0-1 0 0 0,-1 0-1 0 0,0 0 1 0 0,0 0 0 0 0,-1 0 0 0 0,1-1 0 0 0,-1 1-1 0 0,-7 4 1 0 0,60-45-13599 0 0</inkml:trace>
  <inkml:trace contextRef="#ctx0" brushRef="#br0" timeOffset="1">2730 435 7619 0 0,'0'0'-4161'0'0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7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8836 0 0,'0'0'2879'0'0,"18"25"-870"0"0,8 6-1248 0 0,-4-7-14 0 0,-2 1-1 0 0,-1 2 1 0 0,28 51 0 0 0,-41-66-431 0 0,-1 1 1 0 0,0 0-1 0 0,-1 1 1 0 0,0-1-1 0 0,-1 1 1 0 0,1 17-1 0 0,-1 5 575 0 0,-2 43 0 0 0,-2-65-696 0 0,0 1 1 0 0,-1 0 0 0 0,-1-1 0 0 0,0 0 0 0 0,-10 25 0 0 0,-33 61 435 0 0,10-27-389 0 0,29-57-257 0 0,1 0-1 0 0,1 1 0 0 0,1-1 1 0 0,1 1-1 0 0,0 0 0 0 0,1 0 0 0 0,0 0 1 0 0,2 25-1 0 0,0-41-11 0 0,3-19 249 0 0,0-84-51 0 0,-15-147 0 0 0,4 143-521 0 0,7-125 0 0 0,1 217 309 0 0,2 0-1 0 0,0 0 0 0 0,0 0 0 0 0,1 0 1 0 0,1 0-1 0 0,0 1 0 0 0,1-1 1 0 0,1 1-1 0 0,0 1 0 0 0,0-1 0 0 0,2 1 1 0 0,-1 0-1 0 0,1 0 0 0 0,1 1 1 0 0,0 0-1 0 0,1 1 0 0 0,0 0 0 0 0,1 0 1 0 0,-1 1-1 0 0,2 1 0 0 0,15-10 1 0 0,-8 7-22 0 0,0 2 1 0 0,1 0 0 0 0,0 1 0 0 0,1 1-1 0 0,0 1 1 0 0,0 1 0 0 0,35-5 0 0 0,-2 5-92 0 0,102 5 0 0 0,-104 3 127 0 0,0 2 0 0 0,-1 2 0 0 0,0 3 0 0 0,-1 2 0 0 0,0 2 0 0 0,-1 2 0 0 0,70 34 0 0 0,-100-41 27 0 0,0 0 0 0 0,-1 2 1 0 0,-1 1-1 0 0,1 0 1 0 0,16 16-1 0 0,-29-24 12 0 0,-1 1 1 0 0,0-1-1 0 0,0 1 0 0 0,0-1 0 0 0,-1 1 1 0 0,1 0-1 0 0,-1 1 0 0 0,0-1 0 0 0,-1 1 1 0 0,0-1-1 0 0,1 1 0 0 0,-2 0 0 0 0,1-1 1 0 0,-1 1-1 0 0,0 0 0 0 0,0 0 1 0 0,0 0-1 0 0,-1 0 0 0 0,0 0 0 0 0,0 1 1 0 0,-2 10-1 0 0,0-11 1 0 0,1 0 0 0 0,-1-1 1 0 0,0 1-1 0 0,0-1 0 0 0,-1 1 0 0 0,1-1 0 0 0,-1 0 1 0 0,0 0-1 0 0,-1 0 0 0 0,1-1 0 0 0,-1 1 0 0 0,0-1 1 0 0,0 0-1 0 0,0 0 0 0 0,-7 5 0 0 0,-4 0 13 0 0,0 0 0 0 0,0 0 0 0 0,-1-2 0 0 0,-18 7 0 0 0,-25 8 34 0 0,-2-4-1 0 0,0-1 1 0 0,-88 10 0 0 0,42-15-588 0 0,-130-2 1 0 0,205-9 113 0 0,-48-3-902 0 0,74 2 973 0 0,-1-1 0 0 0,1 0 0 0 0,-1 0 0 0 0,1-1 1 0 0,0 0-1 0 0,-1 0 0 0 0,1 0 0 0 0,-9-6 0 0 0,14 7 91 0 0,-1 0 0 0 0,1 0 0 0 0,0 0 0 0 0,-1 0 0 0 0,1 0-1 0 0,0 0 1 0 0,0-1 0 0 0,0 1 0 0 0,0 0 0 0 0,0-1-1 0 0,0 1 1 0 0,1-1 0 0 0,-1 1 0 0 0,0-1 0 0 0,1 1-1 0 0,-1-1 1 0 0,1 1 0 0 0,-1-4 0 0 0,-1-25-6682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7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11333 0 0,'0'0'6016'0'0,"0"12"-4783"0"0,-1 52 378 0 0,-16 95 1 0 0,-67 210-704 0 0,80-353-899 0 0,-4 43-789 0 0,7-20-4680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50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1116 1209 8340 0 0,'0'0'5717'0'0,"-24"5"-5461"0"0,-10 4-169 0 0,-2 0 291 0 0,-67 9 0 0 0,66-15 126 0 0,-1-2 0 0 0,1-2 0 0 0,0-1 0 0 0,-1-1 0 0 0,1-2-1 0 0,1-2 1 0 0,-52-17 0 0 0,40 8-516 0 0,2-2-1 0 0,0-2 1 0 0,1-3 0 0 0,1-1-1 0 0,-40-30 1 0 0,58 35 13 0 0,0 0 0 0 0,2-2 0 0 0,1-1 0 0 0,-39-46 0 0 0,51 54-4 0 0,0-1 0 0 0,1-1 1 0 0,1 0-1 0 0,1 0 1 0 0,0-1-1 0 0,1 0 0 0 0,1 0 1 0 0,0 0-1 0 0,-6-37 0 0 0,9 32 2 0 0,0-1 0 0 0,1 1 0 0 0,2-1 0 0 0,0 0 0 0 0,2 1 0 0 0,0-1 0 0 0,1 1 0 0 0,2-1 0 0 0,0 1 0 0 0,1 0 0 0 0,2 1 0 0 0,11-25 0 0 0,-3 16 1 0 0,2 0-1 0 0,2 1 1 0 0,0 1-1 0 0,2 1 1 0 0,1 1-1 0 0,1 1 1 0 0,1 1-1 0 0,34-25 1 0 0,-38 34-8 0 0,1 0 1 0 0,1 1 0 0 0,0 1-1 0 0,0 2 1 0 0,1 0-1 0 0,1 1 1 0 0,0 1-1 0 0,0 2 1 0 0,0 1 0 0 0,1 0-1 0 0,39-2 1 0 0,-41 7-18 0 0,-1 1 0 0 0,0 1 0 0 0,0 1 0 0 0,0 1 0 0 0,0 1 0 0 0,0 1 0 0 0,-1 1 0 0 0,0 1 1 0 0,0 1-1 0 0,0 1 0 0 0,35 20 0 0 0,1 7 68 0 0,-2 2 0 0 0,-1 3 1 0 0,-2 2-1 0 0,-2 2 0 0 0,-2 2 1 0 0,-2 2-1 0 0,-3 3 0 0 0,61 89 0 0 0,-92-121 83 0 0,-1 0-1 0 0,-1 1 1 0 0,0 0-1 0 0,-2 0 0 0 0,0 1 1 0 0,-2 1-1 0 0,0-1 1 0 0,-2 1-1 0 0,0 0 0 0 0,-2 0 1 0 0,0 1-1 0 0,-1 42 0 0 0,-3-62-109 0 0,1 0-1 0 0,-1 0 1 0 0,0 0-1 0 0,0 0 0 0 0,0 0 1 0 0,0 0-1 0 0,-1 0 1 0 0,0 0-1 0 0,0 0 0 0 0,0 0 1 0 0,0-1-1 0 0,0 1 0 0 0,-1-1 1 0 0,0 0-1 0 0,-4 5 1 0 0,1-3 1 0 0,-1 0 0 0 0,1 0 1 0 0,-1 0-1 0 0,0-1 0 0 0,0 0 1 0 0,-1-1-1 0 0,-11 5 0 0 0,-10 0 55 0 0,1-1 0 0 0,-1-1 0 0 0,-44 2 0 0 0,-144 3-638 0 0,76-16-3969 0 0,112 1-6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7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1 174 9556 0 0,'0'0'7428'0'0,"0"4"-7420"0"0,0 12 96 0 0,0-8 182 0 0,0 1 0 0 0,0-1 0 0 0,0 0 1 0 0,1 0-1 0 0,3 13 0 0 0,-3-19-217 0 0,0 1 1 0 0,0 0-1 0 0,1-1 1 0 0,-1 0-1 0 0,0 1 0 0 0,1-1 1 0 0,-1 0-1 0 0,1 0 1 0 0,0 0-1 0 0,0 0 1 0 0,0 0-1 0 0,0 0 0 0 0,0 0 1 0 0,0-1-1 0 0,1 1 1 0 0,-1-1-1 0 0,0 1 0 0 0,1-1 1 0 0,-1 0-1 0 0,1 0 1 0 0,4 1-1 0 0,8 2 14 0 0,0-2 1 0 0,0 1-1 0 0,0-2 1 0 0,0 0-1 0 0,0-1 1 0 0,0 0-1 0 0,0-1 1 0 0,0-1-1 0 0,0-1 1 0 0,0 0-1 0 0,0 0 1 0 0,-1-2-1 0 0,0 0 1 0 0,0 0-1 0 0,0-2 0 0 0,0 1 1 0 0,-1-2-1 0 0,0 0 1 0 0,-1 0-1 0 0,22-20 1 0 0,-29 23-176 0 0,0 0 0 0 0,0 0 0 0 0,0-1 0 0 0,-1 0 0 0 0,0 0 0 0 0,0 0 1 0 0,-1 0-1 0 0,0-1 0 0 0,0 1 0 0 0,0-1 0 0 0,-1 0 0 0 0,0 0 0 0 0,2-9 0 0 0,-4 13 54 0 0,1-1-1 0 0,-1 1 1 0 0,0-1-1 0 0,0 1 0 0 0,0-1 1 0 0,-1 0-1 0 0,1 1 0 0 0,-1-1 1 0 0,0 1-1 0 0,0 0 1 0 0,0-1-1 0 0,0 1 0 0 0,-1 0 1 0 0,1-1-1 0 0,-1 1 0 0 0,0 0 1 0 0,0 0-1 0 0,0 0 1 0 0,0 1-1 0 0,0-1 0 0 0,-1 0 1 0 0,1 1-1 0 0,-1-1 0 0 0,0 1 1 0 0,0 0-1 0 0,0 0 1 0 0,0 0-1 0 0,-4-1 0 0 0,-6-3 0 0 0,0 0 0 0 0,-1 1 0 0 0,0 1 0 0 0,0 1 0 0 0,0 0-1 0 0,-20-2 1 0 0,4 3-20 0 0,-63 3 0 0 0,83 0 45 0 0,-1 0 1 0 0,0 1-1 0 0,1 0 0 0 0,-1 0 0 0 0,-18 8 0 0 0,26-9 8 0 0,0 1 0 0 0,0-1 0 0 0,-1 1 0 0 0,1 0-1 0 0,0 0 1 0 0,1 0 0 0 0,-1 1 0 0 0,0-1-1 0 0,1 1 1 0 0,-1-1 0 0 0,1 1 0 0 0,0 0 0 0 0,0 0-1 0 0,0 0 1 0 0,0 0 0 0 0,0 0 0 0 0,1 0-1 0 0,-1 1 1 0 0,1-1 0 0 0,-1 7 0 0 0,1-9-5 0 0,1 1 1 0 0,0-1-1 0 0,-1 1 1 0 0,1-1-1 0 0,0 1 1 0 0,0 0-1 0 0,0-1 1 0 0,0 1-1 0 0,1-1 1 0 0,-1 1-1 0 0,0-1 1 0 0,1 1-1 0 0,-1-1 1 0 0,1 1 0 0 0,-1-1-1 0 0,1 1 1 0 0,0-1-1 0 0,-1 0 1 0 0,1 1-1 0 0,0-1 1 0 0,0 0-1 0 0,0 0 1 0 0,0 1-1 0 0,0-1 1 0 0,0 0-1 0 0,3 1 1 0 0,1 2-94 0 0,1-2 0 0 0,-1 1 0 0 0,1-1 0 0 0,0 0 0 0 0,-1 0 0 0 0,8 1 0 0 0,15 2-1407 0 0,0-1 0 0 0,0-1 1 0 0,0-1-1 0 0,50-5 1 0 0,30-9-8575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10453 0 0,'0'0'5154'0'0,"-75"143"-3617"0"0,53-84-545 0 0,15 4-271 0 0,7 2-129 0 0,0-4-160 0 0,0-9-256 0 0,7-9-112 0 0,11-13-64 0 0,-14-13-848 0 0,-59-27-9365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3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9588 0 0,'0'0'4194'0'0,"206"-20"-2257"0"0,-65 9-944 0 0,7 0-513 0 0,-3-4-320 0 0,-26-2-432 0 0,-29-5-3378 0 0,-43-2-3553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40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29 126 10325 0 0,'-4'0'1448'0'0,"-20"0"20"0"0,23 0-1436 0 0,1-1 1 0 0,0 0-1 0 0,0 1 1 0 0,0-1-1 0 0,1 0 1 0 0,-1 1-1 0 0,0-1 1 0 0,0 0-1 0 0,0 1 1 0 0,0-1-1 0 0,1 0 1 0 0,-1 1-1 0 0,0-1 1 0 0,0 1-1 0 0,1-1 1 0 0,-1 0-1 0 0,0 1 1 0 0,1-1-1 0 0,-1 1 1 0 0,1-1-1 0 0,0 0 1 0 0,10-6-39 0 0,1 0 0 0 0,0 1 0 0 0,0 0 0 0 0,0 1 0 0 0,1 0 0 0 0,0 1 0 0 0,16-4 0 0 0,6-2 6 0 0,5-3-8 0 0,84-23 18 0 0,-115 34 133 0 0,-1 1 0 0 0,0 0-1 0 0,1 1 1 0 0,-1 0 0 0 0,11 1-1 0 0,20 1 13 0 0,309 4 961 0 0,-33 4-68 0 0,98 0-213 0 0,1918 20 1555 0 0,-765-25-5055 0 0,-1481-6 2405 0 0,102 3-1527 0 0,-151 1 1356 0 0,-1 2 0 0 0,1 0-1 0 0,39 13 1 0 0,50 22-648 0 0,42 12-3471 0 0,-88-33-1341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41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11 11621 0 0,'0'0'5296'0'0,"-5"-1"-4477"0"0,-14-4-123 0 0,14 4 972 0 0,10 0-1590 0 0,-1 0 0 0 0,0 0 0 0 0,0 1 1 0 0,1 0-1 0 0,-1 0 0 0 0,0 0 0 0 0,7 1 1 0 0,14 2-76 0 0,253 12 270 0 0,-20-6 92 0 0,83-1-130 0 0,80-3-78 0 0,742-5 641 0 0,175 1-1873 0 0,-1278-1 656 0 0,-26-1-285 0 0,0 2 1 0 0,0 1-1 0 0,48 9 0 0 0,-60-1-1591 0 0,-19-4-317 0 0,-3-5 2488 0 0,0-1 0 0 0,0 0-1 0 0,0 1 1 0 0,0-1-1 0 0,-1 0 1 0 0,1 1 0 0 0,0-1-1 0 0,0 0 1 0 0,0 1-1 0 0,0-1 1 0 0,0 0 0 0 0,-38 15-7195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49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264 353 4354 0 0,'-7'-3'1060'0'0,"1"0"0"0"0,0-1 0 0 0,-1 0 0 0 0,1-1 0 0 0,1 1 0 0 0,-1-1 0 0 0,1-1 0 0 0,-16-16 5500 0 0,20 22-6371 0 0,-6 8 1250 0 0,0 15-1801 0 0,-37 144 231 0 0,-5 19 659 0 0,42-147-320 0 0,0 0 1 0 0,-1 72-1 0 0,8 0 29 0 0,0-111-247 0 0,0-35 1264 0 0,0-294-782 0 0,-2 295-568 0 0,-1 0-1 0 0,-2 1 1 0 0,-17-59 0 0 0,13 59 39 0 0,1 0-1 0 0,2-1 1 0 0,-4-61 0 0 0,11 90 53 0 0,-1 0 1 0 0,1 0-1 0 0,0 0 0 0 0,0 0 0 0 0,1 1 1 0 0,-1-1-1 0 0,1 0 0 0 0,0 1 0 0 0,0-1 1 0 0,1 1-1 0 0,-1 0 0 0 0,1 0 0 0 0,0 0 1 0 0,0 0-1 0 0,0 0 0 0 0,1 1 0 0 0,-1-1 1 0 0,1 1-1 0 0,0 0 0 0 0,0 0 0 0 0,0 1 1 0 0,0-1-1 0 0,6-2 0 0 0,11-5-15 0 0,1 0 0 0 0,0 2 1 0 0,38-10-1 0 0,40-6 25 0 0,186-19 0 0 0,107 26-1200 0 0,-379 20-805 0 0,-17 5 461 0 0,-22 6-618 0 0,-18-3-1126 0 0,-4-3-1878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9188 0 0,'0'0'2593'0'0,"29"11"-496"0"0,4-7-80 0 0,6 0-528 0 0,8-2-497 0 0,7-1-335 0 0,8 1-321 0 0,6-2-160 0 0,8 0-112 0 0,4 0-32 0 0,-1 0-16 0 0,-3 0-592 0 0,-15 0-1041 0 0,-14 0-1536 0 0,-11 0-2098 0 0,-18 0-2288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0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0 8180 0 0,'0'0'6512'0'0,"-20"4"-6293"0"0,-64 17-112 0 0,77-18-56 0 0,1 0 1 0 0,0 0 0 0 0,0 1 0 0 0,0-1-1 0 0,1 2 1 0 0,-1-1 0 0 0,1 0 0 0 0,0 1 0 0 0,0 0-1 0 0,0 0 1 0 0,1 1 0 0 0,0-1 0 0 0,0 1 0 0 0,0 0-1 0 0,-5 12 1 0 0,3-7 75 0 0,3-5-17 0 0,0 1 0 0 0,0 0 0 0 0,0 0 0 0 0,1 0 0 0 0,0 0 0 0 0,1 0 0 0 0,0 1 1 0 0,0-1-1 0 0,0 0 0 0 0,1 12 0 0 0,5-17 95 0 0,5-4-49 0 0,1 0 0 0 0,-1 0-1 0 0,0-1 1 0 0,0 0 0 0 0,-1-1-1 0 0,1 0 1 0 0,-1-1 0 0 0,1 1 0 0 0,-1-2-1 0 0,15-11 1 0 0,-8 6-45 0 0,0 1 0 0 0,23-10 1 0 0,-38 19-96 0 0,0 1 0 0 0,0-1 0 0 0,0 1 1 0 0,1 0-1 0 0,-1-1 0 0 0,0 1 0 0 0,1 0 1 0 0,-1 0-1 0 0,0 0 0 0 0,0 0 0 0 0,1 0 1 0 0,-1 0-1 0 0,0 0 0 0 0,1 0 0 0 0,-1 1 1 0 0,0-1-1 0 0,0 0 0 0 0,1 1 0 0 0,-1-1 1 0 0,0 1-1 0 0,0-1 0 0 0,0 1 0 0 0,1 0 1 0 0,-1-1-1 0 0,0 1 0 0 0,0 0 0 0 0,0 0 1 0 0,0 0-1 0 0,0 0 0 0 0,-1 0 0 0 0,3 2 1 0 0,0 3-89 0 0,1 0 1 0 0,-1 1 0 0 0,0-1-1 0 0,4 14 1 0 0,1 2 161 0 0,-3-11-61 0 0,0 0 0 0 0,1-1 0 0 0,0 0 1 0 0,1 0-1 0 0,0 0 0 0 0,0-1 0 0 0,1 0 0 0 0,10 8 0 0 0,-14-13-178 0 0,1-1-1 0 0,-1 0 0 0 0,1-1 1 0 0,-1 1-1 0 0,1-1 0 0 0,0 0 0 0 0,0 0 1 0 0,0 0-1 0 0,0-1 0 0 0,0 0 1 0 0,1 0-1 0 0,-1 0 0 0 0,0-1 1 0 0,0 1-1 0 0,1-1 0 0 0,-1-1 0 0 0,0 1 1 0 0,1-1-1 0 0,-1 0 0 0 0,8-2 1 0 0,-9 2-479 0 0,0-1 0 0 0,1 1 1 0 0,-1-1-1 0 0,0 0 1 0 0,0-1-1 0 0,0 1 0 0 0,3-4 1 0 0,27-23-8583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2 10901 0 0,'0'0'4714'0'0,"-35"-1"-4543"0"0,-114 0-70 0 0,138 2-70 0 0,0-1-1 0 0,0 1 0 0 0,0 1 0 0 0,0 0 0 0 0,-13 3 1 0 0,18-2 16 0 0,1-1 1 0 0,-1 1 0 0 0,0 0 0 0 0,1 1-1 0 0,-8 5 1 0 0,-3 3 77 0 0,10-8-19 0 0,0-1 1 0 0,1 2-1 0 0,0-1 1 0 0,-1 1-1 0 0,2-1 1 0 0,-1 1-1 0 0,1 1 0 0 0,-1-1 1 0 0,1 1-1 0 0,1-1 1 0 0,-1 1-1 0 0,1 0 1 0 0,0 0-1 0 0,1 1 1 0 0,-1-1-1 0 0,1 1 1 0 0,0-1-1 0 0,1 1 1 0 0,-1 0-1 0 0,2-1 1 0 0,-1 1-1 0 0,1 0 1 0 0,0 7-1 0 0,0-12-83 0 0,1 1 0 0 0,-1-1 1 0 0,1 0-1 0 0,0 0 0 0 0,0 0 0 0 0,0 0 0 0 0,0 0 0 0 0,0 0 0 0 0,0 0 0 0 0,0 0 0 0 0,1 0 0 0 0,-1 0 0 0 0,1-1 0 0 0,-1 1 0 0 0,1-1 0 0 0,0 1 0 0 0,-1-1 0 0 0,1 1 0 0 0,0-1 0 0 0,0 0 0 0 0,0 0 0 0 0,0 0 0 0 0,0 0 0 0 0,3 0 0 0 0,7 4 17 0 0,1-1 0 0 0,0-1-1 0 0,14 2 1 0 0,-17-3 4 0 0,57 6-480 0 0,0-2 0 0 0,113-6 0 0 0,3 0-9642 0 0,-154 3 5908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1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9925 0 0,'0'-2'9588'0'0,"0"8"-9156"0"0,0 12 288 0 0,0 12 417 0 0,14 13-321 0 0,-7 13-143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56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785 168 7251 0 0,'0'0'9589'0'0,"0"-30"-7770"0"0,1 7-1751 0 0,0 14-57 0 0,-1-1 0 0 0,0 1 0 0 0,-2-16 0 0 0,2 23-11 0 0,0 0 1 0 0,-1 0-1 0 0,0-1 0 0 0,1 1 1 0 0,-1 0-1 0 0,0 0 1 0 0,0 0-1 0 0,0 0 0 0 0,0 1 1 0 0,0-1-1 0 0,-1 0 1 0 0,1 0-1 0 0,0 0 0 0 0,-1 1 1 0 0,0-1-1 0 0,1 1 1 0 0,-1 0-1 0 0,0-1 0 0 0,0 1 1 0 0,-2-2-1 0 0,-8-1 1 0 0,0-1-1 0 0,1 2 0 0 0,-1 0 1 0 0,0 0-1 0 0,-1 1 0 0 0,-20-1 1 0 0,-76 4-107 0 0,104 0 97 0 0,-20 1-15 0 0,1 1-1 0 0,-1 2 1 0 0,1 1 0 0 0,0 0-1 0 0,0 2 1 0 0,1 1 0 0 0,0 1-1 0 0,0 0 1 0 0,1 2 0 0 0,0 1-1 0 0,-23 18 1 0 0,25-16 14 0 0,0 1-1 0 0,1 1 1 0 0,1 1 0 0 0,0 1-1 0 0,1 0 1 0 0,2 1 0 0 0,0 1-1 0 0,1 0 1 0 0,1 1 0 0 0,1 0-1 0 0,-10 25 1 0 0,14-17 73 0 0,1 1-1 0 0,1 0 1 0 0,1 0-1 0 0,2 0 1 0 0,1 1-1 0 0,3 36 1 0 0,-1-52 33 0 0,1-1 0 0 0,0 0 1 0 0,1 0-1 0 0,1 0 1 0 0,1 0-1 0 0,0 0 0 0 0,11 25 1 0 0,-5-20 49 0 0,1 0 0 0 0,0-1 0 0 0,2 0 0 0 0,25 29 1 0 0,-17-26-107 0 0,1 0 1 0 0,0-2 0 0 0,1-1 0 0 0,2 0 0 0 0,0-2 0 0 0,0-1 0 0 0,2-1 0 0 0,0-1-1 0 0,0-1 1 0 0,1-1 0 0 0,1-2 0 0 0,0-1 0 0 0,0-1 0 0 0,1-2 0 0 0,0-1-1 0 0,0-1 1 0 0,0-1 0 0 0,1-2 0 0 0,-1-1 0 0 0,0-2 0 0 0,58-10 0 0 0,-65 7-43 0 0,0-1 0 0 0,-1-1 1 0 0,0-1-1 0 0,0-1 1 0 0,-1-1-1 0 0,0-1 0 0 0,-1 0 1 0 0,0-2-1 0 0,-1-1 1 0 0,0 0-1 0 0,-1-1 0 0 0,-1-1 1 0 0,0 0-1 0 0,27-36 1 0 0,-23 10 71 0 0,-20 39-24 0 0,0 1 1 0 0,0 0-1 0 0,-1 0 0 0 0,1-1 0 0 0,-1 1 0 0 0,1 0 0 0 0,-1-1 1 0 0,0 1-1 0 0,0 0 0 0 0,0-1 0 0 0,0 1 0 0 0,0 0 1 0 0,-1-1-1 0 0,1 1 0 0 0,-1 0 0 0 0,1-1 0 0 0,-2-2 0 0 0,0 4-14 0 0,1 0-1 0 0,-1 0 0 0 0,1-1 0 0 0,-1 1 1 0 0,0 0-1 0 0,0 0 0 0 0,1 1 0 0 0,-1-1 0 0 0,0 0 1 0 0,0 0-1 0 0,0 1 0 0 0,0-1 0 0 0,0 1 1 0 0,0 0-1 0 0,0 0 0 0 0,0 0 0 0 0,0-1 1 0 0,-4 2-1 0 0,-2-2 8 0 0,-150 0-80 0 0,111 2-108 0 0,1-1 0 0 0,-68-9-1 0 0,111 8 107 0 0,0 1 0 0 0,1 0-1 0 0,-1-1 1 0 0,0 0 0 0 0,1 1-1 0 0,-1-1 1 0 0,1 0 0 0 0,-1 0-1 0 0,1-1 1 0 0,0 1 0 0 0,-1 0-1 0 0,1-1 1 0 0,0 0 0 0 0,0 1-1 0 0,-3-4 1 0 0,3 2-269 0 0,1 0 1 0 0,-1 0-1 0 0,1 0 0 0 0,0 0 0 0 0,0 0 1 0 0,0 0-1 0 0,1 0 0 0 0,-1-1 0 0 0,1 1 1 0 0,0 0-1 0 0,-1 0 0 0 0,2-5 0 0 0,-1 6 66 0 0,0 1 1 0 0,0 0-1 0 0,0 0 0 0 0,0-1 0 0 0,0 1 0 0 0,0 0 1 0 0,1 0-1 0 0,-1-1 0 0 0,0 1 0 0 0,1 0 0 0 0,-1 0 0 0 0,1 0 1 0 0,0-2-1 0 0,20-14-4874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3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6819 0 0,'0'2'11104'0'0,"-3"15"-11117"0"0,-23 373 3482 0 0,1-2-1349 0 0,23-331-2013 0 0,1-37-100 0 0,0 0 0 0 0,1 0 0 0 0,1 0 0 0 0,1 0 0 0 0,7 35 0 0 0,4-26-56 0 0,-4-23-244 0 0,-8-7 268 0 0,0 1-1 0 0,-1 0 1 0 0,1-1 0 0 0,0 1-1 0 0,-1-1 1 0 0,1 1 0 0 0,-1-1 0 0 0,1 1-1 0 0,0-1 1 0 0,-1 0 0 0 0,0 1-1 0 0,1-1 1 0 0,-1 0 0 0 0,1 1-1 0 0,-1-1 1 0 0,0 0 0 0 0,1 1-1 0 0,-1-1 1 0 0,0-1 0 0 0,43-113-5020 0 0,-21 52-1198 0 0,-1 3-4148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5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686 800 9316 0 0,'0'0'2012'0'0,"-3"-5"-281"0"0,-1 0-1408 0 0,1 3 2 0 0,0-1 1 0 0,1 0-1 0 0,0 0 1 0 0,0 0-1 0 0,-1 0 1 0 0,2 0-1 0 0,-1-1 1 0 0,0 1-1 0 0,1-1 1 0 0,0 1-1 0 0,-2-8 1 0 0,3 10-268 0 0,0 0 1 0 0,0 1-1 0 0,-1-1 1 0 0,1 0-1 0 0,0 0 1 0 0,0 0-1 0 0,0 0 1 0 0,-1 1-1 0 0,1-1 1 0 0,0 0-1 0 0,-1 0 1 0 0,1 1-1 0 0,-1-1 1 0 0,1 0-1 0 0,-1 1 1 0 0,1-1-1 0 0,-1 0 1 0 0,1 1-1 0 0,-1-1 1 0 0,0 1-1 0 0,1-1 1 0 0,-1 1-1 0 0,0-1 1 0 0,0 1-1 0 0,1 0 1 0 0,-1-1-1 0 0,0 1 1 0 0,0 0-1 0 0,1 0 1 0 0,-1-1-1 0 0,-1 1 1 0 0,-31-2 219 0 0,25 2-203 0 0,-3 0-76 0 0,0 0 0 0 0,0 1 0 0 0,0 0 0 0 0,0 0 0 0 0,0 1 0 0 0,1 1 0 0 0,-1 0 0 0 0,1 1 0 0 0,-1-1 0 0 0,1 2 0 0 0,0 0 0 0 0,1 0 0 0 0,-1 1 0 0 0,1 0 0 0 0,0 0 0 0 0,0 1 0 0 0,1 0 0 0 0,-14 16 0 0 0,13-12-4 0 0,1 0-1 0 0,0 1 0 0 0,0 0 1 0 0,1 0-1 0 0,1 0 0 0 0,0 1 1 0 0,1 0-1 0 0,0 0 0 0 0,1 0 1 0 0,0 1-1 0 0,2 0 0 0 0,-1-1 1 0 0,2 1-1 0 0,-1 0 0 0 0,2 22 1 0 0,0-26 22 0 0,0 0 0 0 0,1-1 1 0 0,0 1-1 0 0,1 0 0 0 0,0 0 1 0 0,0-1-1 0 0,1 1 1 0 0,0-1-1 0 0,8 17 0 0 0,-7-20-11 0 0,-1-1 0 0 0,1 1 0 0 0,1-1 0 0 0,-1 0-1 0 0,1 0 1 0 0,0-1 0 0 0,0 1 0 0 0,0-1 0 0 0,1 0-1 0 0,-1-1 1 0 0,1 1 0 0 0,0-1 0 0 0,0 0 0 0 0,0 0 0 0 0,9 2-1 0 0,-2-1 8 0 0,1 0-1 0 0,-1-1 1 0 0,0-1 0 0 0,1 0-1 0 0,0-1 1 0 0,-1 0-1 0 0,1-1 1 0 0,0-1-1 0 0,-1 0 1 0 0,1-1-1 0 0,-1 0 1 0 0,1-1 0 0 0,-1 0-1 0 0,19-8 1 0 0,-17 4 14 0 0,0-1 1 0 0,0 0-1 0 0,-1-1 1 0 0,0 0 0 0 0,-1-1-1 0 0,0-1 1 0 0,0 0-1 0 0,-1 0 1 0 0,-1-2-1 0 0,0 1 1 0 0,10-16 0 0 0,-11 14-11 0 0,-1 0 1 0 0,0-1 0 0 0,-1-1 0 0 0,-1 1-1 0 0,0-1 1 0 0,-1-1 0 0 0,-1 1 0 0 0,0-1-1 0 0,-1 0 1 0 0,-1 0 0 0 0,-1 0 0 0 0,0 0-1 0 0,-2 0 1 0 0,0-1 0 0 0,0 1 0 0 0,-2 0-1 0 0,0-1 1 0 0,-1 1 0 0 0,0 0 0 0 0,-2 1-1 0 0,0-1 1 0 0,-1 1 0 0 0,0 0 0 0 0,-11-18-1 0 0,-1 8 1 0 0,0 0 0 0 0,-2 1 0 0 0,-1 1-1 0 0,-1 1 1 0 0,-39-31 0 0 0,-139-94-31 0 0,178 132-1 0 0,-249-160-60 0 0,169 111 90 0 0,84 54 30 0 0,1-1 1 0 0,0 0 0 0 0,-20-21 0 0 0,40 34-27 0 0,0-1 1 0 0,0 0 0 0 0,1 1 0 0 0,-1-1-1 0 0,0 1 1 0 0,0 0 0 0 0,0 0 0 0 0,5 2-1 0 0,41 23-146 0 0,0 2-1 0 0,50 39 0 0 0,91 79 209 0 0,-126-93 129 0 0,108 115 0 0 0,-147-140-196 0 0,-2 2-1 0 0,-1 0 1 0 0,-1 1 0 0 0,-2 1 0 0 0,-1 1-1 0 0,22 56 1 0 0,-36-77-98 0 0,0 1 0 0 0,-2 0-1 0 0,3 27 1 0 0,0-1-1310 0 0,-5-39 1213 0 0,0 1 0 0 0,0 0 0 0 0,0 0 0 0 0,0 0 0 0 0,0 0 0 0 0,0 0 0 0 0,1 0 0 0 0,-1 0 0 0 0,0 0 0 0 0,0-1 0 0 0,1 1 0 0 0,-1 0 0 0 0,1 0 0 0 0,-1 0 0 0 0,1 0 0 0 0,-1-1 1 0 0,1 1-1 0 0,-1 0 0 0 0,1-1 0 0 0,0 1 0 0 0,-1 0 0 0 0,1-1 0 0 0,0 1 0 0 0,-1-1 0 0 0,1 1 0 0 0,0-1 0 0 0,0 1 0 0 0,0-1 0 0 0,0 0 0 0 0,-1 1 0 0 0,1-1 0 0 0,0 0 0 0 0,0 0 0 0 0,1 1 0 0 0,19 0-5975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5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50 344 9588 0 0,'0'0'6243'0'0,"9"-19"-5496"0"0,4-6-644 0 0,2-5-19 0 0,22-63-1 0 0,-33 78-82 0 0,0-1 1 0 0,-2 0 0 0 0,0 0 0 0 0,-1 0-1 0 0,-1-24 1 0 0,0 25 1 0 0,0 13 13 0 0,0 1 0 0 0,0-1-1 0 0,0 0 1 0 0,0 1 0 0 0,0-1 0 0 0,0 1-1 0 0,0-1 1 0 0,-1 0 0 0 0,1 1 0 0 0,-1-1-1 0 0,1 1 1 0 0,-1-1 0 0 0,1 1 0 0 0,-1-1-1 0 0,0 1 1 0 0,0 0 0 0 0,0-1 0 0 0,0 1-1 0 0,0 0 1 0 0,0-1 0 0 0,0 1 0 0 0,-2-2-1 0 0,-1 2 52 0 0,1 0 0 0 0,0 0 0 0 0,0 0 0 0 0,-1 0 0 0 0,1 0 0 0 0,-1 1 0 0 0,1 0 0 0 0,-1-1 1 0 0,-6 2-1 0 0,7-2-64 0 0,0 2 0 0 0,0-1 0 0 0,0 0 0 0 0,0 0 1 0 0,0 1-1 0 0,0 0 0 0 0,0-1 0 0 0,0 1 0 0 0,0 0 1 0 0,1 1-1 0 0,-1-1 0 0 0,0 0 0 0 0,0 1 0 0 0,1 0 1 0 0,-1-1-1 0 0,1 1 0 0 0,0 0 0 0 0,-1 0 0 0 0,1 0 1 0 0,0 1-1 0 0,-3 4 0 0 0,2-2 15 0 0,0 1-1 0 0,0 0 1 0 0,1 0-1 0 0,0-1 1 0 0,0 2 0 0 0,1-1-1 0 0,0 0 1 0 0,0 0-1 0 0,0 0 1 0 0,0 8 0 0 0,2-8 1 0 0,-1 0 0 0 0,1 0 0 0 0,-1 0 0 0 0,2 0 0 0 0,-1 0 0 0 0,1 0 0 0 0,-1-1 0 0 0,2 1 0 0 0,-1-1 0 0 0,1 1 0 0 0,0-1 0 0 0,0 0 0 0 0,0 0 0 0 0,0 0 0 0 0,1 0 0 0 0,0-1 0 0 0,0 1 0 0 0,1-1 0 0 0,-1 0 0 0 0,1 0 0 0 0,8 5 0 0 0,8 4 21 0 0,0-1 0 0 0,1-1 0 0 0,0-1 0 0 0,24 7 1 0 0,-5-3-44 0 0,1-1 1 0 0,1-2 0 0 0,0-3 0 0 0,0-1-1 0 0,81 3 1 0 0,-121-10-85 0 0,-1 0 0 0 0,1 0-1 0 0,0 0 1 0 0,0 0 0 0 0,0-1-1 0 0,0 1 1 0 0,-1-1 0 0 0,5-1-1 0 0,-6 2-11 0 0,0-1 0 0 0,-1 0 0 0 0,1 1 0 0 0,-1-1 0 0 0,0 0 0 0 0,1 1 0 0 0,-1-1-1 0 0,1 0 1 0 0,-1 0 0 0 0,0 1 0 0 0,0-1 0 0 0,1 0 0 0 0,-1 0 0 0 0,0 0 0 0 0,0 1-1 0 0,0-1 1 0 0,0 0 0 0 0,0 0 0 0 0,0 0 0 0 0,0 0 0 0 0,0 1 0 0 0,0-1 0 0 0,0 0 0 0 0,-1 0-1 0 0,1 0 1 0 0,0 1 0 0 0,0-1 0 0 0,-1-1 0 0 0,-11-33-5752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557 534 9460 0 0,'0'0'5227'0'0,"7"19"-3827"0"0,-4-9-1201 0 0,5 12 171 0 0,0 0 0 0 0,2 0 0 0 0,0 0 0 0 0,16 21 0 0 0,70 85 1374 0 0,-56-77-1193 0 0,-39-50-389 0 0,-1-3-50 0 0,0 1-1 0 0,-1-1 0 0 0,0 1 0 0 0,1-1 0 0 0,-1 1 1 0 0,0-1-1 0 0,0 1 0 0 0,1-1 0 0 0,-1 1 0 0 0,0 0 1 0 0,-1-1-1 0 0,1 1 0 0 0,-2-1 0 0 0,0-2 133 0 0,-22-21 74 0 0,-2 0 1 0 0,-1 2-1 0 0,-33-21 0 0 0,-1-2-262 0 0,59 44-55 0 0,-265-216-180 0 0,226 180 45 0 0,1-2 0 0 0,3-1 0 0 0,1-3 0 0 0,-32-49-1 0 0,63 84 78 0 0,0 0 0 0 0,1-1-1 0 0,0 0 1 0 0,0 0 0 0 0,1 0-1 0 0,0-1 1 0 0,1 1 0 0 0,0-1-1 0 0,1 0 1 0 0,0 0 0 0 0,0-12-1 0 0,1 21 44 0 0,1 0-1 0 0,0-1 1 0 0,0 1 0 0 0,0 0-1 0 0,0 0 1 0 0,0 0 0 0 0,1 0 0 0 0,-1 0-1 0 0,1 0 1 0 0,-1 0 0 0 0,1 0-1 0 0,0 0 1 0 0,0 0 0 0 0,0 0-1 0 0,0 0 1 0 0,0 0 0 0 0,0 0-1 0 0,0 1 1 0 0,1-1 0 0 0,-1 0-1 0 0,0 1 1 0 0,1-1 0 0 0,3-2-1 0 0,1 2-28 0 0,0-1-1 0 0,0 1 1 0 0,1 0-1 0 0,-1 0 1 0 0,1 1-1 0 0,12-2 1 0 0,33-3-149 0 0,1 3 0 0 0,0 2 1 0 0,0 2-1 0 0,59 9 0 0 0,-40 1 191 0 0,0 3-1 0 0,100 33 1 0 0,-143-38 42 0 0,0 2 1 0 0,-1 1 0 0 0,0 1-1 0 0,33 22 1 0 0,-57-32-35 0 0,0-1 0 0 0,-1 1-1 0 0,0 0 1 0 0,0 0 0 0 0,0 0 0 0 0,0 0 0 0 0,0 1 0 0 0,0-1 0 0 0,-1 1-1 0 0,0 0 1 0 0,0-1 0 0 0,0 1 0 0 0,2 6 0 0 0,-3-8-5 0 0,-1 0 1 0 0,0 1-1 0 0,1-1 0 0 0,-1 0 0 0 0,0 0 1 0 0,0 1-1 0 0,0-1 0 0 0,-1 0 1 0 0,1 0-1 0 0,0 0 0 0 0,-1 0 1 0 0,0 1-1 0 0,1-1 0 0 0,-1 0 0 0 0,0 0 1 0 0,0 0-1 0 0,0 0 0 0 0,0 0 1 0 0,-1-1-1 0 0,1 1 0 0 0,0 0 0 0 0,-1 0 1 0 0,1-1-1 0 0,-1 1 0 0 0,0-1 1 0 0,1 1-1 0 0,-1-1 0 0 0,-2 1 1 0 0,-9 6 2 0 0,0-1 1 0 0,0-1 0 0 0,-1 0 0 0 0,0-1 0 0 0,-22 6 0 0 0,-79 12-924 0 0,55-16-717 0 0,23-6-2584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8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6627 0 0,'-12'0'13608'0'0,"7"0"-14021"0"0,4 0 672 0 0,3 0-398 0 0,9 3 115 0 0,1-1 0 0 0,-1 0-1 0 0,1-1 1 0 0,0 0-1 0 0,22-2 1 0 0,6 0-3 0 0,480 5-703 0 0,-435-4 574 0 0,-101 0-3320 0 0,-12 0-267 0 0,4 0-2046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03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1246 3378 0 0,'-6'13'16789'0'0,"4"-14"-16603"0"0,-1 0 0 0 0,1 0 0 0 0,0 0 0 0 0,0 0 0 0 0,0 0 1 0 0,0-1-1 0 0,0 1 0 0 0,0 0 0 0 0,0-1 0 0 0,0 0 0 0 0,1 1 0 0 0,-1-1 1 0 0,0 0-1 0 0,1 0 0 0 0,0 0 0 0 0,-1 0 0 0 0,-1-4 0 0 0,-24-46 414 0 0,23 46-565 0 0,-6-18-16 0 0,0 0 0 0 0,2-1 0 0 0,0 0 0 0 0,2 0 0 0 0,-6-48 0 0 0,4-133 69 0 0,8 200-87 0 0,1-18 18 0 0,1 1 0 0 0,0-1 0 0 0,2 0 0 0 0,1 1 1 0 0,1 0-1 0 0,0 0 0 0 0,2 0 0 0 0,1 1 0 0 0,1 0 0 0 0,0 1 0 0 0,2 0 0 0 0,17-24 0 0 0,11-11 23 0 0,3 1 1 0 0,2 2-1 0 0,2 3 0 0 0,78-66 0 0 0,-110 104-94 0 0,2 0-1 0 0,-1 1 1 0 0,1 1 0 0 0,1 0-1 0 0,0 2 1 0 0,0 0 0 0 0,31-9-1 0 0,-17 9-149 0 0,1 2-1 0 0,0 1 0 0 0,58-1 0 0 0,297 13-2125 0 0,-132 27-2171 0 0,-241-29 3550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03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5587 0 0,'0'0'5826'0'0,"144"-21"-5506"0"0,-57 19 737 0 0,25 0 384 0 0,7 2-177 0 0,4 0-223 0 0,0 0-689 0 0,-12 0-272 0 0,-17 2-224 0 0,-18-2-1217 0 0,-22 0-2465 0 0,-21-16-3441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04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0 6947 0 0,'0'0'7764'0'0,"-13"1"-6553"0"0,-9-1-894 0 0,-200 13 817 0 0,203-10-1133 0 0,-1 0 0 0 0,0 2 0 0 0,1 0-1 0 0,0 1 1 0 0,1 1 0 0 0,-1 1 0 0 0,-20 12-1 0 0,33-16 70 0 0,-1 0 0 0 0,1 0-1 0 0,1 1 1 0 0,-1 0-1 0 0,1 0 1 0 0,-1 0-1 0 0,2 0 1 0 0,-1 1 0 0 0,0 0-1 0 0,1 0 1 0 0,0 0-1 0 0,1 0 1 0 0,-1 1-1 0 0,1 0 1 0 0,0-1-1 0 0,1 1 1 0 0,0 0 0 0 0,0 1-1 0 0,0-1 1 0 0,1 0-1 0 0,0 0 1 0 0,0 11-1 0 0,1-16-37 0 0,0 0 0 0 0,1 0-1 0 0,-1 1 1 0 0,0-1-1 0 0,1 0 1 0 0,-1 0-1 0 0,1 0 1 0 0,0 0-1 0 0,0 0 1 0 0,-1 0 0 0 0,1 0-1 0 0,1 0 1 0 0,-1 0-1 0 0,0 0 1 0 0,0 0-1 0 0,1-1 1 0 0,-1 1 0 0 0,1-1-1 0 0,-1 1 1 0 0,1-1-1 0 0,0 1 1 0 0,0-1-1 0 0,-1 0 1 0 0,1 0 0 0 0,0 0-1 0 0,0 0 1 0 0,0 0-1 0 0,0 0 1 0 0,0 0-1 0 0,1-1 1 0 0,1 1 0 0 0,8 1 70 0 0,1 0 1 0 0,0-1 0 0 0,-1 0 0 0 0,18-1 0 0 0,-11-1 66 0 0,-8 1-153 0 0,-1-1 0 0 0,1 0 0 0 0,0 0 0 0 0,-1-1 0 0 0,1-1-1 0 0,-1 0 1 0 0,0 0 0 0 0,0-1 0 0 0,0 0 0 0 0,0-1-1 0 0,-1 0 1 0 0,1 0 0 0 0,14-13 0 0 0,-23 17-59 0 0,-1 140-762 0 0,0-137 672 0 0,0-1 0 0 0,0 1 0 0 0,0 0 1 0 0,0 0-1 0 0,1-1 0 0 0,-1 1 1 0 0,0-1-1 0 0,1 1 0 0 0,-1 0 1 0 0,1-1-1 0 0,0 1 0 0 0,-1-1 0 0 0,1 1 1 0 0,0-1-1 0 0,0 1 0 0 0,0-1 1 0 0,0 0-1 0 0,0 1 0 0 0,0-1 1 0 0,1 0-1 0 0,-1 0 0 0 0,0 0 0 0 0,3 1 1 0 0,-1 0-686 0 0,1 0 0 0 0,-1-1 0 0 0,1 0 1 0 0,0 0-1 0 0,-1 0 0 0 0,1-1 0 0 0,0 1 1 0 0,0-1-1 0 0,6 0 0 0 0,18 0-5833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04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10 6227 0 0,'0'0'5944'0'0,"-14"-3"-5456"0"0,-3 0-159 0 0,-1 1 0 0 0,1 1 0 0 0,0 0-1 0 0,-1 1 1 0 0,1 1 0 0 0,-1 0 0 0 0,-31 8 0 0 0,1 6 1061 0 0,-51 24 0 0 0,78-29-1004 0 0,1 0 1 0 0,0 2-1 0 0,0 0 0 0 0,-31 26 0 0 0,48-35-329 0 0,0 0-1 0 0,0-1 0 0 0,0 2 1 0 0,0-1-1 0 0,1 0 1 0 0,-1 0-1 0 0,1 1 0 0 0,0 0 1 0 0,0-1-1 0 0,0 1 1 0 0,0 0-1 0 0,1 0 0 0 0,0 0 1 0 0,-1 0-1 0 0,2 0 1 0 0,-2 4-1 0 0,2-5-36 0 0,1 0 1 0 0,-1-1-1 0 0,0 1 0 0 0,1-1 0 0 0,0 1 0 0 0,0-1 1 0 0,0 1-1 0 0,0-1 0 0 0,0 1 0 0 0,0-1 0 0 0,0 0 1 0 0,1 1-1 0 0,-1-1 0 0 0,1 0 0 0 0,0 0 1 0 0,0 0-1 0 0,-1 0 0 0 0,1-1 0 0 0,0 1 0 0 0,1 0 1 0 0,-1-1-1 0 0,0 1 0 0 0,0-1 0 0 0,1 0 0 0 0,-1 0 1 0 0,5 1-1 0 0,19 9 60 0 0,1-2-1 0 0,1-1 1 0 0,0-1 0 0 0,0-2 0 0 0,43 4 0 0 0,150-3-636 0 0,-180-6 150 0 0,-2 1-321 0 0,21 0-928 0 0,-25-8-2451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05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6371 0 0,'0'0'3319'0'0,"3"10"-2263"0"0,0-2-810 0 0,-1 0 0 0 0,1 0 1 0 0,0-1-1 0 0,1 1 0 0 0,0-1 0 0 0,0 0 0 0 0,0 0 0 0 0,1 0 0 0 0,0-1 0 0 0,1 0 0 0 0,7 8 1 0 0,3-2 299 0 0,0 0 0 0 0,0-1 0 0 0,1-1 0 0 0,0-1 0 0 0,33 13 1 0 0,98 24 277 0 0,-109-37-837 0 0,0 3 0 0 0,-1 1 0 0 0,59 29 0 0 0,-91-39 32 0 0,0 1 0 0 0,0 0 0 0 0,0 0-1 0 0,-1 0 1 0 0,0 1 0 0 0,1 0-1 0 0,7 9 1 0 0,-12-12 14 0 0,1 1 0 0 0,-1-1 0 0 0,0 0 0 0 0,0 0 0 0 0,0 0 0 0 0,0 1 0 0 0,0-1 0 0 0,0 0 0 0 0,0 1 0 0 0,-1-1 0 0 0,0 1 0 0 0,1-1 0 0 0,-1 1 0 0 0,0-1 0 0 0,0 1 0 0 0,0-1 0 0 0,0 1 0 0 0,-1-1 0 0 0,1 1 0 0 0,-1-1 0 0 0,0 0 0 0 0,1 1 0 0 0,-1-1 0 0 0,0 0 0 0 0,0 1 0 0 0,-2 1 0 0 0,-2 3 24 0 0,-1-1 0 0 0,0 0 0 0 0,-1-1-1 0 0,1 1 1 0 0,-1-1 0 0 0,0 0 0 0 0,0-1 0 0 0,0 0 0 0 0,-1 0 0 0 0,-13 4 0 0 0,10-2-8 0 0,-218 104 332 0 0,218-104-378 0 0,0 0 0 0 0,0 1-1 0 0,-15 12 1 0 0,23-16-2 0 0,0 0 0 0 0,0 0-1 0 0,0 0 1 0 0,1 0 0 0 0,-1 1-1 0 0,1-1 1 0 0,0 1 0 0 0,0-1 0 0 0,0 1-1 0 0,0 0 1 0 0,1 0 0 0 0,0 0-1 0 0,0 0 1 0 0,-2 8 0 0 0,3-10 11 0 0,0 0 0 0 0,0 0 0 0 0,0 0 0 0 0,1 0 0 0 0,-1 0 0 0 0,0 0 1 0 0,1 0-1 0 0,-1 0 0 0 0,1 0 0 0 0,0 0 0 0 0,0 0 0 0 0,0 0 0 0 0,0 0 0 0 0,0-1 1 0 0,0 1-1 0 0,0 0 0 0 0,1-1 0 0 0,-1 1 0 0 0,0-1 0 0 0,1 1 0 0 0,-1-1 0 0 0,1 1 1 0 0,0-1-1 0 0,-1 0 0 0 0,1 0 0 0 0,0 0 0 0 0,0 0 0 0 0,3 1 0 0 0,6 2 101 0 0,1 0 0 0 0,-1 0-1 0 0,22 3 1 0 0,-24-5-59 0 0,57 8 172 0 0,0-2 1 0 0,1-3-1 0 0,0-3 0 0 0,72-7 0 0 0,-135 4-303 0 0,-2 2 19 0 0,-1-1 1 0 0,1 0-1 0 0,-1 0 0 0 0,1 0 0 0 0,-1 0 0 0 0,1 0 0 0 0,-1 0 0 0 0,1 0 0 0 0,-1-1 0 0 0,1 1 0 0 0,-1-1 0 0 0,0 1 0 0 0,1-1 1 0 0,-1 1-1 0 0,0-1 0 0 0,1 0 0 0 0,-1 1 0 0 0,0-1 0 0 0,0 0 0 0 0,1 0 0 0 0,-1 0 0 0 0,0 0 0 0 0,0 0 0 0 0,0 0 0 0 0,0-1 0 0 0,1 0 1 0 0,-4 1-182 0 0,1 0 0 0 0,0 0-1 0 0,-1 1 1 0 0,1-1 0 0 0,0 1 0 0 0,-1-1 0 0 0,1 1 0 0 0,0-1 0 0 0,-1 1 0 0 0,1 0 0 0 0,-1 0 0 0 0,1-1 0 0 0,-1 1 0 0 0,1 0 0 0 0,-1 1 0 0 0,1-1 0 0 0,-1 0 0 0 0,-1 1 0 0 0,-2-1-529 0 0,-112 0-6907 0 0,59 2 2846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57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88 6403 0 0,'0'0'4765'0'0,"0"-9"-3573"0"0,0-20-421 0 0,0 5 4013 0 0,-1 23-4619 0 0,-1 0 0 0 0,0 0 0 0 0,0 0 0 0 0,-1 0 0 0 0,1 0 0 0 0,0 0 0 0 0,0 1 0 0 0,0-1 1 0 0,-3 0-1 0 0,5 1-162 0 0,-18-5 53 0 0,-1 1 1 0 0,0 1-1 0 0,0 1 1 0 0,0 0-1 0 0,0 1 0 0 0,-29 3 1 0 0,44-1-73 0 0,0 0 1 0 0,0 0 0 0 0,1 1-1 0 0,-1-1 1 0 0,1 1 0 0 0,-1 0-1 0 0,1 0 1 0 0,0 1 0 0 0,-1-1-1 0 0,1 1 1 0 0,0-1 0 0 0,1 1-1 0 0,-1 0 1 0 0,0 0-1 0 0,1 0 1 0 0,0 0 0 0 0,-1 1-1 0 0,1-1 1 0 0,1 0 0 0 0,-1 1-1 0 0,0 0 1 0 0,1-1 0 0 0,0 1-1 0 0,0 0 1 0 0,-1 6 0 0 0,-2 10-29 0 0,1 0 0 0 0,1 0 0 0 0,1 33 0 0 0,1-52 43 0 0,0 1 4 0 0,0 1 1 0 0,0-1-1 0 0,0 0 1 0 0,1 0-1 0 0,-1 0 1 0 0,1 0 0 0 0,0 1-1 0 0,-1-1 1 0 0,1 0-1 0 0,0 0 1 0 0,0 0-1 0 0,0-1 1 0 0,0 1 0 0 0,1 0-1 0 0,-1 0 1 0 0,0 0-1 0 0,1-1 1 0 0,-1 1-1 0 0,3 1 1 0 0,0 0 2 0 0,0-1 0 0 0,0 1 0 0 0,0-1 0 0 0,0 0 0 0 0,0-1 0 0 0,0 1 0 0 0,1-1 0 0 0,-1 0 1 0 0,6 1-1 0 0,2 0 32 0 0,-1-1 0 0 0,1-1 0 0 0,-1 1 0 0 0,1-2 1 0 0,0 0-1 0 0,-1 0 0 0 0,15-4 0 0 0,-13-1 8 0 0,0 1 0 0 0,0-2 1 0 0,0 0-1 0 0,-1 0 0 0 0,0-1 0 0 0,-1 0 0 0 0,0-1 0 0 0,0-1 0 0 0,15-16 1 0 0,-25 25-42 0 0,10-11 86 0 0,-8 20-130 0 0,0 13-141 0 0,0-9 198 0 0,1 0 0 0 0,1 1-1 0 0,-1-2 1 0 0,2 1 0 0 0,0-1 0 0 0,0 1 0 0 0,1-2 0 0 0,0 1-1 0 0,14 14 1 0 0,-16-20-144 0 0,0 0 0 0 0,1 0 0 0 0,-1 0 1 0 0,1-1-1 0 0,0 0 0 0 0,1 0 0 0 0,11 5 0 0 0,-13-7-243 0 0,0 0 0 0 0,0-1 0 0 0,0 0 0 0 0,0 0 0 0 0,0 0 0 0 0,0 0 0 0 0,0-1-1 0 0,1 0 1 0 0,-1 0 0 0 0,0-1 0 0 0,0 1 0 0 0,6-2 0 0 0,16-10-5860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1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1 564 1185 0 0,'0'16'8878'0'0,"0"21"-6052"0"0,0-42-1717 0 0,2 1-1031 0 0,1 0 0 0 0,-1 1-1 0 0,1-1 1 0 0,-1 0 0 0 0,1 1-1 0 0,0 0 1 0 0,0 0 0 0 0,1 0 0 0 0,-1 0-1 0 0,0 0 1 0 0,8-4 0 0 0,6-6-21 0 0,15-13 213 0 0,-2-1-1 0 0,0-2 1 0 0,-2-1-1 0 0,41-57 0 0 0,112-223 500 0 0,-178 304-764 0 0,1 0 0 0 0,-1 1 0 0 0,1-1 0 0 0,0 0 0 0 0,0 1 0 0 0,6-5 0 0 0,-9 9 3 0 0,3 6-68 0 0,0 0 1 0 0,-1 0 0 0 0,0 0 0 0 0,0 1-1 0 0,0-1 1 0 0,0 1 0 0 0,-1-1 0 0 0,0 1-1 0 0,2 9 1 0 0,10 62 183 0 0,-12-66-157 0 0,2 28 38 0 0,-1 0-1 0 0,-1 0 1 0 0,-5 41 0 0 0,2-72-227 0 0,0-1 0 0 0,-1 1 0 0 0,0 0 0 0 0,0-1 0 0 0,0 0 0 0 0,-1 1 0 0 0,0-1 0 0 0,-1 0 0 0 0,0 0 0 0 0,0-1 1 0 0,0 1-1 0 0,-9 9 0 0 0,-4 1-1205 0 0,0 0 1 0 0,-34 24 0 0 0,46-37 1280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13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7027 0 0,'0'0'6819'0'0,"148"0"-5618"0"0,-79-4-817 0 0,-4-3-320 0 0,-15-2-112 0 0,-21 1-1329 0 0,-18-1-3073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1:59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1569 0 0,'0'0'3281'0'0,"-40"4"-2945"0"0,22-4-304 0 0,4 0-576 0 0,-1 0-1697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00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7059 0 0,'0'0'12662'0'0,"0"2"-12662"0"0,0 4-160 0 0,0-1-1121 0 0,0 7-672 0 0,10-9-1120 0 0,8-3-2722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00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10885 0 0,'0'0'6643'0'0,"-25"8"-6547"0"0,25 1 16 0 0,0-2 176 0 0,0 3-16 0 0,0-5-192 0 0,0-1-96 0 0,0-2 80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0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11013 0 0,'0'0'8468'0'0,"-11"2"-6803"0"0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15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3 2529 0 0,'0'0'1241'0'0,"-2"0"-941"0"0,1-1-1 0 0,-1 1 1 0 0,1-1 0 0 0,-1 1 0 0 0,0 0 0 0 0,1 0 0 0 0,-1 0-1 0 0,0 0 1 0 0,1 0 0 0 0,-1 0 0 0 0,1 0 0 0 0,-3 1 0 0 0,-98 109 5587 0 0,86-90-5633 0 0,6-8-107 0 0,1 1-1 0 0,0 0 1 0 0,1 1-1 0 0,1-1 1 0 0,0 2 0 0 0,1-1-1 0 0,1 1 1 0 0,-5 18-1 0 0,-2 19 273 0 0,-5 58 0 0 0,0 0-311 0 0,8-90-72 0 0,4-14 97 0 0,3-14 192 0 0,1-13-212 0 0,0 11-289 0 0,1 1 0 0 0,0-1 0 0 0,1 0 0 0 0,-1 1 0 0 0,2-1 0 0 0,-1 1 0 0 0,2 0 0 0 0,-1-1 0 0 0,1 1 0 0 0,4-9 0 0 0,41-75-8019 0 0,-30 58 2621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35 5939 0 0,'-7'-4'6237'0'0,"7"2"-6214"0"0,1 1-1 0 0,-1-1 0 0 0,0 1 0 0 0,1-1 1 0 0,0 1-1 0 0,-1 0 0 0 0,1-1 1 0 0,0 1-1 0 0,0 0 0 0 0,0 0 1 0 0,0-1-1 0 0,0 1 0 0 0,0 0 1 0 0,0 0-1 0 0,0 0 0 0 0,0 0 0 0 0,0 0 1 0 0,1 1-1 0 0,-1-1 0 0 0,0 0 1 0 0,1 1-1 0 0,-1-1 0 0 0,1 0 1 0 0,-1 1-1 0 0,1 0 0 0 0,-1-1 1 0 0,0 1-1 0 0,1 0 0 0 0,-1 0 0 0 0,1 0 1 0 0,-1 0-1 0 0,3 0 0 0 0,12-1-95 0 0,0 0 0 0 0,20 2-1 0 0,-15 0 118 0 0,7-2-31 0 0,-1 2-1 0 0,1 1 0 0 0,-1 1 0 0 0,1 1 0 0 0,-1 1 0 0 0,0 2 0 0 0,42 15 0 0 0,-64-19 4 0 0,-1-1 1 0 0,1 1 0 0 0,0 0 0 0 0,-1 1 0 0 0,0-1 0 0 0,0 1 0 0 0,0-1 0 0 0,4 6 0 0 0,-8-8-12 0 0,1 0 0 0 0,0 0 0 0 0,0 0 0 0 0,-1-1 0 0 0,1 1 0 0 0,0 0 0 0 0,-1 0-1 0 0,1 1 1 0 0,-1-1 0 0 0,1 0 0 0 0,-1 0 0 0 0,0 0 0 0 0,1 0 0 0 0,-1 0 0 0 0,0 0 0 0 0,0 0 0 0 0,0 1 0 0 0,0-1 0 0 0,0 0 0 0 0,0 0 0 0 0,0 0 0 0 0,0 0 0 0 0,0 1-1 0 0,-1-1 1 0 0,1 0 0 0 0,0 0 0 0 0,-1 0 0 0 0,1 0 0 0 0,-1 0 0 0 0,1 0 0 0 0,-1 0 0 0 0,0 0 0 0 0,1 0 0 0 0,-1 0 0 0 0,0 0 0 0 0,0 0 0 0 0,0-1 0 0 0,1 1 0 0 0,-1 0 0 0 0,0 0-1 0 0,0-1 1 0 0,0 1 0 0 0,0-1 0 0 0,0 1 0 0 0,0-1 0 0 0,0 1 0 0 0,-2 0 0 0 0,-25 9 187 0 0,-2 0 0 0 0,1-2 0 0 0,-45 7 0 0 0,-2 0-152 0 0,73-14-43 0 0,1 0-1 0 0,-1 0 0 0 0,0 0 0 0 0,1 0 0 0 0,-1 0 0 0 0,0 0 0 0 0,1 1 0 0 0,0-1 0 0 0,-1 1 0 0 0,-2 2 0 0 0,4-3 2 0 0,1-1-1 0 0,0 0 0 0 0,0 1 1 0 0,-1-1-1 0 0,1 1 0 0 0,0-1 1 0 0,0 0-1 0 0,-1 1 0 0 0,1-1 1 0 0,0 1-1 0 0,0-1 0 0 0,0 1 0 0 0,0-1 1 0 0,0 0-1 0 0,0 1 0 0 0,0-1 1 0 0,0 1-1 0 0,0-1 0 0 0,0 1 1 0 0,0-1-1 0 0,0 1 0 0 0,0-1 1 0 0,0 0-1 0 0,0 1 0 0 0,0-1 1 0 0,0 1-1 0 0,1 0 0 0 0,0 1 0 0 0,0-1-1 0 0,0 0 1 0 0,0 0 0 0 0,0 0 0 0 0,0-1 0 0 0,0 1-1 0 0,0 0 1 0 0,0 0 0 0 0,1 0 0 0 0,-1-1 0 0 0,0 1 0 0 0,2 0-1 0 0,54 19 45 0 0,-39-15 140 0 0,0 1-1 0 0,-1 1 1 0 0,24 13-1 0 0,-39-18-169 0 0,0-1-1 0 0,-1 0 1 0 0,1 1 0 0 0,0-1-1 0 0,-1 1 1 0 0,0 0-1 0 0,1-1 1 0 0,-1 1-1 0 0,0 0 1 0 0,0 0-1 0 0,0 0 1 0 0,0 0-1 0 0,0 0 1 0 0,0 0 0 0 0,-1 0-1 0 0,1 0 1 0 0,-1 0-1 0 0,1 0 1 0 0,-1 0-1 0 0,0 1 1 0 0,0 2-1 0 0,0 7 141 0 0,-1-1-1 0 0,-1 0 1 0 0,-2 13 0 0 0,-2 17 55 0 0,5-39-184 0 0,1 1 0 0 0,0 0 0 0 0,-1-1 0 0 0,0 1 0 0 0,0-1 0 0 0,1 1 0 0 0,-2-1 0 0 0,1 1 0 0 0,0-1 0 0 0,0 0 0 0 0,-1 1 0 0 0,1-1 0 0 0,-1 0 0 0 0,0 0 0 0 0,1 0 0 0 0,-1 0 0 0 0,0 0 0 0 0,0-1 0 0 0,-1 1 0 0 0,1 0 0 0 0,-5 1 0 0 0,-5 4 25 0 0,-1-1-1 0 0,0 0 0 0 0,-13 3 0 0 0,14-5 16 0 0,-65 21 13 0 0,0-3-1 0 0,-2-4 1 0 0,0-3 0 0 0,-84 4-1 0 0,138-19-56 0 0,25 0-22 0 0,-1 0 0 0 0,1 0 1 0 0,0 0-1 0 0,-1 0 0 0 0,1 0 1 0 0,0 0-1 0 0,0 0 0 0 0,-1 0 1 0 0,1-1-1 0 0,0 1 0 0 0,0 0 0 0 0,-1 0 1 0 0,1 0-1 0 0,0 0 0 0 0,0 0 1 0 0,0 0-1 0 0,-1-1 0 0 0,1 1 1 0 0,0 0-1 0 0,0 0 0 0 0,0 0 1 0 0,-1-1-1 0 0,1 1 0 0 0,0 0 0 0 0,0 0 1 0 0,0-1-1 0 0,0 1 0 0 0,0 0 1 0 0,-1 0-1 0 0,1-1 0 0 0,0 1 1 0 0,0 0-1 0 0,0 0 0 0 0,0-1 1 0 0,0 1-1 0 0,0-1 0 0 0,2-1-132 0 0,0-1-1 0 0,0 1 1 0 0,0-1 0 0 0,0 1-1 0 0,1-1 1 0 0,-1 1-1 0 0,1 0 1 0 0,-1 0 0 0 0,1 1-1 0 0,5-4 1 0 0,55-31-4255 0 0,20-8-2455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19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4 5763 0 0,'-5'-2'8126'0'0,"4"2"-8085"0"0,1 0-1 0 0,0 0 1 0 0,-1 0-1 0 0,1-1 1 0 0,-1 1-1 0 0,1 0 1 0 0,-1 0-1 0 0,1 0 1 0 0,-1 0-1 0 0,1 0 1 0 0,0 0-1 0 0,-1 0 1 0 0,1 0-1 0 0,-1 0 1 0 0,1 0-1 0 0,-1 0 1 0 0,1 0-1 0 0,-1 0 1 0 0,1 0-1 0 0,0 1 0 0 0,-1-1 1 0 0,1 0-1 0 0,-1 0 1 0 0,1 0-1 0 0,0 1 1 0 0,-1-1-1 0 0,0 1 1 0 0,-14 42 769 0 0,2 0 0 0 0,2 1-1 0 0,2 1 1 0 0,-5 62 0 0 0,4 186-1978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19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0 2561 0 0,'0'0'1233'0'0,"-32"28"-1217"0"0,28-24 0 0 0,-3-2-16 0 0,-1-1 32 0 0,-2-1 32 0 0,-1 0-240 0 0,0 0-1569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57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12790 0 0,'0'0'5429'0'0,"-1"15"-4762"0"0,-1-1-468 0 0,0-1-68 0 0,0 0 1 0 0,1 0 0 0 0,0 0-1 0 0,1 0 1 0 0,1 0 0 0 0,2 17-1 0 0,-3-29-130 0 0,0 1-1 0 0,1 0 1 0 0,-1-1-1 0 0,1 1 1 0 0,0-1-1 0 0,-1 1 1 0 0,1-1-1 0 0,0 1 1 0 0,0-1-1 0 0,0 1 1 0 0,0-1-1 0 0,0 0 1 0 0,0 0-1 0 0,0 1 0 0 0,0-1 1 0 0,1 0-1 0 0,-1 0 1 0 0,0 0-1 0 0,1 0 1 0 0,-1 0-1 0 0,1-1 1 0 0,-1 1-1 0 0,1 0 1 0 0,-1-1-1 0 0,1 1 1 0 0,0-1-1 0 0,-1 1 1 0 0,1-1-1 0 0,0 0 0 0 0,-1 0 1 0 0,1 0-1 0 0,0 0 1 0 0,-1 0-1 0 0,1 0 1 0 0,0 0-1 0 0,-1-1 1 0 0,1 1-1 0 0,0 0 1 0 0,-1-1-1 0 0,3-1 1 0 0,5-1-29 0 0,-1 0 1 0 0,0-1 0 0 0,-1 0 0 0 0,1 0 0 0 0,-1-1 0 0 0,10-8 0 0 0,80-68-1291 0 0,-95 79 1310 0 0,-1 0 0 0 0,2 1 1 0 0,-1-1-1 0 0,0 1 0 0 0,0-1 1 0 0,0 1-1 0 0,1 0 0 0 0,-1 0 0 0 0,1 0 1 0 0,-1 0-1 0 0,1 0 0 0 0,-1 0 1 0 0,1 1-1 0 0,-1-1 0 0 0,1 1 1 0 0,0 0-1 0 0,-1 0 0 0 0,1 0 0 0 0,0 0 1 0 0,-1 0-1 0 0,1 1 0 0 0,-1-1 1 0 0,1 1-1 0 0,0-1 0 0 0,-1 1 0 0 0,1 0 1 0 0,-1 0-1 0 0,0 0 0 0 0,1 1 1 0 0,-1-1-1 0 0,0 0 0 0 0,0 1 0 0 0,0 0 1 0 0,0-1-1 0 0,0 1 0 0 0,2 2 1 0 0,5 7-2 0 0,-1 0 0 0 0,0 1 1 0 0,-1 0-1 0 0,0 0 1 0 0,8 20-1 0 0,-10-21 135 0 0,34 79 5 0 0,-38-89-217 0 0,-1 1 0 0 0,0-1 0 0 0,0 0 0 0 0,1 0 1 0 0,-1 0-1 0 0,1 1 0 0 0,-1-1 0 0 0,1 0 0 0 0,-1 0 0 0 0,1 0 1 0 0,0 0-1 0 0,0 0 0 0 0,-1 0 0 0 0,1 0 0 0 0,0 0 0 0 0,0 0 0 0 0,0 0 1 0 0,0-1-1 0 0,0 1 0 0 0,0 0 0 0 0,0 0 0 0 0,1-1 0 0 0,-1 1 1 0 0,0-1-1 0 0,0 1 0 0 0,0-1 0 0 0,1 0 0 0 0,-1 1 0 0 0,0-1 0 0 0,0 0 1 0 0,1 0-1 0 0,-1 0 0 0 0,2 0 0 0 0,12-6-6261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20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91 531 3794 0 0,'-90'60'15628'0'0,"90"-66"-14379"0"0,0-3-1062 0 0,1 1 0 0 0,1-1 0 0 0,-1 0 0 0 0,1 1 0 0 0,1 0 0 0 0,0-1 0 0 0,0 1 1 0 0,0 0-1 0 0,9-13 0 0 0,6-8-109 0 0,26-31 1 0 0,-13 19 6 0 0,52-81-53 0 0,67-90-64 0 0,-149 210 7 0 0,0 1 1 0 0,1-1-1 0 0,-1 0 1 0 0,1 1-1 0 0,-1-1 1 0 0,1 1-1 0 0,-1-1 0 0 0,1 1 1 0 0,0 0-1 0 0,0 0 1 0 0,0 0-1 0 0,0 0 1 0 0,0 0-1 0 0,0 0 1 0 0,0 0-1 0 0,0 1 1 0 0,0-1-1 0 0,0 1 0 0 0,0-1 1 0 0,0 1-1 0 0,0 0 1 0 0,4 0-1 0 0,-3 0 13 0 0,-1 1 1 0 0,1 0-1 0 0,-1 0 0 0 0,0 0 0 0 0,1 0 0 0 0,-1 0 0 0 0,0 1 0 0 0,0-1 1 0 0,0 1-1 0 0,0-1 0 0 0,0 1 0 0 0,0 0 0 0 0,0 0 0 0 0,0 0 0 0 0,-1 0 1 0 0,1 0-1 0 0,-1 0 0 0 0,2 4 0 0 0,4 8 10 0 0,-1 1 0 0 0,-1 0 0 0 0,-1 0 1 0 0,0 0-1 0 0,-1 1 0 0 0,2 27 0 0 0,0-5 7 0 0,-4-28-6 0 0,31 150-15 0 0,-27-144 2 0 0,0 0-1 0 0,0-1 0 0 0,2 0 1 0 0,0 0-1 0 0,0-1 1 0 0,2 1-1 0 0,18 23 1 0 0,-19-31-116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20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95 5811 0 0,'0'0'8676'0'0,"-11"0"-4771"0"0,22 0-3456 0 0,25-6-193 0 0,11-1-160 0 0,7-4-144 0 0,11-1-48 0 0,-4-1-721 0 0,-10-1-1520 0 0,-12-3-2273 0 0,-13 2-3890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21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4994 0 0,'0'3'14814'0'0,"0"22"-15109"0"0,-3 28 399 0 0,-14 83 0 0 0,-2 24 259 0 0,19-154-752 0 0,-1 7 667 0 0,0 0 0 0 0,0 0 0 0 0,-4 15 0 0 0,-9 2-2554 0 0,12-28 1461 0 0,1 0-1 0 0,-14 10-5708 0 0,12-11 5709 0 0,-2 1-1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2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225 114 6211 0 0,'0'2'9621'0'0,"-2"12"-8987"0"0,-9 12-87 0 0,-2-1 0 0 0,-22 35-1 0 0,-5 10 191 0 0,15-22-440 0 0,2 0 0 0 0,2 1-1 0 0,3 2 1 0 0,-17 68 0 0 0,34-87 210 0 0,1-36-273 0 0,1-18-257 0 0,2 1 0 0 0,0-1 0 0 0,2 1 0 0 0,7-25 0 0 0,9-41-358 0 0,-9-17 365 0 0,-9 63-14 0 0,2 1 0 0 0,13-50 1 0 0,-15 79-46 0 0,0-1 1 0 0,2 1 0 0 0,-1 0 0 0 0,1 0 0 0 0,1 0 0 0 0,0 1-1 0 0,0 0 1 0 0,1 0 0 0 0,1 0 0 0 0,-1 1 0 0 0,1 0-1 0 0,10-8 1 0 0,-15 15 70 0 0,0 0-1 0 0,1 0 1 0 0,-1 0 0 0 0,0 1-1 0 0,1-1 1 0 0,-1 1-1 0 0,1 0 1 0 0,-1 0-1 0 0,1 0 1 0 0,-1 0 0 0 0,8 0-1 0 0,43 1-184 0 0,-24 2 66 0 0,1-1 113 0 0,0 1-1 0 0,0 1 1 0 0,-1 2 0 0 0,1 1 0 0 0,-1 2 0 0 0,0 1-1 0 0,-1 1 1 0 0,0 1 0 0 0,-1 2 0 0 0,27 16 0 0 0,-47-24 1 0 0,0 1 1 0 0,-1 0-1 0 0,0 0 0 0 0,0 1 1 0 0,-1 0-1 0 0,0 0 1 0 0,0 0-1 0 0,0 1 1 0 0,-1 0-1 0 0,8 16 0 0 0,-12-21 9 0 0,1 0 0 0 0,-1 0 0 0 0,0 1 1 0 0,0-1-1 0 0,0 1 0 0 0,0-1 0 0 0,-1 1 0 0 0,1-1 0 0 0,-1 1 0 0 0,0-1 0 0 0,0 1 0 0 0,0-1 0 0 0,-1 1 0 0 0,1-1 0 0 0,-1 1 0 0 0,0-1 0 0 0,0 1 0 0 0,0-1 0 0 0,0 0 0 0 0,0 1 0 0 0,-1-1 0 0 0,0 0 0 0 0,1 0 0 0 0,-1 0 0 0 0,-1 0 0 0 0,1 0 0 0 0,0-1 0 0 0,0 1 0 0 0,-1 0 0 0 0,0-1 0 0 0,-5 4 0 0 0,-8 4 23 0 0,1-1 0 0 0,-2-1 0 0 0,1 0-1 0 0,-1-1 1 0 0,0-1 0 0 0,-26 6 0 0 0,14-6 15 0 0,-1-1 1 0 0,1-1 0 0 0,-40 0 0 0 0,68-4 17 0 0,10 0-91 0 0,30 0-41 0 0,57 8 0 0 0,-84-6 91 0 0,-1 0-1 0 0,1 0 0 0 0,-1 1 0 0 0,0 0 0 0 0,0 1 0 0 0,0 1 0 0 0,0 0 1 0 0,-1 0-1 0 0,18 12 0 0 0,-26-15-13 0 0,0-1-1 0 0,0 1 1 0 0,0 0 0 0 0,0 0-1 0 0,-1-1 1 0 0,1 1 0 0 0,-1 0-1 0 0,1 1 1 0 0,-1-1 0 0 0,0 0-1 0 0,0 0 1 0 0,0 1 0 0 0,0-1-1 0 0,0 0 1 0 0,0 1 0 0 0,-1-1-1 0 0,1 1 1 0 0,-1-1 0 0 0,1 1-1 0 0,-1-1 1 0 0,0 1 0 0 0,0-1-1 0 0,-1 1 1 0 0,1-1 0 0 0,-1 4 0 0 0,0-2 8 0 0,-1 0 1 0 0,1-1 0 0 0,-1 1 0 0 0,0 0 0 0 0,0-1 0 0 0,0 1 0 0 0,0-1 0 0 0,-1 0 0 0 0,0 0 0 0 0,1 0-1 0 0,-1 0 1 0 0,0 0 0 0 0,0-1 0 0 0,-1 1 0 0 0,-3 1 0 0 0,-37 20 102 0 0,0-2 1 0 0,-94 31-1 0 0,54-22-38 0 0,81-30-131 0 0,1 0 0 0 0,-1 0-1 0 0,0-1 1 0 0,0 1 0 0 0,0-1 0 0 0,0 1 0 0 0,1-1 0 0 0,-1 0 0 0 0,0 0 0 0 0,-4-1 0 0 0,4 0-449 0 0,0 1 0 0 0,0-1 0 0 0,0 0 0 0 0,0 0 0 0 0,0 0 0 0 0,1-1 0 0 0,-1 1 0 0 0,1-1 0 0 0,-4-2 0 0 0,-16-15-6751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4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5 5987 0 0,'-3'10'6898'0'0,"-11"48"-5974"0"0,13-1-457 0 0,2-56-464 0 0,-1 0-1 0 0,0 0 1 0 0,0-1 0 0 0,0 1 0 0 0,1 0-1 0 0,-1-1 1 0 0,0 1 0 0 0,1 0-1 0 0,-1-1 1 0 0,0 1 0 0 0,1-1 0 0 0,-1 1-1 0 0,1 0 1 0 0,-1-1 0 0 0,1 1 0 0 0,-1-1-1 0 0,1 0 1 0 0,-1 1 0 0 0,1-1-1 0 0,0 1 1 0 0,-1-1 0 0 0,1 0 0 0 0,0 1-1 0 0,-1-1 1 0 0,1 0 0 0 0,0 0 0 0 0,0 0-1 0 0,-1 1 1 0 0,1-1 0 0 0,0 0-1 0 0,-1 0 1 0 0,2 0 0 0 0,31 0 156 0 0,-22 0-32 0 0,-8-1-95 0 0,0 1 0 0 0,0-1 0 0 0,0 0 1 0 0,0 1-1 0 0,0-1 0 0 0,0 0 0 0 0,0-1 0 0 0,-1 1 0 0 0,1-1 0 0 0,0 1 1 0 0,-1-1-1 0 0,1 0 0 0 0,-1 0 0 0 0,1 0 0 0 0,-1 0 0 0 0,0 0 0 0 0,0 0 1 0 0,0-1-1 0 0,0 1 0 0 0,0-1 0 0 0,-1 0 0 0 0,1 1 0 0 0,-1-1 0 0 0,0 0 1 0 0,1 0-1 0 0,-1 0 0 0 0,0 0 0 0 0,-1 0 0 0 0,1 0 0 0 0,-1 0 0 0 0,1 0 1 0 0,-1 0-1 0 0,0 0 0 0 0,0 0 0 0 0,0 0 0 0 0,-1 0 0 0 0,1 0 0 0 0,-1-1 1 0 0,1 1-1 0 0,-1 0 0 0 0,-2-3 0 0 0,2 4-32 0 0,1 0 0 0 0,-1 0 0 0 0,-1 1 0 0 0,1-1 1 0 0,0 0-1 0 0,0 1 0 0 0,-1-1 0 0 0,1 1 0 0 0,-1-1 0 0 0,1 1 0 0 0,-1 0 0 0 0,1 0 0 0 0,-1 0 0 0 0,0 0 1 0 0,0 0-1 0 0,0 0 0 0 0,1 0 0 0 0,-1 0 0 0 0,0 1 0 0 0,0-1 0 0 0,-3 0 0 0 0,-46-2-274 0 0,43 3 154 0 0,5 0 105 0 0,1 1 0 0 0,0-1 1 0 0,0 1-1 0 0,0 0 0 0 0,0 0 1 0 0,0 0-1 0 0,0 0 0 0 0,0 0 0 0 0,0 1 1 0 0,0-1-1 0 0,0 1 0 0 0,0-1 1 0 0,1 1-1 0 0,-1-1 0 0 0,1 1 0 0 0,-1 0 1 0 0,1 0-1 0 0,-2 3 0 0 0,-25 45 65 0 0,20-36-4 0 0,3-5 81 0 0,1 0 1 0 0,-1 0-1 0 0,1 0 0 0 0,1 0 1 0 0,0 1-1 0 0,0 0 0 0 0,-2 16 1 0 0,5-25-64 0 0,4-1 45 0 0,5-5-118 0 0,1 1-1 0 0,-1-1 0 0 0,0-1 1 0 0,0 0-1 0 0,0 0 0 0 0,-1 0 1 0 0,0-1-1 0 0,0-1 1 0 0,-1 1-1 0 0,0-1 0 0 0,0 0 1 0 0,0-1-1 0 0,-1 0 0 0 0,-1 0 1 0 0,0 0-1 0 0,0-1 0 0 0,6-15 1 0 0,-10-26 268 0 0,-6 53-129 0 0,1 2-142 0 0,1 0 0 0 0,-1 0 0 0 0,1 0-1 0 0,0 0 1 0 0,0 1 0 0 0,1-1 0 0 0,-1 1 0 0 0,1 0-1 0 0,0-1 1 0 0,0 1 0 0 0,1 0 0 0 0,-1 0-1 0 0,1 1 1 0 0,-1 5 0 0 0,0 12 107 0 0,-1 44 0 0 0,3-57-59 0 0,29-13 316 0 0,-22-1-349 0 0,0 0-1 0 0,0-1 1 0 0,0 0-1 0 0,-1-1 1 0 0,1 1 0 0 0,-1-1-1 0 0,8-11 1 0 0,4-3 80 0 0,-17 77-366 0 0,-2-43-37 0 0,1 13-1226 0 0,0-26 1382 0 0,0 0 1 0 0,1-1-1 0 0,-1 1 0 0 0,0 0 0 0 0,0-1 0 0 0,1 1 0 0 0,-1 0 1 0 0,0-1-1 0 0,1 1 0 0 0,-1-1 0 0 0,1 1 0 0 0,-1-1 0 0 0,1 1 1 0 0,-1-1-1 0 0,1 1 0 0 0,-1-1 0 0 0,1 1 0 0 0,-1-1 0 0 0,1 0 1 0 0,0 1-1 0 0,-1-1 0 0 0,1 0 0 0 0,0 1 0 0 0,-1-1 0 0 0,1 0 1 0 0,0 0-1 0 0,-1 0 0 0 0,1 0 0 0 0,0 0 0 0 0,-1 0 0 0 0,1 0 1 0 0,1 0-1 0 0,24 0-4940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6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19 6931 0 0,'0'0'2865'0'0,"-4"0"-2526"0"0,2 0-362 0 0,-2 0 169 0 0,0 0 1 0 0,0 0 0 0 0,0 0 0 0 0,0-1-1 0 0,0 1 1 0 0,0-1 0 0 0,0 0-1 0 0,0 0 1 0 0,0-1 0 0 0,0 1-1 0 0,1-1 1 0 0,-6-2 0 0 0,5 2-50 0 0,-1 1 0 0 0,1 0 0 0 0,0 0 0 0 0,0 1 0 0 0,0-1 1 0 0,0 1-1 0 0,-1 0 0 0 0,1 0 0 0 0,0 0 0 0 0,0 1 0 0 0,0 0 0 0 0,0 0 0 0 0,0 0 0 0 0,-8 2 1 0 0,-2 5-8 0 0,0 0 1 0 0,1 0 0 0 0,0 1 0 0 0,0 1 0 0 0,1 0 0 0 0,0 1 0 0 0,1 0 0 0 0,0 1 0 0 0,1 0 0 0 0,-15 22 0 0 0,21-27-6 0 0,1 0 1 0 0,-1 0-1 0 0,1 0 0 0 0,0 0 1 0 0,1 0-1 0 0,0 0 1 0 0,0 1-1 0 0,0-1 0 0 0,1 1 1 0 0,0-1-1 0 0,1 9 0 0 0,0-15-72 0 0,1 0-1 0 0,-1 0 1 0 0,1 0-1 0 0,-1 0 0 0 0,1 0 1 0 0,0 0-1 0 0,0 0 1 0 0,0 0-1 0 0,-1 0 0 0 0,1-1 1 0 0,0 1-1 0 0,0 0 1 0 0,0-1-1 0 0,0 1 1 0 0,0-1-1 0 0,0 1 0 0 0,0-1 1 0 0,0 1-1 0 0,0-1 1 0 0,1 0-1 0 0,-1 1 0 0 0,0-1 1 0 0,0 0-1 0 0,0 0 1 0 0,0 0-1 0 0,0 0 0 0 0,1 0 1 0 0,-1 0-1 0 0,0 0 1 0 0,0 0-1 0 0,2-1 0 0 0,40-3 370 0 0,-35 2-372 0 0,0 0-1 0 0,0-1 0 0 0,0 0 1 0 0,0-1-1 0 0,-1 0 0 0 0,1 0 0 0 0,-1-1 1 0 0,0 1-1 0 0,0-1 0 0 0,-1-1 1 0 0,0 0-1 0 0,0 0 0 0 0,0 0 0 0 0,0 0 1 0 0,-1-1-1 0 0,0 0 0 0 0,-1 0 1 0 0,1 0-1 0 0,-1-1 0 0 0,-1 0 1 0 0,1 1-1 0 0,-2-1 0 0 0,1 0 0 0 0,-1-1 1 0 0,0 1-1 0 0,1-15 0 0 0,-2 14-2 0 0,-1 7 3 0 0,0 0 0 0 0,0 0 0 0 0,0 0 0 0 0,0 0 0 0 0,0 0 0 0 0,-1 0 0 0 0,1 0 1 0 0,0 0-1 0 0,-1 0 0 0 0,-1-3 0 0 0,2 4-6 0 0,-1 0 0 0 0,0 1 0 0 0,0-1 0 0 0,0 0 0 0 0,0 1 0 0 0,0-1 0 0 0,0 1 0 0 0,0-1 0 0 0,0 1 0 0 0,-1-1 0 0 0,1 1 1 0 0,0 0-1 0 0,0-1 0 0 0,0 1 0 0 0,0 0 0 0 0,-1 0 0 0 0,1 0 0 0 0,0 0 0 0 0,0 0 0 0 0,-2 1 0 0 0,2-1-5 0 0,1 1 0 0 0,-1 0 0 0 0,1 0 0 0 0,-1-1 0 0 0,1 1 0 0 0,-1 0 0 0 0,1 0 0 0 0,-1 0 0 0 0,1 0 0 0 0,0-1 0 0 0,0 1 0 0 0,-1 0 0 0 0,1 0 0 0 0,0 0 0 0 0,0 0 0 0 0,0 0 0 0 0,0 0 0 0 0,0 0 0 0 0,1 2 0 0 0,-1 27-7 0 0,0-24 23 0 0,0-2-2 0 0,0-1 0 0 0,0 1 0 0 0,1-1-1 0 0,-1 1 1 0 0,1-1 0 0 0,0 1 0 0 0,0-1 0 0 0,0 0 0 0 0,1 1 0 0 0,-1-1 0 0 0,1 0 0 0 0,-1 0 0 0 0,1 0 0 0 0,0 0 0 0 0,0 0 0 0 0,1 0 0 0 0,-1-1 0 0 0,1 1 0 0 0,-1-1 0 0 0,6 5 0 0 0,-4-6-27 0 0,-3-19-279 0 0,-2 15 192 0 0,0-1 1 0 0,0 0-1 0 0,0 0 0 0 0,-1 1 1 0 0,1-1-1 0 0,-1 1 0 0 0,0-1 1 0 0,0 1-1 0 0,0 0 0 0 0,0 0 1 0 0,0-1-1 0 0,-1 2 0 0 0,0-1 0 0 0,-4-4 1 0 0,-1 0-32 0 0,0 0 0 0 0,0 0 1 0 0,-1 1-1 0 0,-12-8 0 0 0,20 14 165 0 0,1-1 0 0 0,-1 1 1 0 0,0-1-1 0 0,1 1 0 0 0,-1-1 0 0 0,0 1 0 0 0,0 0 1 0 0,1-1-1 0 0,-1 1 0 0 0,0 0 0 0 0,0-1 0 0 0,1 1 1 0 0,-1 0-1 0 0,0 0 0 0 0,0 0 0 0 0,0-1 0 0 0,1 1 1 0 0,-1 0-1 0 0,0 0 0 0 0,0 0 0 0 0,0 1 0 0 0,1-1 1 0 0,-1 0-1 0 0,0 0 0 0 0,0 0 0 0 0,0 1 0 0 0,1-1 1 0 0,-1 0-1 0 0,0 1 0 0 0,0-1 0 0 0,1 0 1 0 0,-1 1-1 0 0,-1 0 0 0 0,1 2-8 0 0,1-1-1 0 0,-1 0 1 0 0,1 1-1 0 0,-1-1 1 0 0,1 1-1 0 0,0-1 1 0 0,0 1 0 0 0,0-1-1 0 0,0 4 1 0 0,0 3-77 0 0,1-4 68 0 0,0 0 0 0 0,0 0-1 0 0,0-1 1 0 0,1 1-1 0 0,-1 0 1 0 0,1-1 0 0 0,0 1-1 0 0,1-1 1 0 0,-1 1-1 0 0,1-1 1 0 0,0 0 0 0 0,0 0-1 0 0,0 0 1 0 0,1 0 0 0 0,-1-1-1 0 0,1 0 1 0 0,0 1-1 0 0,0-1 1 0 0,7 4 0 0 0,-4-2-6 0 0,0-1 1 0 0,0 0-1 0 0,1 0 0 0 0,0 0 1 0 0,0-1-1 0 0,0 0 1 0 0,0-1-1 0 0,0 0 0 0 0,1 0 1 0 0,15 1-1 0 0,-24-3-18 0 0,0 0 0 0 0,0 0 0 0 0,0 0 0 0 0,0 0 0 0 0,1 0-1 0 0,-1 0 1 0 0,0 0 0 0 0,0 0 0 0 0,0 0 0 0 0,0 0 0 0 0,1 0 0 0 0,-1-1 0 0 0,0 1 0 0 0,0 0-1 0 0,0 0 1 0 0,0 0 0 0 0,0 0 0 0 0,0 0 0 0 0,0 0 0 0 0,1-1 0 0 0,-1 1 0 0 0,0 0 0 0 0,0 0-1 0 0,0 0 1 0 0,0 0 0 0 0,0 0 0 0 0,0-1 0 0 0,0 1 0 0 0,0 0 0 0 0,0 0 0 0 0,0 0 0 0 0,0 0-1 0 0,0-1 1 0 0,0 1 0 0 0,0 0 0 0 0,0 0 0 0 0,0 0 0 0 0,0 0 0 0 0,0-1 0 0 0,0 1 0 0 0,0 0-1 0 0,0 0 1 0 0,0 0 0 0 0,0 0 0 0 0,0-1 0 0 0,0 1 0 0 0,-1 0 0 0 0,1 0 0 0 0,0 0 0 0 0,0 0-1 0 0,0 0 1 0 0,-1-2-71 0 0,0 0 23 0 0,0-1-1 0 0,0 1 1 0 0,-1 0 0 0 0,0 0 0 0 0,1 0 0 0 0,-1 0 0 0 0,0 0 0 0 0,0 0 0 0 0,0 0 0 0 0,0 1 0 0 0,0-1 0 0 0,0 1 0 0 0,-1-1 0 0 0,1 1 0 0 0,0 0 0 0 0,-1 0 0 0 0,1 0 0 0 0,-1 0 0 0 0,0 0 0 0 0,-4 0 0 0 0,-7-4-200 0 0,-110-38-1378 0 0,105 37 1519 0 0,-1 1 1 0 0,0 1-1 0 0,0 1 1 0 0,-28 0 0 0 0,44 5-752 0 0,10 2 256 0 0,9 3-87 0 0,1-1-1 0 0,0 0 0 0 0,27 5 1 0 0,23 3-2281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7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40 6195 0 0,'0'0'2388'0'0,"-3"-5"-1409"0"0,2 0-711 0 0,0 4-202 0 0,1 0 0 0 0,-1-1 0 0 0,1 1 0 0 0,-1-1 0 0 0,0 1-1 0 0,1 0 1 0 0,-1 0 0 0 0,0-1 0 0 0,-7-15 7453 0 0,8 17-7386 0 0,274 13 15 0 0,-77-2 811 0 0,534-7 456 0 0,-47-2-1443 0 0,-304 25-181 0 0,-40-1 186 0 0,-52-15 63 0 0,665 36-683 0 0,-347-1 587 0 0,-600-45-1234 0 0,13 1 2790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1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29 122 2737 0 0,'0'0'1006'0'0,"12"4"-5"0"0,6-2-882 0 0,-1 0 0 0 0,26-1 0 0 0,-38-1-23 0 0,1 0 0 0 0,-1 0 0 0 0,0-1 0 0 0,0 0 0 0 0,1 0 0 0 0,-1 0 0 0 0,0-1 1 0 0,0 1-1 0 0,0-1 0 0 0,0 0 0 0 0,0-1 0 0 0,5-3 0 0 0,-8 5-19 0 0,-1-1-1 0 0,1 0 1 0 0,-1 1 0 0 0,0-1 0 0 0,0 0 0 0 0,0 1 0 0 0,0-1 0 0 0,0 0 0 0 0,0 0 0 0 0,0 0 0 0 0,0 0 0 0 0,-1 0 0 0 0,1 0 0 0 0,-1 0 0 0 0,1 0 0 0 0,-1 0 0 0 0,0 0 0 0 0,0 0 0 0 0,0 0 0 0 0,0 0 0 0 0,0 0 0 0 0,-1-1 0 0 0,1 1 0 0 0,-1 0 0 0 0,1 0 0 0 0,-1 0 0 0 0,-1-2 0 0 0,1 1 17 0 0,0-1 1 0 0,-1 1-1 0 0,0 0 0 0 0,0 0 1 0 0,0 0-1 0 0,0 0 1 0 0,0 0-1 0 0,-1 1 1 0 0,1-1-1 0 0,-1 1 1 0 0,0-1-1 0 0,0 1 1 0 0,0 0-1 0 0,-5-3 1 0 0,5 3-104 0 0,1 1 1 0 0,-1 0-1 0 0,0-1 1 0 0,0 1-1 0 0,0 0 0 0 0,0 1 1 0 0,0-1-1 0 0,0 0 1 0 0,0 1-1 0 0,0 0 1 0 0,0-1-1 0 0,0 1 1 0 0,-6 1-1 0 0,7 0-13 0 0,0 0 0 0 0,0 0-1 0 0,0 1 1 0 0,1-1 0 0 0,-1 0 0 0 0,0 1 0 0 0,1-1 0 0 0,-1 1 0 0 0,1 0-1 0 0,-1 0 1 0 0,1-1 0 0 0,0 1 0 0 0,-1 0 0 0 0,1 0 0 0 0,0 0 0 0 0,1 0-1 0 0,-1 0 1 0 0,0 0 0 0 0,0 3 0 0 0,-4 13 276 0 0,1-1 0 0 0,1 1-1 0 0,1-1 1 0 0,1 1 0 0 0,1 35 0 0 0,0-36-83 0 0,0-16-115 0 0,5-5 688 0 0,5-6-624 0 0,0-1-1 0 0,-1 0 0 0 0,7-12 0 0 0,-13 18-101 0 0,0 0-1 0 0,0 0 1 0 0,-1-1-1 0 0,0 1 1 0 0,0-1-1 0 0,0 1 1 0 0,-1-1-1 0 0,1 0 1 0 0,-1 1 0 0 0,0-11-1 0 0,-1 15-49 0 0,-2 1-458 0 0,1-1 480 0 0,0 1 0 0 0,0 0 0 0 0,0 0-1 0 0,1-1 1 0 0,-1 1 0 0 0,0 0 0 0 0,0 0 0 0 0,0 0 0 0 0,0 0-1 0 0,0 0 1 0 0,0 0 0 0 0,0 1 0 0 0,0-1 0 0 0,0 0 0 0 0,0 0-1 0 0,0 1 1 0 0,0-1 0 0 0,0 0 0 0 0,1 1 0 0 0,-1-1 0 0 0,0 1-1 0 0,0-1 1 0 0,0 1 0 0 0,1 0 0 0 0,-1-1 0 0 0,0 1 0 0 0,1 0-1 0 0,-1-1 1 0 0,0 1 0 0 0,1 0 0 0 0,-1 0 0 0 0,1 0-1 0 0,-1 0 1 0 0,1-1 0 0 0,0 1 0 0 0,-1 0 0 0 0,1 2 0 0 0,-2 1 82 0 0,0 1 0 0 0,1-1 0 0 0,0 0 1 0 0,0 1-1 0 0,0 0 0 0 0,0 6 0 0 0,16-13 94 0 0,-13 1-175 0 0,1 0 1 0 0,-1-1 0 0 0,0 1 0 0 0,0-1 0 0 0,1 0 0 0 0,-1 0 0 0 0,0 0 0 0 0,-1 0-1 0 0,1 0 1 0 0,0 0 0 0 0,0 0 0 0 0,-1-1 0 0 0,0 1 0 0 0,1-1 0 0 0,-1 1-1 0 0,0-1 1 0 0,0 1 0 0 0,1-4 0 0 0,-1 2-29 0 0,0 0-1 0 0,0-1 1 0 0,0 1 0 0 0,-1 0-1 0 0,1-1 1 0 0,-1 1-1 0 0,0 0 1 0 0,-1-1 0 0 0,1 1-1 0 0,-1 0 1 0 0,-1-6 0 0 0,-1 9 24 0 0,0 0 1 0 0,0 0-1 0 0,0 0 1 0 0,0 0-1 0 0,0 1 1 0 0,0-1 0 0 0,0 1-1 0 0,0 0 1 0 0,0 0-1 0 0,-1 0 1 0 0,1 1-1 0 0,0-1 1 0 0,0 1-1 0 0,-4 1 1 0 0,4-1 11 0 0,0 1 0 0 0,1 0 0 0 0,0 0 0 0 0,-1 0 1 0 0,1 0-1 0 0,0 0 0 0 0,0 1 0 0 0,0-1 0 0 0,0 1 0 0 0,0-1 0 0 0,1 1 0 0 0,-1 0 1 0 0,1-1-1 0 0,0 1 0 0 0,0 0 0 0 0,0 0 0 0 0,0 0 0 0 0,-1 5 0 0 0,0 5 236 0 0,1 1-1 0 0,-1 25 0 0 0,2-33-130 0 0,3-6-47 0 0,-1 0 1 0 0,0 0-1 0 0,0 0 0 0 0,0-1 1 0 0,0 1-1 0 0,0 0 1 0 0,0-1-1 0 0,0 0 1 0 0,0 1-1 0 0,0-1 1 0 0,0 0-1 0 0,2-1 1 0 0,-1-2-61 0 0,1 1 0 0 0,-1-1 0 0 0,0 0 0 0 0,0 0 0 0 0,0 0 0 0 0,0 0 0 0 0,-1-1 0 0 0,1 1 0 0 0,-1-1 0 0 0,-1 0 0 0 0,1 1 1 0 0,0-1-1 0 0,-1 0 0 0 0,0 0 0 0 0,0 0 0 0 0,-1 0 0 0 0,0 0 0 0 0,1 0 0 0 0,-2 0 0 0 0,0-6 0 0 0,1 10-5 0 0,0 0 0 0 0,0 1 0 0 0,0-1 0 0 0,-1 1 1 0 0,1-1-1 0 0,0 0 0 0 0,-1 1 0 0 0,1-1 0 0 0,0 1 0 0 0,-1-1 0 0 0,1 1 0 0 0,-1-1 0 0 0,1 1 0 0 0,-1-1 0 0 0,1 1 0 0 0,-1 0 0 0 0,1-1 0 0 0,-1 1 0 0 0,0-1 0 0 0,1 1 0 0 0,-1 0 0 0 0,1 0 0 0 0,-1-1 1 0 0,0 1-1 0 0,1 0 0 0 0,-1 0 0 0 0,0 0 0 0 0,1 0 0 0 0,-1 0 0 0 0,0 0 0 0 0,1 0 0 0 0,-1 0 0 0 0,0 0 0 0 0,1 0 0 0 0,-1 0 0 0 0,0 0 0 0 0,0 1 0 0 0,-1-1-8 0 0,1 0 0 0 0,-1 0-1 0 0,0 1 1 0 0,1-1 0 0 0,-1 1 0 0 0,1-1-1 0 0,-1 1 1 0 0,1-1 0 0 0,0 1-1 0 0,-1 0 1 0 0,1-1 0 0 0,-1 1-1 0 0,1 0 1 0 0,0 0 0 0 0,0 0 0 0 0,-2 3-1 0 0,-1 3 43 0 0,1 1 0 0 0,0 1 0 0 0,1-1-1 0 0,0 0 1 0 0,0 0 0 0 0,1 1 0 0 0,0-1 0 0 0,0 16-1 0 0,8-27 184 0 0,-4 0-226 0 0,1 0 1 0 0,-1 0 0 0 0,0 0-1 0 0,0-1 1 0 0,0 0-1 0 0,0 1 1 0 0,0-1 0 0 0,-1 0-1 0 0,0 0 1 0 0,0 0 0 0 0,0 0-1 0 0,0-1 1 0 0,-1 1 0 0 0,1-1-1 0 0,-1 1 1 0 0,0-1 0 0 0,0 1-1 0 0,-1-1 1 0 0,1 1 0 0 0,-1-1-1 0 0,0 0 1 0 0,-1 1 0 0 0,0-7-1 0 0,0 10 15 0 0,0 0-1 0 0,1 0 0 0 0,-1 0 0 0 0,0 0 0 0 0,0 0 0 0 0,0 0 0 0 0,0 0 1 0 0,0 1-1 0 0,0-1 0 0 0,0 0 0 0 0,0 1 0 0 0,0-1 0 0 0,0 0 0 0 0,0 1 1 0 0,0 0-1 0 0,0-1 0 0 0,0 1 0 0 0,-1 0 0 0 0,1-1 0 0 0,0 1 0 0 0,0 0 1 0 0,0 0-1 0 0,-1 0 0 0 0,1 0 0 0 0,-2 0 0 0 0,-1 0-11 0 0,0 0-1 0 0,0 0 1 0 0,0 1-1 0 0,0-1 0 0 0,0 1 1 0 0,-7 1-1 0 0,8 0 15 0 0,0 1 1 0 0,0-1-1 0 0,0 0 0 0 0,0 1 0 0 0,0 0 0 0 0,0 0 0 0 0,1 0 0 0 0,-1 0 0 0 0,1 0 0 0 0,0 0 1 0 0,0 0-1 0 0,0 1 0 0 0,1-1 0 0 0,-1 1 0 0 0,1 0 0 0 0,0-1 0 0 0,0 1 0 0 0,0 0 1 0 0,0 6-1 0 0,-2 10 199 0 0,1 0 1 0 0,1 30 0 0 0,1-35 47 0 0,0 4 6 0 0,0-18-197 0 0,0-3-123 0 0,0-11-1040 0 0,0-9-2769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2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89 5475 0 0,'10'-25'10204'0'0,"-18"34"-9514"0"0,7-7-725 0 0,-1 0 0 0 0,1 0 0 0 0,-1 1 0 0 0,1-1 0 0 0,0 0 0 0 0,0 1 0 0 0,0-1 0 0 0,0 0 0 0 0,1 1 0 0 0,-1-1 0 0 0,0 5 0 0 0,1-6 35 0 0,0 0 0 0 0,0 0 0 0 0,0 0-1 0 0,0 0 1 0 0,0 0 0 0 0,1-1 0 0 0,-1 1 0 0 0,0 0 0 0 0,1 0 0 0 0,-1 0 0 0 0,0 0 0 0 0,1-1 0 0 0,-1 1 0 0 0,1 0 0 0 0,-1-1 0 0 0,1 1 0 0 0,-1 0 0 0 0,1-1 0 0 0,0 1 0 0 0,-1 0 0 0 0,1-1 0 0 0,0 1 0 0 0,0-1 0 0 0,-1 1 0 0 0,1-1 0 0 0,0 0-1 0 0,1 1 1 0 0,1 0 9 0 0,0 0 0 0 0,0 0-1 0 0,0-1 1 0 0,0 0-1 0 0,0 1 1 0 0,0-1 0 0 0,0 0-1 0 0,6-1 1 0 0,-4 0 9 0 0,1 0 0 0 0,0 0 0 0 0,-1 0 0 0 0,1-1 0 0 0,-1 0 0 0 0,0 0 0 0 0,1 0 0 0 0,-1-1 0 0 0,0 1 0 0 0,5-5 0 0 0,-8 6-15 0 0,-1-1-1 0 0,1 1 0 0 0,-1 0 0 0 0,1-1 1 0 0,-1 1-1 0 0,0-1 0 0 0,0 1 0 0 0,0-1 1 0 0,0 0-1 0 0,0 1 0 0 0,0-1 0 0 0,0 0 0 0 0,0 0 1 0 0,-1 0-1 0 0,1 1 0 0 0,-1-1 0 0 0,1 0 1 0 0,-1 0-1 0 0,0 0 0 0 0,0 0 0 0 0,0 0 1 0 0,0 0-1 0 0,0 0 0 0 0,0 0 0 0 0,0 0 0 0 0,-1 0 1 0 0,1 0-1 0 0,-1 0 0 0 0,1 1 0 0 0,-1-1 1 0 0,0 0-1 0 0,0 0 0 0 0,0 0 0 0 0,0 1 1 0 0,0-1-1 0 0,0 1 0 0 0,0-1 0 0 0,0 1 0 0 0,-1-1 1 0 0,1 1-1 0 0,-1 0 0 0 0,1-1 0 0 0,-1 1 1 0 0,1 0-1 0 0,-1 0 0 0 0,0 0 0 0 0,1 0 1 0 0,-4 0-1 0 0,-5-3-28 0 0,0 2 1 0 0,0-1-1 0 0,0 1 1 0 0,0 1-1 0 0,-1 0 1 0 0,1 1-1 0 0,-1 0 1 0 0,-14 1-1 0 0,24 0 21 0 0,0-1 0 0 0,0 1 0 0 0,0-1 0 0 0,0 1 0 0 0,0 0 0 0 0,0-1 0 0 0,0 1 1 0 0,1 0-1 0 0,-1 0 0 0 0,0-1 0 0 0,1 1 0 0 0,-1 0 0 0 0,0 0 0 0 0,1 0 0 0 0,-1 0 0 0 0,1 0 0 0 0,-1 0 0 0 0,1 0 0 0 0,0 0 0 0 0,-1 0 0 0 0,1 0 0 0 0,0 0 0 0 0,0 0 0 0 0,0 0 0 0 0,0 0 0 0 0,0 3 0 0 0,0 36 24 0 0,0-27 43 0 0,0-7 69 0 0,2 26 150 0 0,-2-31-276 0 0,0-1 0 0 0,0 1 0 0 0,0-1 0 0 0,0 1 0 0 0,0-1 0 0 0,0 1 0 0 0,1-1 0 0 0,-1 1 0 0 0,0-1 0 0 0,0 0 0 0 0,0 1 0 0 0,1-1 0 0 0,-1 1 0 0 0,0-1 0 0 0,1 0 0 0 0,-1 1 0 0 0,0-1 0 0 0,1 0 0 0 0,-1 1 0 0 0,0-1 0 0 0,1 0 0 0 0,-1 0 0 0 0,1 1 0 0 0,-1-1 0 0 0,0 0 0 0 0,1 0 0 0 0,-1 0 0 0 0,1 0 0 0 0,-1 1 0 0 0,1-1 0 0 0,-1 0 0 0 0,1 0 0 0 0,-1 0 0 0 0,1 0 0 0 0,-1 0 0 0 0,1 0 0 0 0,-1 0 0 0 0,0 0 0 0 0,1-1 0 0 0,-1 1 0 0 0,1 0 0 0 0,-1 0 0 0 0,1 0 0 0 0,-1 0 0 0 0,1-1 0 0 0,-1 1 0 0 0,0 0-1 0 0,1 0 1 0 0,-1-1 0 0 0,1 1 0 0 0,-1 0 0 0 0,0 0 0 0 0,1-1 0 0 0,-1 1 0 0 0,0-1 0 0 0,1 0 0 0 0,3-3-5 0 0,-1 0-1 0 0,1 0 1 0 0,-1-1-1 0 0,0 1 1 0 0,0-1-1 0 0,-1 0 1 0 0,1 0-1 0 0,-1 0 1 0 0,0 0-1 0 0,-1-1 1 0 0,1 1-1 0 0,-1 0 1 0 0,0-1-1 0 0,0-5 1 0 0,0 4-36 0 0,1 0 0 0 0,-1 0 0 0 0,1 0 0 0 0,1 0 0 0 0,-1 0 0 0 0,5-7 1 0 0,-12 22 19 0 0,1-1 0 0 0,0 1 0 0 0,0 0 0 0 0,0 0 0 0 0,1 0 0 0 0,1 0 0 0 0,-1 0 0 0 0,1 1-1 0 0,1-1 1 0 0,-1 1 0 0 0,1 9 0 0 0,13-19 209 0 0,-8-1-256 0 0,0 1 1 0 0,0-1 0 0 0,0 0-1 0 0,0 0 1 0 0,0 0 0 0 0,0 0-1 0 0,-1-1 1 0 0,1 1 0 0 0,-1-1-1 0 0,0 0 1 0 0,0 0 0 0 0,0-1-1 0 0,0 1 1 0 0,0 0 0 0 0,-1-1-1 0 0,0 0 1 0 0,1 1 0 0 0,-1-1-1 0 0,-1 0 1 0 0,1 0 0 0 0,0 0-1 0 0,-1-1 1 0 0,0 1 0 0 0,1-7 0 0 0,-2 10 38 0 0,-1 1 1 0 0,1-1 0 0 0,0 0 0 0 0,-1 0 0 0 0,1 0 0 0 0,-1 1-1 0 0,1-1 1 0 0,-1 0 0 0 0,1 0 0 0 0,-1 1 0 0 0,1-1 0 0 0,-1 1 0 0 0,0-1-1 0 0,1 0 1 0 0,-1 1 0 0 0,0-1 0 0 0,0 1 0 0 0,0-1 0 0 0,1 1 0 0 0,-1 0-1 0 0,0-1 1 0 0,0 1 0 0 0,0 0 0 0 0,0 0 0 0 0,0 0 0 0 0,1-1 0 0 0,-1 1-1 0 0,0 0 1 0 0,0 0 0 0 0,-2 0 0 0 0,-36 0-391 0 0,29 0 372 0 0,7 0 59 0 0,1 0 1 0 0,0 0-1 0 0,0 0 1 0 0,-1 0-1 0 0,1 0 1 0 0,0 0-1 0 0,-1 1 0 0 0,1-1 1 0 0,0 1-1 0 0,0 0 1 0 0,0-1-1 0 0,-1 1 1 0 0,1 0-1 0 0,0 0 1 0 0,0 1-1 0 0,0-1 1 0 0,0 0-1 0 0,-2 3 1 0 0,2-1 100 0 0,1 0 1 0 0,0 0-1 0 0,-1 0 1 0 0,1 0-1 0 0,0 0 0 0 0,0 0 1 0 0,1 0-1 0 0,-1 0 1 0 0,1 0-1 0 0,-1 1 1 0 0,1-1-1 0 0,0 0 0 0 0,1 4 1 0 0,-1-3 16 0 0,-1 0 51 0 0,1 0 0 0 0,0 0-1 0 0,0 0 1 0 0,1 0 0 0 0,-1 0-1 0 0,1 0 1 0 0,2 7 0 0 0,-2-9-172 0 0,0-1 1 0 0,0 0-1 0 0,0 0 1 0 0,0 0-1 0 0,0 0 1 0 0,0 0-1 0 0,0 0 1 0 0,0 0-1 0 0,1-1 1 0 0,-1 1-1 0 0,0 0 1 0 0,0 0-1 0 0,1-1 1 0 0,-1 1 0 0 0,0-1-1 0 0,1 0 1 0 0,-1 1-1 0 0,1-1 1 0 0,-1 0-1 0 0,0 0 1 0 0,1 1-1 0 0,-1-1 1 0 0,1 0-1 0 0,-1-1 1 0 0,2 1-1 0 0,-2 0-45 0 0,-1 0 1 0 0,1 0-1 0 0,-1 0 0 0 0,1 0 1 0 0,-1 0-1 0 0,0 0 0 0 0,1 0 0 0 0,-1 0 1 0 0,1 0-1 0 0,-1 0 0 0 0,1-1 0 0 0,-1 1 1 0 0,1 0-1 0 0,-1 0 0 0 0,0 0 1 0 0,1-1-1 0 0,-1 1 0 0 0,1 0 0 0 0,-1-1 1 0 0,0 1-1 0 0,1 0 0 0 0,-1-1 0 0 0,0 1 1 0 0,1 0-1 0 0,-1-1 0 0 0,0 1 1 0 0,0-1-1 0 0,1 1 0 0 0,-1 0 0 0 0,0-1 1 0 0,0 1-1 0 0,0-1 0 0 0,0 1 1 0 0,1-1-1 0 0,-1 1 0 0 0,0-1 0 0 0,-5-19-3167 0 0,-16-8-3904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8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8 8612 0 0,'0'0'3265'0'0,"0"21"-1664"0"0,-14-16-993 0 0,3-1-496 0 0,7-4 897 0 0,8-6-865 0 0,17-9-2849 0 0,12-1-2402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58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0 9764 0 0,'0'0'6326'0'0,"-21"7"-5787"0"0,9-2-425 0 0,-32 10 505 0 0,-54 27 1 0 0,29-11 356 0 0,-125 37 0 0 0,292-49-1152 0 0,-40-8 54 0 0,56 18-1 0 0,-91-22 142 0 0,-1 2 1 0 0,1 0 0 0 0,-1 1-1 0 0,-1 2 1 0 0,25 16-1 0 0,-39-23 25 0 0,0 1 0 0 0,0 1 0 0 0,-1-1 0 0 0,0 1-1 0 0,0 0 1 0 0,0 0 0 0 0,-1 0 0 0 0,0 1 0 0 0,0 0-1 0 0,6 16 1 0 0,-10-20-10 0 0,1 0-1 0 0,-1 0 0 0 0,0 0 1 0 0,0 0-1 0 0,0 1 0 0 0,0-1 1 0 0,-1 0-1 0 0,0 1 0 0 0,0-1 1 0 0,0 1-1 0 0,0-1 0 0 0,-1 0 1 0 0,1 1-1 0 0,-1-1 0 0 0,0 0 1 0 0,-1 0-1 0 0,1 1 0 0 0,-1-1 1 0 0,0 0-1 0 0,0 0 0 0 0,0-1 1 0 0,0 1-1 0 0,-1 0 0 0 0,-5 6 1 0 0,0-4-8 0 0,0 1 0 0 0,0-1 1 0 0,-1 0-1 0 0,0-1 0 0 0,0 0 1 0 0,0 0-1 0 0,0-1 1 0 0,-1 0-1 0 0,0-1 0 0 0,-13 3 1 0 0,-6 0-166 0 0,-1 0 1 0 0,-45 1-1 0 0,56-6-721 0 0,-1-1-1 0 0,-35-4 0 0 0,48 3 83 0 0,-1-1 0 0 0,0 0 0 0 0,1 0-1 0 0,-1-1 1 0 0,-12-6 0 0 0,11 3-1154 0 0,0 0 1 0 0,0-1-1 0 0,-11-10 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8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12166 0 0,'0'0'5250'0'0,"3"-24"-5666"0"0,16 7-2161 0 0,-5 1-1089 0 0,0 6-2177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8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95 15351 0 0,'0'0'3442'0'0,"-33"-57"-3859"0"0,33 38-271 0 0,7 6-16 0 0,19 8-673 0 0,10 5-1456 0 0,-11 0-913 0 0,4 9-32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9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48 129 15159 0 0,'0'0'3041'0'0,"-47"-54"-4433"0"0,47 43-673 0 0,0 3 416 0 0,18 8-624 0 0,11 0-704 0 0,-4 0 431 0 0,7 11-1423 0 0</inkml:trace>
  <inkml:trace contextRef="#ctx0" brushRef="#br0" timeOffset="1">611 75 14919 0 0,'0'0'5778'0'0,"0"-22"-6306"0"0,7 9-304 0 0,26-4-481 0 0,13 4-704 0 0,1 5-32 0 0,0 7-592 0 0,-11 1-1313 0 0,-10 0 17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49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14423 0 0,'0'0'4674'0'0,"14"0"-4610"0"0,1-5-336 0 0,10-7-1105 0 0,4 1-1312 0 0,0-2-1841 0 0,7 4-1937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2:50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17560 0 0,'0'0'3394'0'0,"22"-17"-4995"0"0,36-14-576 0 0,21-10-4882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13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3 6067 0 0,'0'-3'7109'0'0,"0"5"-6938"0"0,-4 756 3404 0 0,-11-535-3537 0 0,4-106-36 0 0,4-56-6 0 0,-27 117 0 0 0,-35 55-1 0 0,55-182-12 0 0,2 1-1 0 0,2 1 1 0 0,3-1 0 0 0,2 1-1 0 0,1 57 1 0 0,2-63 20 0 0,-14 78 1 0 0,9-78 11 0 0,-4 78 2340 0 0,344-111-2630 0 0,-240-13 289 0 0,492-5 941 0 0,-333-16-793 0 0,135-3-228 0 0,100-1 605 0 0,-348 16-615 0 0,152 11 0 0 0,101 26 445 0 0,-198-12-239 0 0,184-2 59 0 0,-357-14-215 0 0,0 1 1 0 0,0 2 0 0 0,29 7-1 0 0,21 4-27 0 0,-38-10 42 0 0,0 0-105 0 0,45 2 0 0 0,-77-7-116 0 0,13 9-3868 0 0,-14-6 3250 0 0,-32-2-9070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15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20 786 2721 0 0,'-19'-4'14058'0'0,"31"-6"-10702"0"0,43-11-5913 0 0,-47 18 3814 0 0,352-140-988 0 0,-36 14-799 0 0,5-6 305 0 0,-228 92 239 0 0,108-31-340 0 0,-127 48 255 0 0,83-39-1 0 0,-16 5-552 0 0,13-7-801 0 0,-162 67 1401 0 0,0 0 1 0 0,0 0-1 0 0,0 0 1 0 0,0 0-1 0 0,0 0 1 0 0,0 0 0 0 0,0 0-1 0 0,0 0 1 0 0,-1 0-1 0 0,1 0 1 0 0,0 0-1 0 0,0 0 1 0 0,0 0 0 0 0,0-1-1 0 0,0 1 1 0 0,0 0-1 0 0,0 0 1 0 0,0 0-1 0 0,0 0 1 0 0,0 0 0 0 0,0 0-1 0 0,0 0 1 0 0,0 0-1 0 0,0 0 1 0 0,0 0-1 0 0,0 0 1 0 0,0 0 0 0 0,0-1-1 0 0,0 1 1 0 0,0 0-1 0 0,0 0 1 0 0,0 0-1 0 0,0 0 1 0 0,0 0 0 0 0,0 0-1 0 0,0 0 1 0 0,0 0-1 0 0,0 0 1 0 0,0 0 0 0 0,0 0-1 0 0,0-1 1 0 0,0 1-1 0 0,0 0 1 0 0,0 0-1 0 0,0 0 1 0 0,0 0 0 0 0,0 0-1 0 0,1 0 1 0 0,-1 0-1 0 0,0 0 1 0 0,0 0-1 0 0,0 0 1 0 0,0 0 0 0 0,0 0-1 0 0,0 0 1 0 0,0 0-1 0 0,0 0 1 0 0,0 0-1 0 0,0 0 1 0 0,0 0 0 0 0,0 0-1 0 0,1 0 1 0 0,-1 0-1 0 0,0 0 1 0 0,0 0-1 0 0,0 0 1 0 0,0 0 0 0 0,0 0-1 0 0,-11-2-1356 0 0,-20 2-1577 0 0,26 0 1977 0 0,-31 0-3561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1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7940 0 0,'0'0'8067'0'0,"0"-6"-6354"0"0,0-1-656 0 0,0-2-161 0 0,0-1-112 0 0,7 1-175 0 0,7 0-385 0 0,-7-2-160 0 0,8 1-48 0 0,-4-1-769 0 0,10 6-1023 0 0,1-1-1122 0 0,0 0-1616 0 0,3 3-1440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17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10021 0 0,'0'0'5458'0'0,"0"-7"-5522"0"0,0 5 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17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15655 0 0,'0'0'4306'0'0,"0"-9"-4338"0"0,0 7-304 0 0,0-2-544 0 0,0 1-673 0 0,10 1-544 0 0,9-2-48 0 0,-5 4 736 0 0,-3 0-47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58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0 11173 0 0,'0'0'8153'0'0,"-23"0"-7483"0"0,-136 0 893 0 0,156 0-1581 0 0,0 0 0 0 0,0 0-1 0 0,0 1 1 0 0,0-1 0 0 0,0 0-1 0 0,0 1 1 0 0,0 0 0 0 0,0 0-1 0 0,0 0 1 0 0,0 0 0 0 0,0 0-1 0 0,1 1 1 0 0,-1-1 0 0 0,0 1-1 0 0,1-1 1 0 0,0 1 0 0 0,-1 0-1 0 0,1 0 1 0 0,0 0 0 0 0,0 1-1 0 0,0-1 1 0 0,0 0 0 0 0,-3 5-1 0 0,2 0-7 0 0,1-1 0 0 0,-1 1-1 0 0,1 0 1 0 0,0-1-1 0 0,1 1 1 0 0,0 0-1 0 0,0 0 1 0 0,0 0-1 0 0,1 11 1 0 0,0-16 24 0 0,0 0-1 0 0,0 0 1 0 0,0 1-1 0 0,0-1 1 0 0,0 0 0 0 0,0 1-1 0 0,1-1 1 0 0,-1 0 0 0 0,1 0-1 0 0,-1 0 1 0 0,1 0 0 0 0,0 0-1 0 0,0 1 1 0 0,0-1 0 0 0,0-1-1 0 0,1 1 1 0 0,-1 0-1 0 0,0 0 1 0 0,3 2 0 0 0,0-2 0 0 0,0 0 1 0 0,0 0 0 0 0,0 0 0 0 0,1 0-1 0 0,-1-1 1 0 0,1 0 0 0 0,-1 0-1 0 0,10 1 1 0 0,70 9 256 0 0,55 11 103 0 0,-127-20-355 0 0,0 2 0 0 0,0 0-1 0 0,0 0 1 0 0,0 1 0 0 0,0 1 0 0 0,-1 0-1 0 0,0 1 1 0 0,14 10 0 0 0,-22-14 21 0 0,0-1 0 0 0,0 1 1 0 0,0 0-1 0 0,0 0 0 0 0,-1 1 0 0 0,1-1 1 0 0,-1 0-1 0 0,0 1 0 0 0,0 0 0 0 0,0-1 1 0 0,-1 1-1 0 0,1 0 0 0 0,-1 0 0 0 0,0 0 1 0 0,0 0-1 0 0,0 0 0 0 0,-1 0 0 0 0,1 0 1 0 0,-1 0-1 0 0,0 0 0 0 0,0 0 1 0 0,-1 0-1 0 0,1 0 0 0 0,-1 0 0 0 0,0 0 1 0 0,0 0-1 0 0,0 0 0 0 0,0 0 0 0 0,-1 0 1 0 0,0 0-1 0 0,1-1 0 0 0,-1 1 0 0 0,-1-1 1 0 0,1 1-1 0 0,0-1 0 0 0,-1 0 0 0 0,0 0 1 0 0,0 0-1 0 0,0 0 0 0 0,0 0 0 0 0,0-1 1 0 0,-5 3-1 0 0,-14 8 20 0 0,0-2 1 0 0,-1 0-1 0 0,0-1 0 0 0,-1-2 0 0 0,0 0 1 0 0,-47 7-1 0 0,44-10-1122 0 0,-1-2 0 0 0,0-1 0 0 0,-33-2 0 0 0,60 0 866 0 0,1 0 0 0 0,-1 0 0 0 0,0 0 1 0 0,0 0-1 0 0,0 0 0 0 0,0 0 0 0 0,0 0 0 0 0,0 0 0 0 0,1 0 0 0 0,-1 0 0 0 0,0-1 0 0 0,0 1 0 0 0,0 0 0 0 0,0-1 1 0 0,1 1-1 0 0,-1-1 0 0 0,0 1 0 0 0,0-1 0 0 0,1 1 0 0 0,-2-2 0 0 0,0-15-7394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17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12022 0 0,'0'0'6258'0'0,"8"-7"-6258"0"0,3 7-1248 0 0,-1 0-609 0 0,8-2-1441 0 0,-3 0-511 0 0,3 0-673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18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12438 0 0,'0'0'5938'0'0,"0"-10"-5265"0"0,0 8-657 0 0,7 2-144 0 0,-3-1 128 0 0,-1-1-272 0 0,1 2-481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27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6323 0 0,'0'-29'10608'0'0,"0"42"-10326"0"0,1-5-116 0 0,1-1 0 0 0,-1 1 0 0 0,1-1-1 0 0,1 1 1 0 0,0-1 0 0 0,0 0 0 0 0,0 0 0 0 0,5 8-1 0 0,13 32 582 0 0,-8 13-560 0 0,-3 0 0 0 0,-2 1 0 0 0,0 116 1 0 0,1 1 375 0 0,11-10-9 0 0,-7-73-380 0 0,0 103 0 0 0,-11-66-172 0 0,-5 150 145 0 0,-12-164-64 0 0,-1 23-16 0 0,16 96-1 0 0,-3-217-185 0 0,3-20 138 0 0,-1 1 1 0 0,1-1-1 0 0,0 1 1 0 0,-1-1-1 0 0,1 1 1 0 0,0-1 0 0 0,0 1-1 0 0,0-1 1 0 0,0 1-1 0 0,-1 0 1 0 0,1-1-1 0 0,0 1 1 0 0,0-1-1 0 0,0 1 1 0 0,0-1-1 0 0,0 1 1 0 0,0 0-1 0 0,0-1 1 0 0,1 1-1 0 0,-1-1 1 0 0,0 1-1 0 0,0-1 1 0 0,0 1-1 0 0,0-1 1 0 0,1 1 0 0 0,-1-1-1 0 0,0 1 1 0 0,1-1-1 0 0,-1 1 1 0 0,0-1-1 0 0,1 1 1 0 0,-1-1-1 0 0,0 0 1 0 0,1 1-1 0 0,-1-1 1 0 0,1 1-1 0 0,-1-1 1 0 0,1 0-1 0 0,-1 0 1 0 0,1 1-1 0 0,-1-1 1 0 0,1 0 0 0 0,-1 0-1 0 0,1 0 1 0 0,-1 1-1 0 0,1-1 1 0 0,0 0-1 0 0,-1 0 1 0 0,1 0-1 0 0,-1 0 1 0 0,1 0-1 0 0,-1 0 1 0 0,1 0-1 0 0,-1 0 1 0 0,1 0-1 0 0,0-1 1 0 0,-1 1-1 0 0,1 0 1 0 0,462 8 167 0 0,3 1-6 0 0,303-30 342 0 0,163 12-427 0 0,-594 11 72 0 0,269 13 139 0 0,-464-7-252 0 0,173 4 55 0 0,-315-12-246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29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1120 5282 0 0,'-18'-2'15418'0'0,"18"0"-15349"0"0,1 1-1 0 0,-1-1 1 0 0,1 1-1 0 0,0 0 1 0 0,-1-1 0 0 0,1 1-1 0 0,0-1 1 0 0,0 1-1 0 0,0 0 1 0 0,0-1-1 0 0,0 1 1 0 0,0 0 0 0 0,0 0-1 0 0,0 0 1 0 0,0 0-1 0 0,0 0 1 0 0,1 0-1 0 0,-1 0 1 0 0,1 0 0 0 0,1 0-1 0 0,40-19 207 0 0,-21 11-72 0 0,175-96 158 0 0,123-61-490 0 0,644-340 111 0 0,-815 426-178 0 0,267-103 0 0 0,-373 167 622 0 0,-27 9-1328 0 0,-35 12-5512 0 0,10-2 5259 0 0,0 0 0 0 0,1-1 0 0 0,-1 0 0 0 0,-13 0 0 0 0,0-1-2553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30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6419 0 0,'0'0'13531'0'0,"2"8"-16740"0"0,26 12-2751 0 0,-11-9 1118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31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11189 0 0,'0'0'8612'0'0,"0"-7"-8500"0"0,0 3-48 0 0,0 2-128 0 0,21 2-5795 0 0,1 10 4355 0 0,-4-1-497 0 0,7 0-1681 0 0,-3 0-2593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31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10373 0 0,'0'0'9812'0'0,"7"0"-9187"0"0,-3 0-946 0 0,-1 0-607 0 0,1 0-305 0 0,7 2-559 0 0,0 9-754 0 0,3 2 1554 0 0,4 2-1089 0 0,-3-2-960 0 0,3 0-1281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32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7876 0 0,'0'0'10660'0'0,"0"-15"-10003"0"0,0 9-321 0 0,4 3 160 0 0,-1 1-496 0 0,1 2-64 0 0,-1 0-128 0 0,8 0-1105 0 0,0 0-735 0 0,4 2 1023 0 0,-1 5-640 0 0,-3 1-1904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33:32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7732 0 0,'0'0'11109'0'0,"11"0"-7940"0"0,-4 0-3361 0 0,4 0-1057 0 0,3 0-719 0 0,8 8-370 0 0,3-3-1679 0 0,0 1-1906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15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68 6723 0 0,'0'0'3498'0'0,"-3"0"-2346"0"0,-13 0 1788 0 0,16 3-2854 0 0,2 8-50 0 0,0-1 0 0 0,0 1 1 0 0,0 0-1 0 0,2-1 1 0 0,-1 0-1 0 0,1 0 1 0 0,1 0-1 0 0,5 10 0 0 0,10 23 352 0 0,6 28 574 0 0,-3 1 0 0 0,-3 1-1 0 0,-4 1 1 0 0,-2 0 0 0 0,-4 1 0 0 0,1 131 0 0 0,-12-213-874 0 0,0 0 0 0 0,0 0 0 0 0,0 0 0 0 0,-1 1 0 0 0,0-1-1 0 0,0 1 1 0 0,-4-8 0 0 0,-3-8 28 0 0,-4-19-104 0 0,2-1 0 0 0,2 1 0 0 0,-6-66 0 0 0,9-131-78 0 0,6 225 60 0 0,1 0 1 0 0,0 0-1 0 0,1 0 1 0 0,0 0-1 0 0,1 0 1 0 0,1 0-1 0 0,0 1 1 0 0,1-1-1 0 0,0 1 1 0 0,0 0-1 0 0,2 1 1 0 0,-1-1-1 0 0,2 1 1 0 0,-1 1-1 0 0,1-1 1 0 0,1 1-1 0 0,0 1 1 0 0,0-1-1 0 0,1 1 1 0 0,0 1-1 0 0,1 0 1 0 0,0 1-1 0 0,0 0 1 0 0,0 0-1 0 0,1 1 1 0 0,0 1-1 0 0,0 0 1 0 0,1 1-1 0 0,-1 0 1 0 0,1 0-1 0 0,22-2 1 0 0,8 2-347 0 0,-1 2 0 0 0,1 2 0 0 0,66 8 1 0 0,125 35-2682 0 0,-209-38 2582 0 0,187 35-7077 0 0,-171-37 3670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08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9012 0 0,'-22'29'993'0'0,"4"3"-1"0"0,4-2-720 0 0,3-6-256 0 0,11-6-16 0 0,0-3 16 0 0,0-7-32 0 0,0-5-368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16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29 147 7748 0 0,'0'0'6045'0'0,"35"4"-4911"0"0,115 15-302 0 0,-135-17-698 0 0,1-1 1 0 0,-1-1-1 0 0,0 0 0 0 0,1-1 0 0 0,-1 0 0 0 0,0-1 0 0 0,25-7 0 0 0,-33 6-84 0 0,0 1-1 0 0,0-2 0 0 0,0 1 1 0 0,0-1-1 0 0,0 0 0 0 0,-1-1 1 0 0,1 1-1 0 0,-1-1 0 0 0,-1 0 0 0 0,1-1 1 0 0,-1 0-1 0 0,0 0 0 0 0,6-8 1 0 0,-8 10-29 0 0,-1-1 1 0 0,0 1-1 0 0,1-1 1 0 0,-2 0 0 0 0,1 1-1 0 0,0-1 1 0 0,0-7-1 0 0,-1 11 10 0 0,-1-1 0 0 0,0 1 0 0 0,0 0 0 0 0,1 0 0 0 0,-1 0 0 0 0,0-1 0 0 0,0 1 0 0 0,0 0 0 0 0,0 0 0 0 0,0-1 0 0 0,-1 1-1 0 0,1 0 1 0 0,0 0 0 0 0,-1 0 0 0 0,1-1 0 0 0,0 1 0 0 0,-1 0 0 0 0,0 0 0 0 0,1 0 0 0 0,-1 0 0 0 0,0 0 0 0 0,1 0 0 0 0,-1 0 0 0 0,0 0-1 0 0,0 0 1 0 0,0 0 0 0 0,0 0 0 0 0,0 1 0 0 0,0-1 0 0 0,0 0 0 0 0,0 1 0 0 0,0-1 0 0 0,0 1 0 0 0,0-1 0 0 0,-2 0 0 0 0,-27-3 22 0 0,0 2 1 0 0,0 1 0 0 0,-46 4 0 0 0,61-2-45 0 0,-2 0-10 0 0,1 0 1 0 0,-1 2-1 0 0,1 0 1 0 0,0 1 0 0 0,1 1-1 0 0,-1 0 1 0 0,1 1-1 0 0,0 0 1 0 0,0 2-1 0 0,-19 12 1 0 0,28-16 22 0 0,0 0-1 0 0,0 0 1 0 0,1 1 0 0 0,-1 0-1 0 0,1 0 1 0 0,0 1-1 0 0,1-1 1 0 0,-1 1 0 0 0,1 0-1 0 0,0 0 1 0 0,1 1 0 0 0,0-1-1 0 0,0 1 1 0 0,0-1-1 0 0,1 1 1 0 0,-1 0 0 0 0,2 0-1 0 0,-1 0 1 0 0,1 0 0 0 0,0 1-1 0 0,1-1 1 0 0,-1 0-1 0 0,1 0 1 0 0,1 0 0 0 0,1 13-1 0 0,0-14 4 0 0,-1-1 0 0 0,1 1 0 0 0,1-1 0 0 0,-1 1 0 0 0,1-1 0 0 0,-1 0-1 0 0,1 0 1 0 0,1 0 0 0 0,-1-1 0 0 0,1 1 0 0 0,0-1 0 0 0,0 0 0 0 0,0 0-1 0 0,1 0 1 0 0,-1 0 0 0 0,6 3 0 0 0,8 4 63 0 0,0-1 0 0 0,0-1-1 0 0,28 10 1 0 0,-14-8-14 0 0,1-1 0 0 0,-1-2 0 0 0,66 8 0 0 0,105-7-1002 0 0,-190-9 620 0 0,5 0-232 0 0,-1 0 0 0 0,26-5 1 0 0,-39 5 159 0 0,0-1 0 0 0,1 0 0 0 0,-1 0 0 0 0,0-1 0 0 0,0 1 0 0 0,0-1 0 0 0,0 0 0 0 0,-1 0 0 0 0,1 0 0 0 0,0-1 0 0 0,-1 1 0 0 0,0-1 0 0 0,1 0 0 0 0,-1 0 0 0 0,3-4 0 0 0,5-18-5582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17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41 503 9973 0 0,'0'0'6685'0'0,"0"-14"-5401"0"0,0-33-1346 0 0,0 46 273 0 0,0 4-155 0 0,1 6 55 0 0,0 0 0 0 0,1-1 0 0 0,0 1 0 0 0,0 0 0 0 0,1-1 0 0 0,0 1 0 0 0,8 13 0 0 0,11 35 690 0 0,-17-28-276 0 0,0 0 0 0 0,-2 0 0 0 0,-2 58 0 0 0,-1-66-315 0 0,0-21-116 0 0,0-1 44 0 0,-2-36 129 0 0,-2 0-1 0 0,-2 1 0 0 0,-16-58 1 0 0,1 9-282 0 0,4-1-374 0 0,4-2-1 0 0,-3-145 1 0 0,16 230 374 0 0,0 0 0 0 0,0 0 1 0 0,0 0-1 0 0,0 0 0 0 0,1 0 0 0 0,-1 0 0 0 0,1 0 1 0 0,0 1-1 0 0,0-1 0 0 0,0 0 0 0 0,0 0 1 0 0,0 1-1 0 0,1-1 0 0 0,-1 0 0 0 0,1 1 0 0 0,0 0 1 0 0,0-1-1 0 0,0 1 0 0 0,0 0 0 0 0,0 0 1 0 0,0 0-1 0 0,0 0 0 0 0,1 0 0 0 0,-1 1 0 0 0,1-1 1 0 0,-1 1-1 0 0,1-1 0 0 0,0 1 0 0 0,3-1 1 0 0,7-1-2 0 0,0 0 0 0 0,0 1 0 0 0,0 1 0 0 0,0 0 0 0 0,19 1 0 0 0,-19 0-19 0 0,31 1 29 0 0,0 2 1 0 0,-1 2-1 0 0,84 20 0 0 0,-95-16 186 0 0,-1 1 0 0 0,-1 1 0 0 0,1 2 0 0 0,-2 1 0 0 0,55 36 0 0 0,-76-44-140 0 0,1 0 0 0 0,-2 1 0 0 0,1 0 0 0 0,-1 1 0 0 0,0 0 0 0 0,0 0 0 0 0,-1 0 0 0 0,0 1 1 0 0,-1 0-1 0 0,7 14 0 0 0,-10-19-33 0 0,-1-1 0 0 0,1 1 0 0 0,-1-1 0 0 0,0 1 0 0 0,-1 0 0 0 0,1-1 0 0 0,-1 1 0 0 0,1 0 0 0 0,-1 0 0 0 0,0-1 0 0 0,-1 1 0 0 0,1 0 0 0 0,-1 0 0 0 0,1-1 0 0 0,-1 1 0 0 0,0 0 0 0 0,-1-1 0 0 0,1 1 0 0 0,0-1 1 0 0,-1 0-1 0 0,0 1 0 0 0,0-1 0 0 0,0 0 0 0 0,0 0 0 0 0,0 0 0 0 0,-1 0 0 0 0,1 0 0 0 0,-1-1 0 0 0,0 1 0 0 0,0-1 0 0 0,0 0 0 0 0,0 0 0 0 0,-4 2 0 0 0,-9 5 16 0 0,0-1-1 0 0,-1-1 1 0 0,0 0-1 0 0,0-1 1 0 0,-1-1 0 0 0,0-1-1 0 0,-24 3 1 0 0,-135 6-17 0 0,136-12-607 0 0,1-2-1 0 0,-63-10 1 0 0,92 10 68 0 0,0-1-1 0 0,0-1 0 0 0,0 0 1 0 0,0 0-1 0 0,0-1 1 0 0,1-1-1 0 0,0 0 1 0 0,0 0-1 0 0,0-1 0 0 0,1 0 1 0 0,-1-1-1 0 0,1 1 1 0 0,-13-15-1 0 0,19 18 19 0 0,1 0-1 0 0,0 0 1 0 0,0 0-1 0 0,1 1 0 0 0,-1-2 1 0 0,1 1-1 0 0,-3-5 1 0 0,2-15-3951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17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49 254 14903 0 0,'0'0'4036'0'0,"3"-16"-3321"0"0,-2 11-691 0 0,22-74 113 0 0,-20 69-136 0 0,1 1-1 0 0,1-1 1 0 0,0 1-1 0 0,0 0 1 0 0,0 0 0 0 0,1 1-1 0 0,13-14 1 0 0,-16 18 17 0 0,6-5 66 0 0,0 0 1 0 0,1 1-1 0 0,0 0 1 0 0,17-11-1 0 0,-27 19-40 0 0,0 0 0 0 0,0 0 1 0 0,0 0-1 0 0,0 0 0 0 0,1-1 443 0 0,-1 1-443 0 0,1 0 0 0 0,-1 0 1 0 0,0 0-1 0 0,0-1 0 0 0,0 1 0 0 0,0 0 1 0 0,0 0-1 0 0,0 0 0 0 0,0 0 0 0 0,0 0 1 0 0,0 0-1 0 0,0-1 0 0 0,0 1 0 0 0,0 0 1 0 0,0 0-1 0 0,0 0 0 0 0,0 0 0 0 0,0 0 1 0 0,0 0-1 0 0,0-1 0 0 0,0 1 0 0 0,0 0 0 0 0,0 0 1 0 0,0 0-1 0 0,-1-1 443 0 0,1 1-443 0 0,0 0 0 0 0,0 0 0 0 0,0 0 1 0 0,-1-1-1 0 0,1 1 0 0 0,-9-3 770 0 0,-5 2-784 0 0,1 1-1 0 0,0 0 1 0 0,0 1-1 0 0,0 0 1 0 0,0 1-1 0 0,-20 5 1 0 0,29-6-46 0 0,0 1 0 0 0,0 0 0 0 0,0-1 0 0 0,0 1 0 0 0,0 1 0 0 0,1-1 0 0 0,-1 0-1 0 0,1 1 1 0 0,-1 0 0 0 0,1 0 0 0 0,0 0 0 0 0,0 0 0 0 0,0 0 0 0 0,1 1 0 0 0,-1-1 0 0 0,1 1 0 0 0,0 0 0 0 0,0-1 0 0 0,0 1 0 0 0,0 0 0 0 0,1 0 0 0 0,-1 0 0 0 0,1 1-1 0 0,-1 5 1 0 0,1-2 5 0 0,0 0-1 0 0,0 0 0 0 0,1 0 0 0 0,0 0 1 0 0,0 0-1 0 0,1 0 0 0 0,2 12 0 0 0,-2-16 12 0 0,1 1 0 0 0,-1 0 0 0 0,1 0 0 0 0,0-1 0 0 0,1 1-1 0 0,-1-1 1 0 0,1 0 0 0 0,0 0 0 0 0,0 0 0 0 0,1 0 0 0 0,-1 0 0 0 0,1-1-1 0 0,4 5 1 0 0,8 3 16 0 0,-1-1-1 0 0,2 0 1 0 0,-1-2-1 0 0,1 1 1 0 0,1-2-1 0 0,-1-1 1 0 0,1 0-1 0 0,0-1 1 0 0,1 0-1 0 0,18 1 1 0 0,3-2-270 0 0,1-1 0 0 0,-1-2 0 0 0,69-7 0 0 0,-88 3-395 0 0,0-1 0 0 0,0 0 0 0 0,0-2 0 0 0,29-11 0 0 0,32-24-5559 0 0,-36 13-1705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43 13350 0 0,'0'0'5595'0'0,"-12"-9"-5331"0"0,1 1-230 0 0,0 1-1 0 0,-19-10 1 0 0,28 16-33 0 0,-1 1-1 0 0,1 0 1 0 0,0-1 0 0 0,0 1-1 0 0,0 0 1 0 0,-1 0 0 0 0,1 0-1 0 0,0 1 1 0 0,0-1 0 0 0,0 1-1 0 0,0-1 1 0 0,-1 1 0 0 0,1-1-1 0 0,0 1 1 0 0,0 0 0 0 0,0 0-1 0 0,0 0 1 0 0,0 0 0 0 0,1 1-1 0 0,-1-1 1 0 0,0 0-1 0 0,0 1 1 0 0,1-1 0 0 0,-1 1-1 0 0,1 0 1 0 0,0-1 0 0 0,-1 1-1 0 0,1 0 1 0 0,-1 2 0 0 0,-1 0 1 0 0,-1 0 16 0 0,1 1 1 0 0,-1 0 0 0 0,1 1 0 0 0,1-1 0 0 0,-1 0 0 0 0,1 1 0 0 0,-1 0 0 0 0,2 0 0 0 0,-3 11 0 0 0,1 1 293 0 0,2-1 0 0 0,0 21 0 0 0,1-37-287 0 0,0 0-1 0 0,1 1 0 0 0,-1-1 0 0 0,0 1 1 0 0,0-1-1 0 0,1 0 0 0 0,-1 1 0 0 0,1-1 1 0 0,-1 0-1 0 0,1 0 0 0 0,-1 1 1 0 0,1-1-1 0 0,0 0 0 0 0,0 0 0 0 0,-1 0 1 0 0,1 0-1 0 0,0 0 0 0 0,0 0 0 0 0,0 0 1 0 0,0 0-1 0 0,1 0 0 0 0,-1 0 0 0 0,1 0 1 0 0,2 1 15 0 0,0 0 1 0 0,0 0-1 0 0,0-1 1 0 0,0 0-1 0 0,1 0 1 0 0,-1 0-1 0 0,8 1 1 0 0,6-2 167 0 0,0 0 0 0 0,33-4 1 0 0,-35 0-136 0 0,0 0-1 0 0,-1-1 1 0 0,1 0 0 0 0,-1-2 0 0 0,0 0 0 0 0,25-15-1 0 0,-3 1-197 0 0,-37 21 111 0 0,1 0 1 0 0,-1 0-1 0 0,1 0 0 0 0,-1-1 1 0 0,0 1-1 0 0,1 0 0 0 0,-1 0 1 0 0,1 0-1 0 0,-1 0 0 0 0,1 0 1 0 0,-1 0-1 0 0,1 0 0 0 0,-1 0 1 0 0,0 0-1 0 0,1 0 0 0 0,-1 0 1 0 0,1 1-1 0 0,-1-1 0 0 0,1 0 1 0 0,-1 0-1 0 0,0 0 1 0 0,1 0-1 0 0,-1 1 0 0 0,1-1 1 0 0,-1 0-1 0 0,0 0 0 0 0,1 1 1 0 0,-1-1-1 0 0,0 0 0 0 0,0 1 1 0 0,1-1-1 0 0,-1 0 0 0 0,0 1 1 0 0,0-1-1 0 0,1 1 0 0 0,-1-1 1 0 0,0 0-1 0 0,0 1 0 0 0,0-1 1 0 0,0 1-1 0 0,1-1 0 0 0,-1 0 1 0 0,0 1-1 0 0,0-1 0 0 0,0 1 1 0 0,0-1-1 0 0,0 1 1 0 0,0-1-1 0 0,0 1 0 0 0,0-1 1 0 0,-1 1-1 0 0,1 32-373 0 0,0-24 379 0 0,-1 40-20 0 0,0-19-494 0 0,4 53 0 0 0,-3-82 396 0 0,0 0 0 0 0,0 0 1 0 0,1 0-1 0 0,-1 0 0 0 0,0 0 0 0 0,0 0 1 0 0,1 0-1 0 0,-1 0 0 0 0,1 0 0 0 0,-1 0 1 0 0,1-1-1 0 0,-1 1 0 0 0,1 0 0 0 0,-1 0 1 0 0,1 0-1 0 0,0-1 0 0 0,0 1 1 0 0,-1 0-1 0 0,1-1 0 0 0,0 1 0 0 0,0 0 1 0 0,0-1-1 0 0,0 1 0 0 0,-1-1 0 0 0,1 0 1 0 0,0 1-1 0 0,0-1 0 0 0,0 0 0 0 0,0 1 1 0 0,0-1-1 0 0,0 0 0 0 0,0 0 0 0 0,0 0 1 0 0,0 0-1 0 0,0 0 0 0 0,0 0 0 0 0,0 0 1 0 0,0 0-1 0 0,0 0 0 0 0,2-1 0 0 0,-2 1-43 0 0,27 0-4954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18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12950 0 0,'0'0'6771'0'0,"0"2"-6464"0"0,7 10-294 0 0,33 25 182 0 0,-19-19 198 0 0,-1 1-1 0 0,-1 1 0 0 0,-1 1 0 0 0,-1 0 0 0 0,0 1 0 0 0,14 27 0 0 0,-22-28-93 0 0,0 0-1 0 0,-1 1 0 0 0,-1 0 1 0 0,-1 0-1 0 0,5 39 1 0 0,-3 26-1572 0 0,-7-4-7782 0 0,-1-106 1110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18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0 168 14631 0 0,'0'0'5125'0'0,"37"6"-4272"0"0,123 17-564 0 0,-146-21-317 0 0,1 0 1 0 0,0-2 0 0 0,-1 0 0 0 0,1 0-1 0 0,-1-1 1 0 0,1-1 0 0 0,-1 0 0 0 0,1-2 0 0 0,-1 1-1 0 0,0-2 1 0 0,0 1 0 0 0,-1-2 0 0 0,1 0-1 0 0,-1-1 1 0 0,16-10 0 0 0,4-2-474 0 0,-24 14 434 0 0,231-110 900 0 0,-276 111 1581 0 0,13 3-2480 0 0,-1 2 0 0 0,0 1-1 0 0,0 1 1 0 0,1 0 0 0 0,-34 11-1 0 0,51-12 43 0 0,-1 0 0 0 0,1 0-1 0 0,0 1 1 0 0,0 0-1 0 0,0 0 1 0 0,1 1-1 0 0,-1-1 1 0 0,1 1 0 0 0,0 0-1 0 0,0 1 1 0 0,0-1-1 0 0,0 1 1 0 0,1 0-1 0 0,0 0 1 0 0,0 1 0 0 0,0-1-1 0 0,1 1 1 0 0,0 0-1 0 0,0 0 1 0 0,0 0-1 0 0,1 0 1 0 0,0 0 0 0 0,0 1-1 0 0,-1 8 1 0 0,1-7 17 0 0,1 0 1 0 0,0 1-1 0 0,1-1 1 0 0,0 0 0 0 0,0 0-1 0 0,1 0 1 0 0,0 0-1 0 0,0 1 1 0 0,1-1-1 0 0,3 10 1 0 0,-2-13 7 0 0,-1 0 0 0 0,1 0 0 0 0,0 0 0 0 0,1 0 0 0 0,-1 0 1 0 0,1-1-1 0 0,0 1 0 0 0,0-1 0 0 0,0 0 0 0 0,0-1 0 0 0,1 1 0 0 0,0-1 0 0 0,0 1 0 0 0,0-2 0 0 0,6 4 0 0 0,9 3-94 0 0,0-2 0 0 0,0 0 0 0 0,1-1 0 0 0,0-1-1 0 0,0-1 1 0 0,40 3 0 0 0,-3-5-3178 0 0,77-7-1 0 0,-59-4-2648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19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153 688 13190 0 0,'0'0'5405'0'0,"-17"-8"-5245"0"0,7 3-167 0 0,4 2-8 0 0,0 0-1 0 0,-1 0 0 0 0,1 1 1 0 0,-1 0-1 0 0,-13-3 0 0 0,18 5 13 0 0,0 0-1 0 0,0-1 0 0 0,0 1 1 0 0,0 0-1 0 0,0 1 0 0 0,0-1 1 0 0,0 0-1 0 0,1 1 0 0 0,-1-1 1 0 0,0 1-1 0 0,0-1 0 0 0,0 1 1 0 0,0 0-1 0 0,0 0 0 0 0,1 0 1 0 0,-1 0-1 0 0,0 0 0 0 0,1 0 1 0 0,-1 0-1 0 0,1 1 0 0 0,-1-1 1 0 0,1 1-1 0 0,0-1 0 0 0,0 1 1 0 0,-1-1-1 0 0,1 1 0 0 0,0 0 1 0 0,0-1-1 0 0,-1 4 0 0 0,-2 5-9 0 0,0 0 0 0 0,1 0 0 0 0,-1 0 0 0 0,2 1 0 0 0,0-1 0 0 0,0 1 0 0 0,1 0-1 0 0,0-1 1 0 0,1 1 0 0 0,1 12 0 0 0,-1-18 29 0 0,0-1 1 0 0,1 0-1 0 0,0 0 0 0 0,0 1 1 0 0,0-1-1 0 0,1 0 0 0 0,-1 0 0 0 0,1 0 1 0 0,0-1-1 0 0,0 1 0 0 0,0 0 1 0 0,0-1-1 0 0,1 1 0 0 0,0-1 1 0 0,-1 0-1 0 0,1 1 0 0 0,1-2 1 0 0,-1 1-1 0 0,0 0 0 0 0,1 0 1 0 0,-1-1-1 0 0,1 0 0 0 0,0 0 0 0 0,-1 0 1 0 0,1 0-1 0 0,0-1 0 0 0,7 2 1 0 0,1 0 95 0 0,1 0 0 0 0,-1-2-1 0 0,1 1 1 0 0,-1-2 0 0 0,1 1 0 0 0,0-2 0 0 0,-1 0 0 0 0,1 0 0 0 0,-1-1 0 0 0,1-1 0 0 0,21-7 0 0 0,-18 3-41 0 0,-1 0 0 0 0,1-1-1 0 0,-1 0 1 0 0,0-2 0 0 0,-1 1 0 0 0,0-2 0 0 0,24-23 0 0 0,-18 12-84 0 0,-1-1 1 0 0,-1 0 0 0 0,0-2 0 0 0,-2 0-1 0 0,-1 0 1 0 0,-2-2 0 0 0,0 1 0 0 0,-1-2-1 0 0,14-55 1 0 0,-13 14 113 0 0,-4 0-1 0 0,-2-1 1 0 0,-4-110 0 0 0,-3 163-13 0 0,0 2 25 0 0,1 10-30 0 0,-1 1-1 0 0,0-1 1 0 0,0 0-1 0 0,0 1 1 0 0,0-1 0 0 0,-1 1-1 0 0,1-1 1 0 0,-1 1 0 0 0,0-1-1 0 0,-1 1 1 0 0,1 0 0 0 0,-1 0-1 0 0,-3-8 1 0 0,4 12-53 0 0,1 0 0 0 0,-1-1 0 0 0,1 1-1 0 0,-1-1 1 0 0,0 1 0 0 0,1 0 0 0 0,-1-1 0 0 0,1 1 0 0 0,-1 0 0 0 0,0 0 0 0 0,1-1 0 0 0,-1 1-1 0 0,1 0 1 0 0,-1 0 0 0 0,0 0 0 0 0,1 0 0 0 0,-1 0 0 0 0,0 0 0 0 0,1 0 0 0 0,-1 0-1 0 0,0 0 1 0 0,1 0 0 0 0,-1 0 0 0 0,0 1 0 0 0,1-1 0 0 0,-1 0 0 0 0,0 0 0 0 0,1 1 0 0 0,-1-1-1 0 0,1 0 1 0 0,-2 1 0 0 0,-17 19 201 0 0,9-1-216 0 0,1 1 0 0 0,0 0 0 0 0,1 0 1 0 0,1 1-1 0 0,-5 29 0 0 0,2-1 164 0 0,-5 66-1 0 0,14-101-262 0 0,-2 23 226 0 0,3 65-1 0 0,1-94-285 0 0,-1 0-1 0 0,1 0 1 0 0,1 0 0 0 0,-1 0 0 0 0,1 0 0 0 0,1 0 0 0 0,-1-1 0 0 0,1 1 0 0 0,1-1-1 0 0,0 0 1 0 0,0 0 0 0 0,0 0 0 0 0,0 0 0 0 0,7 6 0 0 0,16 7-2285 0 0,-5-13-2273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0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1 581 4306 0 0,'8'31'16897'0'0,"32"-80"-16704"0"0,-26 33-185 0 0,32-38 24 0 0,49-74 0 0 0,66-113 553 0 0,-160 239-569 0 0,-1 1 0 0 0,1-1 0 0 0,0 1 0 0 0,0-1 0 0 0,0 1 0 0 0,0 0 0 0 0,0 0 0 0 0,1-1 0 0 0,-1 1 0 0 0,0 0 0 0 0,1 0 0 0 0,-1 0 0 0 0,0 0 0 0 0,1 0 0 0 0,-1 0 0 0 0,1 1 0 0 0,2-2 0 0 0,-3 2-21 0 0,0 0 0 0 0,-1 0-1 0 0,1 1 1 0 0,0-1 0 0 0,0 0-1 0 0,0 0 1 0 0,0 0 0 0 0,0 1-1 0 0,0-1 1 0 0,0 0 0 0 0,-1 1 0 0 0,1-1-1 0 0,0 1 1 0 0,0-1 0 0 0,-1 1-1 0 0,1 0 1 0 0,0-1 0 0 0,0 1-1 0 0,-1-1 1 0 0,1 1 0 0 0,-1 0 0 0 0,2 1-1 0 0,3 6-85 0 0,-1 1-1 0 0,0 0 1 0 0,0-1-1 0 0,4 18 1 0 0,-4-13 120 0 0,20 73-21 0 0,-17-59 5 0 0,0 0 0 0 0,2-1-1 0 0,20 45 1 0 0,-28-70-9 0 0,-1 0-1 0 0,0 0 1 0 0,1-1-1 0 0,-1 1 1 0 0,1 0-1 0 0,-1-1 1 0 0,1 1 0 0 0,-1-1-1 0 0,1 1 1 0 0,-1 0-1 0 0,1-1 1 0 0,0 1-1 0 0,-1-1 1 0 0,1 1 0 0 0,0-1-1 0 0,-1 0 1 0 0,1 1-1 0 0,0-1 1 0 0,-1 0-1 0 0,1 1 1 0 0,0-1 0 0 0,0 0-1 0 0,-1 0 1 0 0,1 0-1 0 0,0 0 1 0 0,0 0-1 0 0,0 0 1 0 0,-1 0 0 0 0,1 0-1 0 0,0 0 1 0 0,0 0-1 0 0,0 0 1 0 0,-1 0-1 0 0,1 0 1 0 0,0-1 0 0 0,0 1-1 0 0,-1 0 1 0 0,1-1-1 0 0,0 1 1 0 0,-1 0-1 0 0,1-1 1 0 0,0 1 0 0 0,-1-1-1 0 0,1 1 1 0 0,0-1-1 0 0,26-30 374 0 0,-25 28-323 0 0,76-101 150 0 0,101-106 0 0 0,-170 201-209 0 0,0 0 0 0 0,1 0 0 0 0,0 2 1 0 0,0-1-1 0 0,0 1 0 0 0,1 0 0 0 0,17-7 0 0 0,-21 12-14 0 0,-1 0 1 0 0,0 0-1 0 0,1 0 1 0 0,-1 1-1 0 0,1 0 0 0 0,-1 0 1 0 0,1 0-1 0 0,0 1 1 0 0,-1 0-1 0 0,1 1 1 0 0,-1-1-1 0 0,1 1 1 0 0,0 1-1 0 0,-1-1 0 0 0,0 1 1 0 0,7 2-1 0 0,-3 1-28 0 0,0 0 0 0 0,-1 1 0 0 0,0 0-1 0 0,0 0 1 0 0,0 1 0 0 0,-1 0 0 0 0,8 9 0 0 0,54 65-13 0 0,-47-53 52 0 0,17 24 29 0 0,45 77 0 0 0,-84-127-21 0 0,4 8-14 0 0,-4-8-1 0 0,0 0 0 0 0,0 0 0 0 0,0 0 1 0 0,0 0-1 0 0,1 0 0 0 0,-1-1 0 0 0,0 1 0 0 0,1 0 1 0 0,-1-1-1 0 0,1 1 0 0 0,0-1 0 0 0,-1 1 0 0 0,1-1 0 0 0,0 0 1 0 0,0 0-1 0 0,0 1 0 0 0,0-1 0 0 0,2 0 0 0 0,-3 0-37 0 0,-1-1 1 0 0,1 0-1 0 0,-1 0 0 0 0,1 0 0 0 0,-1 0 0 0 0,1 0 0 0 0,-1 0 0 0 0,1 0 0 0 0,-1-1 1 0 0,1 1-1 0 0,-1 0 0 0 0,1 0 0 0 0,-1 0 0 0 0,1 0 0 0 0,-1-1 0 0 0,0 1 0 0 0,1 0 0 0 0,-1 0 1 0 0,1-1-1 0 0,-1 1 0 0 0,0 0 0 0 0,1-1 0 0 0,-1 1 0 0 0,0 0 0 0 0,1-1 0 0 0,-1 1 1 0 0,0 0-1 0 0,1-1 0 0 0,-1 1 0 0 0,0-1 0 0 0,0 1 0 0 0,0-1 0 0 0,1 1 0 0 0,-1-1 1 0 0,4-21-1040 0 0,-4 17 473 0 0,5-44-4499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0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182 237 12374 0 0,'0'0'2166'0'0,"41"-14"-931"0"0,135-46-741 0 0,-113 38-401 0 0,-39 15-68 0 0,0-1-1 0 0,-1-2 1 0 0,0 0-1 0 0,23-15 1 0 0,-44 24 20 0 0,1-1 0 0 0,-1 0 0 0 0,0 1 0 0 0,0-1 0 0 0,1-1 0 0 0,-1 1 0 0 0,-1 0 0 0 0,5-5 0 0 0,-6 6-10 0 0,0 1 0 0 0,1-1 0 0 0,-1 0 0 0 0,0 0 0 0 0,1 1 0 0 0,-1-1 0 0 0,0 0 0 0 0,0 0 0 0 0,0 1 0 0 0,1-1 0 0 0,-1 0 0 0 0,0 0 0 0 0,0 0 0 0 0,0 1 0 0 0,0-1 0 0 0,-1 0 0 0 0,1 0 0 0 0,0 0 0 0 0,0 1 0 0 0,0-1 0 0 0,-1 0 0 0 0,1 0 0 0 0,0 1 0 0 0,-1-1 0 0 0,1 0 0 0 0,0 1 1 0 0,-1-1-1 0 0,1 0 0 0 0,-1 1 0 0 0,1-1 0 0 0,-1 1 0 0 0,0-1 0 0 0,1 1 0 0 0,-1-1 0 0 0,1 1 0 0 0,-1-1 0 0 0,0 1 0 0 0,0 0 0 0 0,-1-1 0 0 0,-9-4 38 0 0,-1 0-1 0 0,0 1 0 0 0,0 0 1 0 0,0 1-1 0 0,0 1 1 0 0,-25-2-1 0 0,-84 0 615 0 0,105 4-464 0 0,-8 0-60 0 0,0 1-1 0 0,0 1 1 0 0,0 1 0 0 0,0 1 0 0 0,-45 14 0 0 0,57-13-131 0 0,1-1-1 0 0,0 2 1 0 0,0-1-1 0 0,0 2 1 0 0,1-1-1 0 0,-1 2 1 0 0,2-1 0 0 0,-1 1-1 0 0,1 1 1 0 0,0-1-1 0 0,1 2 1 0 0,0-1-1 0 0,-9 15 1 0 0,12-16 35 0 0,1 0 0 0 0,-1 1 0 0 0,2 0 0 0 0,-1 0 0 0 0,1 0 0 0 0,1 0 0 0 0,-1 0 1 0 0,2 0-1 0 0,-1 1 0 0 0,1-1 0 0 0,0 16 0 0 0,1-20-44 0 0,1 0 0 0 0,-1 1 0 0 0,1-1 1 0 0,0 1-1 0 0,1-1 0 0 0,-1 0 0 0 0,1 0 0 0 0,0 0 1 0 0,0 0-1 0 0,0 0 0 0 0,1 0 0 0 0,0 0 0 0 0,0-1 1 0 0,0 1-1 0 0,0-1 0 0 0,1 0 0 0 0,0 0 0 0 0,-1 0 1 0 0,2-1-1 0 0,-1 1 0 0 0,5 2 0 0 0,5 2 7 0 0,1-1 1 0 0,0-1-1 0 0,0 0 0 0 0,0-1 0 0 0,1-1 0 0 0,0 0 0 0 0,26 3 1 0 0,116-1-58 0 0,-153-6 18 0 0,26 0-514 0 0,1-2 1 0 0,56-10-1 0 0,-70 9-466 0 0,-1-2 0 0 0,-1 0 1 0 0,1-1-1 0 0,-1-1 0 0 0,0-1 0 0 0,21-13 0 0 0,15-19-6798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0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52 7059 0 0,'0'0'8388'0'0,"-6"-10"-6683"0"0,3 5-1488 0 0,1 1-93 0 0,-1 0 0 0 0,1 1 0 0 0,-1-1 0 0 0,1 1 0 0 0,-1-1 0 0 0,-6-4 1 0 0,8 7-103 0 0,-1 0 0 0 0,1 1 1 0 0,0-1-1 0 0,0 0 1 0 0,-1 1-1 0 0,1-1 0 0 0,0 1 1 0 0,-1-1-1 0 0,1 1 1 0 0,-1 0-1 0 0,1 0 1 0 0,0-1-1 0 0,-1 1 0 0 0,1 0 1 0 0,-1 0-1 0 0,1 1 1 0 0,-1-1-1 0 0,1 0 0 0 0,0 0 1 0 0,-1 1-1 0 0,1-1 1 0 0,0 0-1 0 0,-1 1 1 0 0,1 0-1 0 0,0-1 0 0 0,-1 1 1 0 0,1 0-1 0 0,0-1 1 0 0,-2 3-1 0 0,-5 3 126 0 0,1 1 1 0 0,0 1-1 0 0,0-1 0 0 0,0 1 1 0 0,1 0-1 0 0,0 1 0 0 0,0-1 1 0 0,1 1-1 0 0,1 1 0 0 0,-1-1 1 0 0,1 0-1 0 0,1 1 0 0 0,0 0 1 0 0,0 0-1 0 0,1 0 0 0 0,0 0 1 0 0,1 0-1 0 0,0 1 0 0 0,1 16 1 0 0,0-25-130 0 0,0 0 0 0 0,0 0 0 0 0,0 0 0 0 0,0 0 0 0 0,0 0 0 0 0,0 0 0 0 0,1 0 0 0 0,-1 0 0 0 0,1 0 0 0 0,-1 0 0 0 0,1 0 0 0 0,0 0 0 0 0,0-1 0 0 0,0 1 0 0 0,0 0 0 0 0,0 0 0 0 0,0-1 1 0 0,0 1-1 0 0,0 0 0 0 0,1-1 0 0 0,-1 0 0 0 0,3 2 0 0 0,-1-1-1 0 0,1 0 0 0 0,0-1 0 0 0,0 0 0 0 0,0 0 0 0 0,0 0 1 0 0,0 0-1 0 0,0-1 0 0 0,0 1 0 0 0,0-1 0 0 0,5 0 0 0 0,7 1-48 0 0,-1-1-1 0 0,1-1 1 0 0,-1 0-1 0 0,0-1 1 0 0,1-1-1 0 0,-1 0 0 0 0,0-1 1 0 0,0 0-1 0 0,-1-2 1 0 0,23-10-1 0 0,-23 8-279 0 0,-11 5 145 0 0,0 1 0 0 0,0 0 0 0 0,1 0 0 0 0,-1 1-1 0 0,0-1 1 0 0,1 1 0 0 0,0 0 0 0 0,-1 0 0 0 0,1 0 0 0 0,6-1 0 0 0,-9 2 78 0 0,-1 1-1 0 0,1-1 1 0 0,0 1 0 0 0,0-1 0 0 0,-1 1-1 0 0,1-1 1 0 0,0 1 0 0 0,-1 0 0 0 0,1-1-1 0 0,0 1 1 0 0,-1 0 0 0 0,1-1 0 0 0,-1 1-1 0 0,0 0 1 0 0,1 0 0 0 0,-1 0 0 0 0,1-1 0 0 0,-1 1-1 0 0,0 0 1 0 0,0 0 0 0 0,1 0 0 0 0,-1 1-1 0 0,6 25-82 0 0,-5-22 119 0 0,2 7 52 0 0,-2-3 10 0 0,1 0-1 0 0,0 0 1 0 0,0 0 0 0 0,1 0-1 0 0,0-1 1 0 0,0 0-1 0 0,1 1 1 0 0,1-1-1 0 0,-1 0 1 0 0,7 8 0 0 0,-9-15-117 0 0,1 1 1 0 0,-1-1 0 0 0,0 0 0 0 0,0 0 0 0 0,0 0 0 0 0,1-1 0 0 0,-1 1 0 0 0,0 0 0 0 0,1-1 0 0 0,-1 0-1 0 0,0 1 1 0 0,1-1 0 0 0,-1 0 0 0 0,1 0 0 0 0,-1 0 0 0 0,0-1 0 0 0,1 1 0 0 0,-1-1 0 0 0,1 1 0 0 0,-1-1 0 0 0,0 0-1 0 0,0 0 1 0 0,1 0 0 0 0,-1 0 0 0 0,0 0 0 0 0,0 0 0 0 0,3-3 0 0 0,33-24-4441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5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0 12214 0 0,'0'0'5789'0'0,"-24"3"-5199"0"0,7-2-425 0 0,-4 1 73 0 0,0 0-1 0 0,0 1 1 0 0,1 2-1 0 0,-1 0 0 0 0,1 1 1 0 0,-30 13-1 0 0,-19 11 689 0 0,-60 30 84 0 0,108-49-941 0 0,0 1 0 0 0,1 1 0 0 0,-32 26 0 0 0,50-37-88 0 0,0 0-1 0 0,0 1 1 0 0,0-1 0 0 0,0 0 0 0 0,0 1 0 0 0,0-1-1 0 0,0 1 1 0 0,1-1 0 0 0,0 1 0 0 0,-1 0 0 0 0,1 0 0 0 0,0 0-1 0 0,0-1 1 0 0,1 1 0 0 0,-1 0 0 0 0,0 0 0 0 0,1 0-1 0 0,0 0 1 0 0,0 0 0 0 0,0 4 0 0 0,0-6-30 0 0,1 0 0 0 0,-1 1-1 0 0,1-1 1 0 0,-1 0 0 0 0,1 0 0 0 0,-1 1 0 0 0,1-1 0 0 0,0 0 0 0 0,0 0-1 0 0,-1 0 1 0 0,1 0 0 0 0,0 0 0 0 0,0 0 0 0 0,0 0 0 0 0,0 0 0 0 0,0 0 0 0 0,1-1-1 0 0,-1 1 1 0 0,0 0 0 0 0,0-1 0 0 0,0 1 0 0 0,1-1 0 0 0,-1 1 0 0 0,0-1-1 0 0,1 1 1 0 0,-1-1 0 0 0,0 0 0 0 0,1 0 0 0 0,-1 0 0 0 0,2 0 0 0 0,8 3-194 0 0,76 22-623 0 0,85 28 355 0 0,-151-44 510 0 0,0 0 0 0 0,-1 1 0 0 0,0 1 0 0 0,0 1 1 0 0,31 26-1 0 0,-45-32 102 0 0,0-1 0 0 0,0 1 1 0 0,-1 0-1 0 0,0 0 1 0 0,0 1-1 0 0,-1-1 0 0 0,0 1 1 0 0,0 0-1 0 0,-1 0 1 0 0,1 1-1 0 0,-2-1 0 0 0,1 1 1 0 0,-1-1-1 0 0,0 1 0 0 0,0 0 1 0 0,-1 0-1 0 0,0 0 1 0 0,-1 0-1 0 0,0 0 0 0 0,0 0 1 0 0,-1 0-1 0 0,0 0 0 0 0,0 0 1 0 0,0-1-1 0 0,-1 1 1 0 0,-1 0-1 0 0,1-1 0 0 0,-1 1 1 0 0,-6 10-1 0 0,0-6 111 0 0,0 0 0 0 0,-1-1-1 0 0,-1 0 1 0 0,0-1 0 0 0,0 0 0 0 0,-1 0-1 0 0,-19 11 1 0 0,-2-1 70 0 0,-64 28-1 0 0,67-35-280 0 0,-47 13-1 0 0,64-22-253 0 0,0-1 0 0 0,0-1 1 0 0,0-1-1 0 0,0 0 0 0 0,0 0 0 0 0,-21-2 0 0 0,32 1 59 0 0,1-1-1 0 0,-1 1 1 0 0,1 0-1 0 0,-1 0 0 0 0,1-1 1 0 0,-1 1-1 0 0,1 0 0 0 0,-1-1 1 0 0,1 0-1 0 0,0 1 1 0 0,-1-1-1 0 0,1 0 0 0 0,0 0 1 0 0,-1 1-1 0 0,1-1 1 0 0,0 0-1 0 0,0 0 0 0 0,0-1 1 0 0,0 1-1 0 0,0 0 1 0 0,0 0-1 0 0,0 0 0 0 0,0-1 1 0 0,0 1-1 0 0,1 0 0 0 0,-1-1 1 0 0,0 1-1 0 0,1-1 1 0 0,0 1-1 0 0,-1-1 0 0 0,1 1 1 0 0,0-1-1 0 0,-1 1 1 0 0,1-1-1 0 0,0 1 0 0 0,0-3 1 0 0,-1-30-7164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09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16311 0 0,'0'0'929'0'0,"14"-61"-15832"0"0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1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1 14150 0 0,'0'0'5187'0'0,"-32"14"-4285"0"0,-206 90 311 0 0,194-84-1046 0 0,11-6-70 0 0,1 2 1 0 0,-30 19-1 0 0,60-34-112 0 0,0 0-1 0 0,1 1 1 0 0,-1-1 0 0 0,0 0-1 0 0,1 1 1 0 0,-1-1-1 0 0,0 1 1 0 0,1-1-1 0 0,0 1 1 0 0,-1 0 0 0 0,1-1-1 0 0,0 1 1 0 0,0 0-1 0 0,-1 2 1 0 0,2-3-11 0 0,0 0 1 0 0,0 0-1 0 0,0 0 1 0 0,0-1-1 0 0,0 1 1 0 0,0 0-1 0 0,0 0 1 0 0,0-1-1 0 0,0 1 1 0 0,1 0-1 0 0,-1 0 0 0 0,0-1 1 0 0,0 1-1 0 0,1 0 1 0 0,-1-1-1 0 0,1 1 1 0 0,-1 0-1 0 0,1-1 1 0 0,-1 1-1 0 0,1 0 1 0 0,-1-1-1 0 0,1 1 1 0 0,-1-1-1 0 0,1 1 1 0 0,1 0-1 0 0,5 3-108 0 0,0-1-1 0 0,1 1 1 0 0,0-1-1 0 0,0-1 0 0 0,13 4 1 0 0,-9-3 329 0 0,18 5-163 0 0,1 2 0 0 0,-1 1 0 0 0,-1 1 0 0 0,34 20 0 0 0,-56-28 8 0 0,1 0 1 0 0,-2 0 0 0 0,1 1-1 0 0,0 0 1 0 0,-1 1 0 0 0,0-1-1 0 0,0 1 1 0 0,-1 0 0 0 0,0 1-1 0 0,0-1 1 0 0,0 1-1 0 0,-1 0 1 0 0,0 0 0 0 0,0 1-1 0 0,0-1 1 0 0,-1 1 0 0 0,-1 0-1 0 0,1 0 1 0 0,-1 0 0 0 0,-1 0-1 0 0,2 12 1 0 0,-3-14-5 0 0,0 0 1 0 0,-1 0 0 0 0,0-1-1 0 0,0 1 1 0 0,0 0-1 0 0,-1 0 1 0 0,0-1 0 0 0,0 1-1 0 0,0-1 1 0 0,0 1-1 0 0,-1-1 1 0 0,0 0 0 0 0,0 0-1 0 0,-1 0 1 0 0,0 0-1 0 0,1-1 1 0 0,-1 0 0 0 0,-1 1-1 0 0,1-1 1 0 0,-1-1-1 0 0,1 1 1 0 0,-1-1 0 0 0,0 0-1 0 0,0 0 1 0 0,-7 3-1 0 0,-4 1-171 0 0,0 0 0 0 0,0-2 0 0 0,-1 1-1 0 0,0-2 1 0 0,0 0 0 0 0,0-2-1 0 0,-24 2 1 0 0,38-3-145 0 0,-1-1 1 0 0,1 0-1 0 0,-1 0 0 0 0,1 0 0 0 0,0-1 0 0 0,-1 1 1 0 0,1-1-1 0 0,0 0 0 0 0,-5-1 0 0 0,7 1-30 0 0,0 0 1 0 0,-1 1-1 0 0,1-1 0 0 0,0 0 0 0 0,0-1 1 0 0,0 1-1 0 0,0 0 0 0 0,0 0 0 0 0,0 0 0 0 0,0-1 1 0 0,0 1-1 0 0,0 0 0 0 0,0-1 0 0 0,1 1 1 0 0,-1-1-1 0 0,1 1 0 0 0,-1-1 0 0 0,1 1 0 0 0,-1-3 1 0 0,-2-36-11577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2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1 329 9588 0 0,'0'0'7158'0'0,"25"13"-6013"0"0,81 41-99 0 0,-81-42-996 0 0,0 0 0 0 0,0-2 0 0 0,1-1 0 0 0,0-1 1 0 0,1-1-1 0 0,0-1 0 0 0,0-2 0 0 0,0 0 1 0 0,0-2-1 0 0,37-2 0 0 0,-61 0-75 0 0,1 0 0 0 0,-1 0-1 0 0,1-1 1 0 0,-1 1 0 0 0,1-1 0 0 0,-1 0 0 0 0,0 0 0 0 0,1 0-1 0 0,-1-1 1 0 0,0 1 0 0 0,5-4 0 0 0,0 2 810 0 0,-5 2-728 0 0,1 0 0 0 0,0 1 0 0 0,-1-1 0 0 0,1 1 0 0 0,0 0 0 0 0,0 0 0 0 0,-1 1 0 0 0,6 0 0 0 0,0 0-79 0 0,79 9-1 0 0,-44-4-252 0 0,-1-2 0 0 0,89-4-1 0 0,-124-1 214 0 0,0 0-1 0 0,-1-1 1 0 0,1 0-1 0 0,0 0 1 0 0,-1 0-1 0 0,1-1 1 0 0,-1 0-1 0 0,0-1 1 0 0,0 0-1 0 0,0 0 1 0 0,-1 0-1 0 0,1-1 1 0 0,-1 0 0 0 0,0 0-1 0 0,0-1 1 0 0,-1 0-1 0 0,0 0 1 0 0,7-9-1 0 0,-8-3 4113 0 0,0 1-3599 0 0,16-41-412 0 0,11-27-1441 0 0,-21 63 911 0 0,-1 1 155 0 0,1 1 0 0 0,24-37 0 0 0,-30 51 338 0 0,0 1-1 0 0,0 0 1 0 0,0 1 0 0 0,1-1-1 0 0,0 1 1 0 0,0 0-1 0 0,0 0 1 0 0,0 0 0 0 0,1 1-1 0 0,-1 0 1 0 0,1 0-1 0 0,0 0 1 0 0,0 1 0 0 0,0 0-1 0 0,8-2 1 0 0,17 0-10 0 0,-1 2-1 0 0,1 0 1 0 0,-1 3 0 0 0,1 0 0 0 0,-1 2-1 0 0,1 1 1 0 0,-1 2 0 0 0,0 0-1 0 0,29 12 1 0 0,99 47-975 0 0,-108-42 290 0 0,94 29 0 0 0,-95-43 855 0 0,-1-2 0 0 0,2-2 0 0 0,-1-2 0 0 0,59-4 0 0 0,-9 0 730 0 0,-68 2-575 0 0,-2 0-6 0 0,0 0-1 0 0,-1-3 1 0 0,53-8 0 0 0,-74 9-359 0 0,1-1 1 0 0,-1 0 0 0 0,1-1 0 0 0,-1 0-1 0 0,0 0 1 0 0,0-1 0 0 0,0 1 0 0 0,0-2-1 0 0,-1 1 1 0 0,0-1 0 0 0,0 0 0 0 0,0 0-1 0 0,0 0 1 0 0,-1-1 0 0 0,0 0 0 0 0,0 0-1 0 0,0 0 1 0 0,6-14 0 0 0,-8 16 56 0 0,-1-1 1 0 0,0 1-1 0 0,-1-1 1 0 0,1 1-1 0 0,-1-1 1 0 0,0 1-1 0 0,0-1 1 0 0,0 0-1 0 0,-1 0 1 0 0,1 1-1 0 0,-1-1 0 0 0,-1 0 1 0 0,1 0-1 0 0,-2-9 1 0 0,1 12 37 0 0,0-1 0 0 0,0 1 0 0 0,0-1 1 0 0,-1 1-1 0 0,1-1 0 0 0,-1 1 0 0 0,1 0 1 0 0,-1-1-1 0 0,0 1 0 0 0,0 0 0 0 0,0 0 0 0 0,0 1 1 0 0,0-1-1 0 0,0 0 0 0 0,-1 1 0 0 0,1-1 0 0 0,0 1 1 0 0,-1 0-1 0 0,1-1 0 0 0,-1 1 0 0 0,0 1 0 0 0,1-1 1 0 0,-1 0-1 0 0,0 1 0 0 0,0-1 0 0 0,-3 1 0 0 0,-4-1-44 0 0,0 1-1 0 0,0 0 1 0 0,0 1-1 0 0,0 0 1 0 0,0 0-1 0 0,0 1 1 0 0,0 1-1 0 0,0-1 1 0 0,1 2-1 0 0,-1-1 1 0 0,1 1-1 0 0,0 1 1 0 0,0 0-1 0 0,1 0 1 0 0,-1 1-1 0 0,1 0 1 0 0,0 0-1 0 0,1 1 1 0 0,0 0-1 0 0,0 0 1 0 0,0 0-1 0 0,1 1 1 0 0,0 0-1 0 0,0 1 1 0 0,1-1-1 0 0,0 1 1 0 0,1 0-1 0 0,0 1 1 0 0,-4 11-1 0 0,5-11 132 0 0,0 1-1 0 0,0 0 0 0 0,1 0 1 0 0,1 0-1 0 0,0 0 0 0 0,0 0 1 0 0,1 1-1 0 0,2 19 1 0 0,-1-25-111 0 0,0 0 0 0 0,1-1 1 0 0,-1 1-1 0 0,1 0 0 0 0,0-1 0 0 0,1 0 1 0 0,-1 1-1 0 0,1-1 0 0 0,0 0 1 0 0,0 0-1 0 0,1-1 0 0 0,0 1 1 0 0,-1-1-1 0 0,1 0 0 0 0,1 0 1 0 0,-1 0-1 0 0,1 0 0 0 0,6 4 1 0 0,3 0 7 0 0,1-1 1 0 0,1 0 0 0 0,-1-1-1 0 0,1-1 1 0 0,0 0 0 0 0,0-1-1 0 0,27 3 1 0 0,118 0-1948 0 0,-156-7 1762 0 0,29-1-2751 0 0,-1 0 1 0 0,63-13-1 0 0,-20-4-4965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2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1 9652 0 0,'0'0'4106'0'0,"-18"10"-1921"0"0,-136 74 1190 0 0,153-83-3350 0 0,-25 16 603 0 0,26-17-619 0 0,0 1 0 0 0,-1-1 0 0 0,1 1 0 0 0,0-1 0 0 0,0 0 0 0 0,-1 1 0 0 0,1-1 0 0 0,0 0 0 0 0,0 1 0 0 0,0-1 0 0 0,-1 1 0 0 0,1-1 0 0 0,0 1 0 0 0,0-1 0 0 0,0 1 0 0 0,0-1 0 0 0,0 0 0 0 0,0 1 0 0 0,0-1 0 0 0,0 1 0 0 0,0-1 0 0 0,0 1 0 0 0,0-1 0 0 0,0 1 0 0 0,1 0 0 0 0,-1 0-3 0 0,1-1-1 0 0,0 1 1 0 0,0 0-1 0 0,-1 0 0 0 0,1 0 1 0 0,0 0-1 0 0,0-1 1 0 0,0 1-1 0 0,0 0 1 0 0,0-1-1 0 0,0 1 0 0 0,0-1 1 0 0,0 1-1 0 0,1-1 1 0 0,0 1-1 0 0,63 19 154 0 0,-32-11-128 0 0,0 2-1 0 0,-1 1 1 0 0,48 26 0 0 0,-73-34-28 0 0,0 0 0 0 0,0 1 1 0 0,0 0-1 0 0,0 0 0 0 0,-1 0 0 0 0,0 1 1 0 0,0 0-1 0 0,0 1 0 0 0,-1-1 0 0 0,0 1 1 0 0,0 0-1 0 0,-1 0 0 0 0,0 1 0 0 0,0-1 1 0 0,-1 1-1 0 0,1 0 0 0 0,-2 0 0 0 0,1 0 1 0 0,2 15-1 0 0,-4-15 55 0 0,0 1 0 0 0,-1 0 0 0 0,0 0 1 0 0,0 0-1 0 0,-1 0 0 0 0,0-1 0 0 0,0 1 1 0 0,-1 0-1 0 0,-1-1 0 0 0,1 1 0 0 0,-1-1 1 0 0,0 0-1 0 0,-1 0 0 0 0,-5 9 0 0 0,2-7-7 0 0,-1 0-1 0 0,0-1 1 0 0,0 0 0 0 0,-1 0-1 0 0,-1-1 1 0 0,1 0-1 0 0,-1 0 1 0 0,0-1-1 0 0,-17 8 1 0 0,3-3-148 0 0,1-1 1 0 0,-1-1-1 0 0,-1-2 0 0 0,0 0 0 0 0,0-2 0 0 0,0 0 1 0 0,-1-2-1 0 0,0-1 0 0 0,0-1 0 0 0,-46-2 1 0 0,22-7-1707 0 0,47 7 1490 0 0,1-1 0 0 0,-1 0 1 0 0,0 0-1 0 0,1 0 0 0 0,0 0 0 0 0,-1 0 0 0 0,1-1 0 0 0,-1 1 0 0 0,1-1 0 0 0,0 0 0 0 0,0 1 0 0 0,0-1 0 0 0,0 0 0 0 0,-2-4 0 0 0,3 5-335 0 0,0-1-1 0 0,0 0 1 0 0,0 0-1 0 0,1 1 1 0 0,-1-1-1 0 0,1 0 1 0 0,0 0-1 0 0,-1 0 1 0 0,1 0-1 0 0,0 0 1 0 0,0-3-1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0 7043 0 0,'0'0'3346'0'0,"-57"49"-2514"0"0,35-22-128 0 0,0 9 337 0 0,-3 8-177 0 0,-4 8-191 0 0,-3 8 127 0 0,3 3-256 0 0,-4 2-336 0 0,4-4-160 0 0,11-7-32 0 0,15-13-96 0 0,3-17-1264 0 0,21-24-7925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4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601 970 6355 0 0,'0'0'3623'0'0,"-31"0"-1940"0"0,-103 0-279 0 0,116 0-1209 0 0,-1-1 1 0 0,1-1 0 0 0,0 0 0 0 0,1-1 0 0 0,-1-1-1 0 0,0-1 1 0 0,1-1 0 0 0,0 0 0 0 0,0-1-1 0 0,1-1 1 0 0,0 0 0 0 0,-18-13 0 0 0,19 11-130 0 0,-1 0 0 0 0,2 0 1 0 0,0-2-1 0 0,0 0 0 0 0,1 0 1 0 0,0-1-1 0 0,1-1 0 0 0,1 0 0 0 0,0-1 1 0 0,-11-20-1 0 0,15 23-68 0 0,2-1-1 0 0,0 1 0 0 0,0-1 1 0 0,1-1-1 0 0,0 1 1 0 0,2 0-1 0 0,-1-1 1 0 0,2 0-1 0 0,0 1 1 0 0,0-1-1 0 0,1 0 0 0 0,1 0 1 0 0,0 1-1 0 0,5-19 1 0 0,-1 15-11 0 0,0 1 1 0 0,1 1-1 0 0,1-1 1 0 0,1 1 0 0 0,0 0-1 0 0,1 1 1 0 0,0 0-1 0 0,1 0 1 0 0,1 1-1 0 0,0 1 1 0 0,1-1-1 0 0,0 2 1 0 0,23-18 0 0 0,11-4-18 0 0,2 1 1 0 0,87-43 0 0 0,-70 43-26 0 0,2 3-1 0 0,135-38 1 0 0,-152 55 30 0 0,1 2-1 0 0,0 2 1 0 0,0 2-1 0 0,98 3 1 0 0,-132 3 54 0 0,0 2 0 0 0,-1 0 0 0 0,1 1 0 0 0,-1 0 0 0 0,0 2 1 0 0,0 0-1 0 0,0 0 0 0 0,0 2 0 0 0,-1 0 0 0 0,0 0 0 0 0,0 2 0 0 0,-1 0 0 0 0,0 0 0 0 0,-1 2 1 0 0,0-1-1 0 0,-1 2 0 0 0,0 0 0 0 0,-1 0 0 0 0,0 1 0 0 0,0 0 0 0 0,-2 1 0 0 0,14 24 1 0 0,-15-20 115 0 0,0 1 1 0 0,-1 1 0 0 0,0-1 0 0 0,-2 1 0 0 0,0 0 0 0 0,-2 1 0 0 0,0-1 0 0 0,-1 0 0 0 0,-1 1 0 0 0,-1 0 0 0 0,-1-1 0 0 0,-1 1 0 0 0,-1-1 0 0 0,0 0 0 0 0,-1 0 0 0 0,-2 0 0 0 0,0 0 0 0 0,-1-1 0 0 0,-1 0 0 0 0,0 0 0 0 0,-2-1 0 0 0,0 0 0 0 0,-13 16-1 0 0,0-5-90 0 0,-2-2-1 0 0,-1 0 0 0 0,0-2 1 0 0,-51 36-1 0 0,9-16-1180 0 0,-74 37 1 0 0,94-56-1602 0 0,17-8-4188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6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40 3954 0 0,'-1'-1'-44'0'0,"0"1"0"0"0,1 0 0 0 0,-1 0 0 0 0,0 0 0 0 0,1-1 0 0 0,-1 1 0 0 0,0 0 0 0 0,0-1 0 0 0,1 1 1 0 0,-1-1-1 0 0,1 1 0 0 0,-1-1 0 0 0,0 1 0 0 0,1-1 0 0 0,-1 1 0 0 0,1-1 0 0 0,-1 1 0 0 0,1-1 0 0 0,0 0 0 0 0,-1 1 0 0 0,1-1 0 0 0,0 0 1 0 0,-1 1-1 0 0,-2-29 12369 0 0,22 39-12263 0 0,1-1 55 0 0,52 27 360 0 0,84 55 0 0 0,-136-77-384 0 0,-1 0 1 0 0,0 1-1 0 0,-1 1 0 0 0,-1 0 0 0 0,0 1 0 0 0,-2 1 1 0 0,0 1-1 0 0,25 39 0 0 0,-34-42 13 0 0,1 0 0 0 0,-2 0-1 0 0,0 1 1 0 0,-1-1-1 0 0,0 1 1 0 0,-2 0 0 0 0,0 0-1 0 0,-1 0 1 0 0,-1 29 0 0 0,0-40-96 0 0,-1 1 1 0 0,1-1-1 0 0,-1 1 0 0 0,0-1 1 0 0,0 0-1 0 0,-1 0 1 0 0,0 1-1 0 0,0-1 0 0 0,-1 0 1 0 0,1-1-1 0 0,-1 1 1 0 0,0 0-1 0 0,-5 5 0 0 0,0-1 3 0 0,-1 0-1 0 0,0-1 0 0 0,-1-1 0 0 0,0 1 0 0 0,-17 10 0 0 0,-16 7 8 0 0,-1-1 0 0 0,-1-3 0 0 0,-1-2 0 0 0,0-2 0 0 0,-2-1-1 0 0,-75 14 1 0 0,122-31-9 0 0,1 1 0 0 0,-1-1-1 0 0,0 0 1 0 0,0 0 0 0 0,0 0 0 0 0,1 0-1 0 0,-1 0 1 0 0,0 0 0 0 0,0 0 0 0 0,0 0-1 0 0,0-1 1 0 0,1 1 0 0 0,-1 0 0 0 0,0 0-1 0 0,0-1 1 0 0,1 1 0 0 0,-1 0 0 0 0,0-1-1 0 0,0 1 1 0 0,1-1 0 0 0,-1 1 0 0 0,0-1-1 0 0,1 1 1 0 0,-1-1 0 0 0,1 1-1 0 0,-1-1 1 0 0,1 0 0 0 0,-1 1 0 0 0,1-1-1 0 0,-1 0 1 0 0,1 1 0 0 0,0-1 0 0 0,-1 0-1 0 0,1 0 1 0 0,0 0 0 0 0,0 1 0 0 0,-1-1-1 0 0,1 0 1 0 0,0 0 0 0 0,0-1 0 0 0,0-42 650 0 0,1 27-554 0 0,-1 16-107 0 0,0-1 0 0 0,0 1 0 0 0,0 0 0 0 0,0-1 0 0 0,0 1 0 0 0,0 0 0 0 0,0-1 0 0 0,1 1 1 0 0,-1 0-1 0 0,0 0 0 0 0,1-1 0 0 0,-1 1 0 0 0,1 0 0 0 0,0 0 0 0 0,-1 0 0 0 0,1 0 0 0 0,0-1 0 0 0,0 1 1 0 0,0 0-1 0 0,0 0 0 0 0,0 1 0 0 0,0-1 0 0 0,0 0 0 0 0,0 0 0 0 0,0 0 0 0 0,0 1 0 0 0,0-1 0 0 0,2 0 0 0 0,2-1 3 0 0,0 1-1 0 0,0 0 1 0 0,0 1-1 0 0,0-1 1 0 0,0 1-1 0 0,6 0 0 0 0,-3 0 0 0 0,28 1 0 0 0,0 2-1 0 0,0 1 0 0 0,0 1 1 0 0,-1 3-1 0 0,1 1 1 0 0,56 22-1 0 0,196 105 7 0 0,-231-107-7 0 0,-46-23-25 0 0,1 0 1 0 0,0-1 0 0 0,13 3-1 0 0,-25-8 8 0 0,0 0-1 0 0,0 0 0 0 0,0 0 0 0 0,0 0 1 0 0,0 0-1 0 0,0 0 0 0 0,1 0 1 0 0,-1 0-1 0 0,0 0 0 0 0,0 0 0 0 0,0 0 1 0 0,0 0-1 0 0,0 0 0 0 0,0 0 1 0 0,1 0-1 0 0,-1 0 0 0 0,0 0 0 0 0,0 0 1 0 0,0 0-1 0 0,0 0 0 0 0,0 0 0 0 0,0 0 1 0 0,0 0-1 0 0,1 0 0 0 0,-1 0 1 0 0,0-1-1 0 0,0 1 0 0 0,0 0 0 0 0,0 0 1 0 0,0 0-1 0 0,0 0 0 0 0,0 0 1 0 0,0 0-1 0 0,0 0 0 0 0,0-1 0 0 0,0 1 1 0 0,0 0-1 0 0,0 0 0 0 0,0 0 0 0 0,0 0 1 0 0,0 0-1 0 0,0 0 0 0 0,0 0 1 0 0,0-1-1 0 0,0 1 0 0 0,0 0 0 0 0,0 0 1 0 0,0 0-1 0 0,0 0 0 0 0,0 0 1 0 0,0 0-1 0 0,0-1 0 0 0,0 1 0 0 0,0 0 1 0 0,0 0-1 0 0,0 0 0 0 0,0 0 0 0 0,0 0 1 0 0,0 0-1 0 0,0-1 0 0 0,-5-8-659 0 0,-27-23-2211 0 0,-25-8-3716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7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1986 1421 7139 0 0,'0'0'4368'0'0,"-43"15"-3331"0"0,-143 48-41 0 0,159-55-652 0 0,-1 0 0 0 0,-1-2 0 0 0,1-1 1 0 0,-57 2-1 0 0,53-6-110 0 0,-56 4 234 0 0,0-5 0 0 0,1-3 0 0 0,-1-4 0 0 0,-136-29 0 0 0,107 7-212 0 0,-134-54 1 0 0,184 56-229 0 0,1-3-1 0 0,2-3 1 0 0,-78-53 0 0 0,117 68-23 0 0,2 0 0 0 0,0-1 0 0 0,0-2-1 0 0,2 0 1 0 0,-19-25 0 0 0,30 32 2 0 0,0 0-1 0 0,0-1 1 0 0,2 0-1 0 0,0 0 1 0 0,0-1 0 0 0,2 0-1 0 0,0 0 1 0 0,1 0-1 0 0,0-1 1 0 0,-2-19-1 0 0,4 14 5 0 0,1 0-1 0 0,0 0 0 0 0,2-1 0 0 0,0 1 1 0 0,2 0-1 0 0,0-1 0 0 0,2 1 0 0 0,0 0 1 0 0,2 1-1 0 0,0-1 0 0 0,17-37 0 0 0,-3 23-16 0 0,1 1 0 0 0,2 1 0 0 0,2 0 0 0 0,29-31 0 0 0,127-109-12 0 0,-150 146 10 0 0,2 2 0 0 0,1 1 0 0 0,37-20 0 0 0,-52 35 1 0 0,2 0 0 0 0,-1 1 0 0 0,1 1 0 0 0,1 1 0 0 0,-1 1 0 0 0,1 1 0 0 0,33-4 0 0 0,7 6-28 0 0,1 2 0 0 0,0 3 0 0 0,-1 3 0 0 0,0 3 0 0 0,82 20 0 0 0,296 104 112 0 0,-421-126-61 0 0,373 139 224 0 0,-284-98 250 0 0,156 93-1 0 0,-236-124-422 0 0,-1 2 0 0 0,-1 1 0 0 0,0 1 0 0 0,30 32 0 0 0,-49-46-40 0 0,-1 1 1 0 0,0 0-1 0 0,-1 1 0 0 0,0-1 1 0 0,0 1-1 0 0,0 0 1 0 0,-1 1-1 0 0,0-1 0 0 0,-1 1 1 0 0,1-1-1 0 0,-2 1 1 0 0,1 0-1 0 0,-1 0 1 0 0,-1 0-1 0 0,0 1 0 0 0,0-1 1 0 0,-1 0-1 0 0,0 0 1 0 0,-2 15-1 0 0,1-17 11 0 0,-1 0 0 0 0,0 0 0 0 0,0 0 0 0 0,-1 0-1 0 0,0 0 1 0 0,0 0 0 0 0,0-1 0 0 0,-1 1 0 0 0,0-1 0 0 0,-1 0 0 0 0,-5 7-1 0 0,-3 0 57 0 0,0-1-1 0 0,-1 0 0 0 0,-25 16 0 0 0,-30 15 109 0 0,-1-3 1 0 0,-94 39-1 0 0,-164 48-47 0 0,49-20-274 0 0,269-103 94 0 0,3-2-18 0 0,1 1 0 0 0,-1 0 0 0 0,0 0 0 0 0,1 1 0 0 0,-1 0 1 0 0,-6 6-1 0 0,19-8-2265 0 0,11-7 1227 0 0,24-22-2315 0 0,11-10-2260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9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3 311 6019 0 0,'0'0'1552'0'0,"11"6"217"0"0,0 0-1411 0 0,-1 0 0 0 0,1-1 0 0 0,0-1-1 0 0,1 1 1 0 0,-1-2 0 0 0,1 0 0 0 0,0 0-1 0 0,0-1 1 0 0,14 1 0 0 0,4-4-59 0 0,0-1 1 0 0,0-1-1 0 0,1-1 1 0 0,-2-2-1 0 0,50-16 0 0 0,140-66 32 0 0,-184 72-350 0 0,-32 15 39 0 0,8-4-33 0 0,0 0 0 0 0,0-1 0 0 0,0 0-1 0 0,13-10 1 0 0,-22 14 68 0 0,0 1 1 0 0,0-1 0 0 0,0 0-1 0 0,0 0 1 0 0,0 0-1 0 0,-1 0 1 0 0,1 0-1 0 0,-1-1 1 0 0,1 1-1 0 0,-1 0 1 0 0,0-1-1 0 0,0 1 1 0 0,0-1-1 0 0,0 1 1 0 0,0-1-1 0 0,-1 0 1 0 0,1 1-1 0 0,-1-1 1 0 0,1 0-1 0 0,-1 1 1 0 0,0-1-1 0 0,0 0 1 0 0,0 0-1 0 0,-1 1 1 0 0,0-5 0 0 0,0 4 2 0 0,-1 1 0 0 0,1-1 1 0 0,-1 0-1 0 0,0 1 1 0 0,1 0-1 0 0,-1-1 0 0 0,0 1 1 0 0,0 0-1 0 0,-1 0 1 0 0,1 0-1 0 0,0 0 0 0 0,-1 1 1 0 0,1-1-1 0 0,-1 0 1 0 0,0 1-1 0 0,1 0 0 0 0,-1 0 1 0 0,0 0-1 0 0,0 0 1 0 0,0 0-1 0 0,-3 0 1 0 0,-1-2 0 0 0,-47-13-13 0 0,-1 1 1 0 0,0 3-1 0 0,0 3 1 0 0,-1 2-1 0 0,0 2 0 0 0,-1 3 1 0 0,-58 5-1 0 0,107-2-57 0 0,-1-1-1 0 0,1 2 1 0 0,-1-1 0 0 0,1 1-1 0 0,0 1 1 0 0,0-1 0 0 0,0 1 0 0 0,0 1-1 0 0,-10 5 1 0 0,14-7 2 0 0,0 2 0 0 0,-1-1 1 0 0,1 0-1 0 0,0 1 0 0 0,1 0 0 0 0,-1 0 0 0 0,1 0 1 0 0,0 0-1 0 0,0 0 0 0 0,0 1 0 0 0,0 0 1 0 0,1-1-1 0 0,0 1 0 0 0,0 0 0 0 0,-3 10 1 0 0,2-3 31 0 0,0 1 1 0 0,1-1-1 0 0,1 1 0 0 0,0 0 1 0 0,1 0-1 0 0,0 0 1 0 0,1 0-1 0 0,0 0 1 0 0,1-1-1 0 0,0 1 1 0 0,1-1-1 0 0,5 14 1 0 0,-1-10 61 0 0,0-1 1 0 0,1 0-1 0 0,0 0 0 0 0,1-1 1 0 0,1 0-1 0 0,0 0 0 0 0,1-1 1 0 0,17 16-1 0 0,-4-8 32 0 0,1 0 0 0 0,2-2-1 0 0,-1-1 1 0 0,2-1 0 0 0,0-2 0 0 0,1 0-1 0 0,1-2 1 0 0,0-2 0 0 0,40 11 0 0 0,-28-13-114 0 0,0-1 1 0 0,0-3-1 0 0,1-1 1 0 0,-1-2-1 0 0,83-8 1 0 0,-110 5-346 0 0,-1-1 1 0 0,1 0-1 0 0,-1-1 1 0 0,0-1-1 0 0,0 0 1 0 0,0-1-1 0 0,-1 0 1 0 0,0-1-1 0 0,0-1 1 0 0,0 0 0 0 0,22-17-1 0 0,-15 2-3454 0 0,-14 4-1527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29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8564 0 0,'0'0'5763'0'0,"159"156"-3346"0"0,-79-82-448 0 0,3 6-753 0 0,-7-4-704 0 0,-19-8-352 0 0,-10-8-112 0 0,-14-14 0 0 0,-8-10 0 0 0,-3-10-192 0 0,3-12-1040 0 0,-3-6-689 0 0,-1-8-1248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0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 0 9828 0 0,'0'0'5427'0'0,"-231"112"-4194"0"0,163-60-385 0 0,-4 7-272 0 0,-4 8-64 0 0,11 0-175 0 0,11-4-177 0 0,18-7-128 0 0,17-10-192 0 0,19-14-1041 0 0,0-18-1984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85 2593 0 0,'0'0'15573'0'0,"-2"-19"-14709"0"0,0 14-900 0 0,-1 1-1 0 0,-1-1 1 0 0,1 1-1 0 0,-1 0 1 0 0,1 0-1 0 0,-1 1 1 0 0,0-1 0 0 0,0 1-1 0 0,-1-1 1 0 0,1 2-1 0 0,-1-1 1 0 0,0 0-1 0 0,0 1 1 0 0,1 0 0 0 0,-2 0-1 0 0,1 0 1 0 0,0 0-1 0 0,0 1 1 0 0,-7-1-1 0 0,-2 0-4 0 0,-1 0-1 0 0,1 1 1 0 0,0 1-1 0 0,0 0 1 0 0,0 1-1 0 0,-22 4 1 0 0,26-2 19 0 0,-1 0 0 0 0,1 1 0 0 0,0 0 0 0 0,0 0 0 0 0,0 1 1 0 0,0 1-1 0 0,1-1 0 0 0,0 1 0 0 0,0 1 0 0 0,0 0 0 0 0,1 0 0 0 0,0 1 0 0 0,-12 14 0 0 0,15-15 14 0 0,0 0-1 0 0,0 0 0 0 0,0 0 0 0 0,1 1 0 0 0,0-1 0 0 0,1 1 0 0 0,0 0 1 0 0,0 0-1 0 0,0 1 0 0 0,1-1 0 0 0,0 0 0 0 0,1 1 0 0 0,0-1 0 0 0,0 1 0 0 0,1 0 1 0 0,0-1-1 0 0,1 1 0 0 0,1 8 0 0 0,-1-14 10 0 0,-1 0 1 0 0,2-1-1 0 0,-1 1 0 0 0,0 0 1 0 0,1-1-1 0 0,-1 1 1 0 0,1-1-1 0 0,0 0 0 0 0,-1 1 1 0 0,1-1-1 0 0,0 0 0 0 0,0 0 1 0 0,1 0-1 0 0,-1-1 0 0 0,0 1 1 0 0,1 0-1 0 0,-1-1 0 0 0,1 1 1 0 0,0-1-1 0 0,-1 0 0 0 0,1 0 1 0 0,0 0-1 0 0,-1 0 1 0 0,5 0-1 0 0,8 2 14 0 0,1 0 0 0 0,0-1 1 0 0,19-1-1 0 0,-24 0-3 0 0,23 0 30 0 0,0-1-1 0 0,1-2 1 0 0,-1-1 0 0 0,43-11 0 0 0,-56 9-168 0 0,-1-1 1 0 0,0 0 0 0 0,-1-2 0 0 0,1 0 0 0 0,-2-1 0 0 0,1-1-1 0 0,-1-1 1 0 0,20-16 0 0 0,-33 22-31 0 0,1 1 0 0 0,-1-1 0 0 0,0 0 0 0 0,0-1 0 0 0,4-6 0 0 0,-8 11 134 0 0,0-1-1 0 0,0 0 0 0 0,0 1 0 0 0,0-1 1 0 0,0 0-1 0 0,-1 0 0 0 0,1 1 0 0 0,0-1 1 0 0,-1 0-1 0 0,0 0 0 0 0,1 0 0 0 0,-1 0 0 0 0,0 0 1 0 0,0 0-1 0 0,0 0 0 0 0,0 0 0 0 0,0 1 1 0 0,0-1-1 0 0,-1 0 0 0 0,1 0 0 0 0,-1 0 1 0 0,1 0-1 0 0,-1 0 0 0 0,0-1 0 0 0,-1 1 34 0 0,0 1 1 0 0,0-1-1 0 0,0 1 0 0 0,1 0 0 0 0,-1 0 0 0 0,0 0 1 0 0,-1 0-1 0 0,1 0 0 0 0,0 0 0 0 0,0 0 0 0 0,0 1 1 0 0,0-1-1 0 0,-1 1 0 0 0,1 0 0 0 0,0 0 0 0 0,0-1 1 0 0,-1 1-1 0 0,1 1 0 0 0,0-1 0 0 0,-4 1 0 0 0,-2-1 80 0 0,2 0-61 0 0,1 0 0 0 0,-1 0-1 0 0,1 0 1 0 0,0 1 0 0 0,-1 0 0 0 0,1 0 0 0 0,0 0 0 0 0,0 1 0 0 0,0-1-1 0 0,0 1 1 0 0,0 1 0 0 0,0-1 0 0 0,0 1 0 0 0,1-1 0 0 0,-1 2 0 0 0,1-1-1 0 0,0 0 1 0 0,0 1 0 0 0,0-1 0 0 0,0 1 0 0 0,1 0 0 0 0,-1 1 0 0 0,1-1 0 0 0,0 1-1 0 0,1-1 1 0 0,-1 1 0 0 0,1 0 0 0 0,0 0 0 0 0,0 0 0 0 0,-2 6 0 0 0,3-4-25 0 0,0-1 1 0 0,0 0 0 0 0,0 0 0 0 0,1 0 0 0 0,-1 0-1 0 0,2 1 1 0 0,-1-1 0 0 0,1 0 0 0 0,0 0 0 0 0,0 0-1 0 0,0 0 1 0 0,1 0 0 0 0,3 8 0 0 0,-3-10-23 0 0,1 0 0 0 0,0 0 1 0 0,0 0-1 0 0,0 0 0 0 0,0-1 1 0 0,0 1-1 0 0,1-1 0 0 0,0 0 1 0 0,-1 0-1 0 0,1 0 0 0 0,0 0 1 0 0,1-1-1 0 0,-1 1 0 0 0,0-1 1 0 0,1 0-1 0 0,-1 0 0 0 0,6 1 1 0 0,7 1-996 0 0,-1-1 1 0 0,0 0-1 0 0,1-1 0 0 0,-1-1 1 0 0,33-2-1 0 0,14-5-6514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0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 27 11397 0 0,'0'0'4893'0'0,"-3"-1"-4701"0"0,-9-4-183 0 0,0 0 0 0 0,0 1 0 0 0,-1 1 0 0 0,1 0 0 0 0,-1 1 0 0 0,0 0 0 0 0,-20 1 0 0 0,-93 5 111 0 0,109-2 39 0 0,0 0 0 0 0,0 2 0 0 0,0 0 1 0 0,1 0-1 0 0,0 2 0 0 0,0 0 0 0 0,0 1 0 0 0,1 1 0 0 0,-27 17 0 0 0,33-19-53 0 0,0 0-1 0 0,1 1 1 0 0,0 0 0 0 0,0 0 0 0 0,0 1-1 0 0,1 0 1 0 0,0 1 0 0 0,1 0 0 0 0,-1-1-1 0 0,2 2 1 0 0,-1-1 0 0 0,2 1 0 0 0,-1 0-1 0 0,1 0 1 0 0,0 0 0 0 0,-2 16 0 0 0,4-17-21 0 0,1 0 1 0 0,0 0 0 0 0,0-1 0 0 0,1 1 0 0 0,0 0 0 0 0,1 0 0 0 0,3 14 0 0 0,-3-19-56 0 0,0 0 0 0 0,1 0 0 0 0,0 0 0 0 0,0 0 0 0 0,0-1 0 0 0,0 1 0 0 0,0 0 0 0 0,1-1 0 0 0,0 0 0 0 0,-1 1 0 0 0,1-1 0 0 0,1-1 0 0 0,-1 1 0 0 0,0 0 0 0 0,1-1 0 0 0,-1 1 0 0 0,6 2 0 0 0,5 1 4 0 0,0 0 1 0 0,0 0-1 0 0,0-2 1 0 0,1 0-1 0 0,-1 0 1 0 0,29 2-1 0 0,92-1 125 0 0,-112-6-329 0 0,0 0 0 0 0,0-1 0 0 0,1-1 1 0 0,-2-1-1 0 0,1-1 0 0 0,0-2 0 0 0,-1 0 0 0 0,0-1 0 0 0,-1-1 0 0 0,0-1 1 0 0,36-23-1 0 0,-52 33-803 0 0,-10 9 604 0 0,-10 14 174 0 0,10-17 184 0 0,1 0-1 0 0,0 1 1 0 0,0 0 0 0 0,0 0-1 0 0,1 0 1 0 0,0 1 0 0 0,0-1 0 0 0,1 0-1 0 0,0 1 1 0 0,0 0 0 0 0,1 0-1 0 0,0-1 1 0 0,0 1 0 0 0,1 0-1 0 0,0 0 1 0 0,2 15 0 0 0,-1-21-78 0 0,-1 0 1 0 0,1 0 0 0 0,0 0-1 0 0,0 0 1 0 0,0 0-1 0 0,1-1 1 0 0,-1 1-1 0 0,0 0 1 0 0,1-1-1 0 0,-1 1 1 0 0,1-1 0 0 0,-1 1-1 0 0,1-1 1 0 0,0 0-1 0 0,-1 0 1 0 0,1 0-1 0 0,0 0 1 0 0,0 0-1 0 0,0 0 1 0 0,0 0 0 0 0,0-1-1 0 0,0 1 1 0 0,0 0-1 0 0,3-1 1 0 0,7 2-863 0 0,0-1-1 0 0,0 0 1 0 0,15-1 0 0 0,-13 0-514 0 0,50 0-4431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2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88 6147 0 0,'0'0'1395'0'0,"4"-17"5459"0"0,-3 16-6672 0 0,0 0 0 0 0,-1 0 0 0 0,1 0 0 0 0,-1 0 0 0 0,1 1 0 0 0,-1-1 0 0 0,0 0 0 0 0,1 0 0 0 0,-1 0 0 0 0,0 0 0 0 0,1 0 0 0 0,-1 0 0 0 0,0 0 0 0 0,0 0 0 0 0,0 0 0 0 0,0 0 0 0 0,0 0 0 0 0,0 0 0 0 0,-1-1 0 0 0,1 0-162 0 0,0 1-1 0 0,0 0 1 0 0,-1-1-1 0 0,1 1 0 0 0,-1-1 1 0 0,1 1-1 0 0,-1 0 0 0 0,1 0 1 0 0,-1-1-1 0 0,0 1 0 0 0,0 0 1 0 0,0 0-1 0 0,0 0 1 0 0,0 0-1 0 0,0 0 0 0 0,0 0 1 0 0,0 0-1 0 0,0 0 0 0 0,0 0 1 0 0,-2-1-1 0 0,-25-5 0 0 0,0 1-1 0 0,0 1 1 0 0,-1 2-1 0 0,-56 0 1 0 0,75 3-19 0 0,-137 0 78 0 0,106 1-9901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1 5234 0 0,'-1'0'12211'0'0,"-12"2"-11754"0"0,-46 3-299 0 0,1 2 1 0 0,0 3 0 0 0,0 2-1 0 0,1 3 1 0 0,-74 30 0 0 0,112-38-168 0 0,1 2 1 0 0,-1 0-1 0 0,1 1 0 0 0,1 1 1 0 0,0 0-1 0 0,-25 23 0 0 0,36-28 78 0 0,0 0-1 0 0,1 0 0 0 0,0 0 0 0 0,0 1 1 0 0,0-1-1 0 0,1 1 0 0 0,0 0 0 0 0,1 1 1 0 0,-1-1-1 0 0,1 1 0 0 0,1 0 1 0 0,0-1-1 0 0,0 1 0 0 0,0 0 0 0 0,1 0 1 0 0,0 0-1 0 0,0 1 0 0 0,1-1 0 0 0,1 12 1 0 0,0-15-5 0 0,0 0 1 0 0,0 0 0 0 0,0 0 0 0 0,1-1-1 0 0,-1 1 1 0 0,1 0 0 0 0,0-1 0 0 0,1 1 0 0 0,-1-1-1 0 0,1 1 1 0 0,0-1 0 0 0,0 0 0 0 0,7 6 0 0 0,-3-3 5 0 0,1 0 1 0 0,0-1 0 0 0,0 0 0 0 0,0-1-1 0 0,1 1 1 0 0,14 5 0 0 0,7 0 44 0 0,0-1 0 0 0,0-1 0 0 0,49 6 0 0 0,-20-6-129 0 0,1-4 0 0 0,0-2 0 0 0,83-7 0 0 0,-130 4-232 0 0,-1-2 0 0 0,0 0 0 0 0,0 0 0 0 0,22-7 0 0 0,-31 7-14 0 0,0 1 0 0 0,0 0 1 0 0,-1 0-1 0 0,1-1 0 0 0,0 0 1 0 0,0 1-1 0 0,-1-1 0 0 0,1 0 0 0 0,-1 0 1 0 0,0 0-1 0 0,1-1 0 0 0,-1 1 1 0 0,0-1-1 0 0,0 1 0 0 0,-1-1 0 0 0,1 0 1 0 0,0 1-1 0 0,-1-1 0 0 0,0 0 1 0 0,0 0-1 0 0,0 0 0 0 0,2-6 0 0 0,-2-24-7090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3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14743 0 0,'0'0'5314'0'0,"148"130"-3969"0"0,-133-52-481 0 0,-15 11-288 0 0,0 7-303 0 0,-29-3-129 0 0,-11-9-80 0 0,-7-14 0 0 0,7-16-336 0 0,4-22-1553 0 0,4-25-1409 0 0,7-7-2544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3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14150 0 0,'0'0'4947'0'0,"192"0"-3315"0"0,-91 0-847 0 0,14-5-673 0 0,4-6-560 0 0,-10-6-1249 0 0,-23 0-1344 0 0,-21 2-2994 0 0</inkml:trace>
  <inkml:trace contextRef="#ctx0" brushRef="#br0" timeOffset="1">1065 101 13606 0 0,'0'0'5139'0'0,"-21"-101"-13175"0"0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4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0 10853 0 0,'0'0'4114'0'0,"-90"158"-1185"0"0,43-56-1024 0 0,4 6-720 0 0,7-8-417 0 0,14-9-448 0 0,15-13-192 0 0,7-21-48 0 0,0-16-80 0 0,0-17-320 0 0,0-9-816 0 0,7-7-337 0 0,7-6-256 0 0,-3-2-448 0 0,0 0-800 0 0,0 0-481 0 0,3 1-1696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4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0 15415 0 0,'0'0'2180'0'0,"8"19"-441"0"0,-4-8-1535 0 0,4 8 29 0 0,0-1 1 0 0,13 21-1 0 0,-17-32-188 0 0,1-1-1 0 0,0 1 0 0 0,0 0 1 0 0,0-1-1 0 0,1 0 1 0 0,0-1-1 0 0,0 1 1 0 0,1-1-1 0 0,-1 0 0 0 0,12 6 1 0 0,-1-5-37 0 0,0-1 1 0 0,0 0-1 0 0,1-1 1 0 0,-1-1-1 0 0,1-1 1 0 0,0 0-1 0 0,0-1 1 0 0,27-3-1 0 0,-19 2-138 0 0,6-1-244 0 0,0-2-1 0 0,-1-1 0 0 0,1-1 0 0 0,-1-2 0 0 0,33-12 0 0 0,-63 19 373 0 0,10-4 19 0 0,0 1-1 0 0,1 0 1 0 0,0 0-1 0 0,15-1 0 0 0,-26 4 12 0 0,0 0-1 0 0,0 0 1 0 0,0 0-1 0 0,0 0 0 0 0,0 0 1 0 0,1 1-1 0 0,-1-1 1 0 0,-1 0-1 0 0,1 0 0 0 0,0 1 1 0 0,0-1-1 0 0,0 0 1 0 0,0 1-1 0 0,0-1 0 0 0,0 1 1 0 0,0 0-1 0 0,0-1 1 0 0,-1 1-1 0 0,1-1 0 0 0,0 1 1 0 0,0 0-1 0 0,-1 0 1 0 0,1-1-1 0 0,0 1 0 0 0,-1 0 1 0 0,1 0-1 0 0,-1 0 1 0 0,1 0-1 0 0,-1 0 0 0 0,0 0 1 0 0,1 0-1 0 0,-1 1 1 0 0,2 36 476 0 0,-2-25-240 0 0,0 3 85 0 0,1 3-30 0 0,0 0-1 0 0,-2 0 1 0 0,0-1 0 0 0,-1 1-1 0 0,-1 0 1 0 0,-1-1-1 0 0,-1 1 1 0 0,0-1 0 0 0,-9 19-1 0 0,4-18-258 0 0,-1-1-1 0 0,0 0 0 0 0,-1-1 1 0 0,-1 0-1 0 0,-1-1 0 0 0,0-1 0 0 0,-1 0 1 0 0,-1-1-1 0 0,0 0 0 0 0,-1-1 1 0 0,-1-1-1 0 0,0-1 0 0 0,-30 14 1 0 0,14-11-147 0 0,0-1 0 0 0,0-2 0 0 0,-1-1 1 0 0,0-2-1 0 0,-1-2 0 0 0,0-1 0 0 0,-42 0 0 0 0,-128-5-1495 0 0,-48 3-1374 0 0,249-3 2675 0 0,0 0-1 0 0,0 1 1 0 0,0-1 0 0 0,0 1-1 0 0,0 0 1 0 0,0 1 0 0 0,0-1-1 0 0,0 1 1 0 0,0 0 0 0 0,-6 4-1 0 0,77-10-15421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5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8068 0 0,'0'0'4626'0'0,"25"9"-3570"0"0,75 28 136 0 0,162 64 1501 0 0,-216-81-2163 0 0,0 3 0 0 0,74 49-1 0 0,-109-64-478 0 0,1 0 0 0 0,-1 1 0 0 0,-1 1-1 0 0,1-1 1 0 0,-2 2 0 0 0,1 0-1 0 0,-1 0 1 0 0,-1 0 0 0 0,0 1 0 0 0,-1 0-1 0 0,0 1 1 0 0,-1-1 0 0 0,0 1-1 0 0,7 27 1 0 0,-11-28-13 0 0,0 0 0 0 0,0 0 0 0 0,-1 0 0 0 0,-1 1 0 0 0,0-1 0 0 0,-1 0 0 0 0,0 0 0 0 0,0 0 0 0 0,-2 0 0 0 0,1 0 0 0 0,-2 0 0 0 0,0 0 0 0 0,0-1 0 0 0,-1 0 0 0 0,0 0 0 0 0,-1 0 0 0 0,0 0 0 0 0,-1-1 0 0 0,0 0 0 0 0,0-1 0 0 0,-1 1 0 0 0,-1-1 0 0 0,1-1 0 0 0,-14 10 0 0 0,-15 12 56 0 0,-2-2 0 0 0,0-2 0 0 0,-2-2-1 0 0,-63 28 1 0 0,30-22 60 0 0,-141 39-1 0 0,173-57-118 0 0,41-12-35 0 0,1 0 0 0 0,0 0 0 0 0,-1 0-1 0 0,1 0 1 0 0,0 0 0 0 0,-1 0 0 0 0,1 0 0 0 0,0 0 0 0 0,-1 0 0 0 0,1 0 0 0 0,0 0 0 0 0,0 0-1 0 0,-1 0 1 0 0,1 0 0 0 0,0 0 0 0 0,-1 1 0 0 0,1-1 0 0 0,0 0 0 0 0,0 0 0 0 0,-1 0-1 0 0,1 1 1 0 0,0-1 0 0 0,0 0 0 0 0,0 0 0 0 0,-1 0 0 0 0,1 1 0 0 0,0-1 0 0 0,0 0-1 0 0,0 1 1 0 0,0-1 0 0 0,-1 0 0 0 0,1 0 0 0 0,0 1 0 0 0,0-1 0 0 0,0 0 0 0 0,0 1-1 0 0,0-1 1 0 0,0 0 0 0 0,0 1 0 0 0,0-1 0 0 0,0 0 0 0 0,0 1 0 0 0,0-1 0 0 0,19 7-38 0 0,204 25-3 0 0,-91-15 125 0 0,101 17 140 0 0,273 34-672 0 0,-465-63-1180 0 0,-35-5 206 0 0,-30-24-7366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5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0 375 7812 0 0,'0'0'7739'0'0,"0"14"-3801"0"0,0-18-3745 0 0,1 0 0 0 0,-1 1-1 0 0,1-1 1 0 0,0 0 0 0 0,0 1 0 0 0,1-1 0 0 0,-1 1 0 0 0,1-1 0 0 0,-1 1-1 0 0,1-1 1 0 0,0 1 0 0 0,5-6 0 0 0,35-35 98 0 0,-36 39-237 0 0,57-55-294 0 0,3 4 0 0 0,98-65 0 0 0,-151 113 195 0 0,-1 1 1 0 0,1 0 0 0 0,0 1 0 0 0,1 0 0 0 0,25-7 0 0 0,-35 12 20 0 0,0 0 1 0 0,0 0-1 0 0,0 1 0 0 0,1-1 0 0 0,-1 1 0 0 0,0 0 1 0 0,0 0-1 0 0,1 1 0 0 0,-1-1 0 0 0,0 1 1 0 0,0 0-1 0 0,0 0 0 0 0,0 0 0 0 0,0 1 0 0 0,0-1 1 0 0,0 1-1 0 0,0 0 0 0 0,0 0 0 0 0,-1 0 1 0 0,1 1-1 0 0,-1-1 0 0 0,0 1 0 0 0,6 5 1 0 0,0 4 0 0 0,-1 0 1 0 0,0 1-1 0 0,-1 0 1 0 0,0 0-1 0 0,-1 1 1 0 0,-1 0-1 0 0,0 0 1 0 0,6 28-1 0 0,-2 4 607 0 0,5 70 0 0 0,-14-112-541 0 0,0-1-1 0 0,0 1 1 0 0,1 0 0 0 0,-1-1-1 0 0,1 1 1 0 0,0-1-1 0 0,0 1 1 0 0,0-1-1 0 0,1 1 1 0 0,-1-1-1 0 0,3 4 1 0 0,-2-6-32 0 0,-1 1 0 0 0,1-1 0 0 0,0 0 1 0 0,0 1-1 0 0,-1-1 0 0 0,1 0 0 0 0,0 0 0 0 0,0 0 0 0 0,0-1 0 0 0,0 1 0 0 0,0 0 1 0 0,0-1-1 0 0,0 1 0 0 0,0-1 0 0 0,0 0 0 0 0,0 0 0 0 0,1 0 0 0 0,-1 0 0 0 0,0 0 0 0 0,3 0 1 0 0,7-2 30 0 0,-1 1 1 0 0,1-2 0 0 0,0 1 0 0 0,-1-2 0 0 0,1 1 0 0 0,-1-2 0 0 0,15-7 0 0 0,76-49-347 0 0,-56 32-37 0 0,11-8-146 0 0,-35 21 296 0 0,0 2 1 0 0,36-17-1 0 0,-55 29 147 0 0,1 1 1 0 0,0 0-1 0 0,0 0 1 0 0,0 0-1 0 0,0 0 1 0 0,0 0-1 0 0,0 1 1 0 0,0 0-1 0 0,0 0 1 0 0,0 0-1 0 0,0 0 1 0 0,0 1-1 0 0,0-1 1 0 0,0 1-1 0 0,-1 0 1 0 0,1 0-1 0 0,0 0 1 0 0,0 1-1 0 0,-1 0 0 0 0,1-1 1 0 0,0 1-1 0 0,5 5 1 0 0,3 3 7 0 0,0 0 1 0 0,-1 1-1 0 0,0 0 1 0 0,13 20-1 0 0,-3-5 105 0 0,8 11 231 0 0,15 16 331 0 0,-42-51-633 0 0,0 0 0 0 0,0-1 1 0 0,0 1-1 0 0,1-1 0 0 0,-1 1 0 0 0,0-1 0 0 0,1 0 0 0 0,-1 0 0 0 0,1 0 0 0 0,-1 0 0 0 0,1 0 0 0 0,0-1 1 0 0,-1 1-1 0 0,1-1 0 0 0,0 0 0 0 0,-1 0 0 0 0,1 0 0 0 0,0 0 0 0 0,-1 0 0 0 0,1 0 0 0 0,0-1 1 0 0,-1 0-1 0 0,1 1 0 0 0,-1-1 0 0 0,1 0 0 0 0,0 0 0 0 0,-1 0 0 0 0,0 0 0 0 0,4-3 0 0 0,5-3-509 0 0,0 0 0 0 0,-1-1 0 0 0,0 0 0 0 0,14-16 0 0 0,15-18-3613 0 0,-6-2-2268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1937 0 0,'0'0'192'0'0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2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62 167 9428 0 0,'0'0'6686'0'0,"-8"17"-6096"0"0,-27 52-342 0 0,19-46-61 0 0,14-34 438 0 0,2 8-487 0 0,1-5-114 0 0,0 1 1 0 0,1-1 0 0 0,0 1-1 0 0,0-1 1 0 0,1 1 0 0 0,0 0-1 0 0,0 0 1 0 0,1 0 0 0 0,0 0-1 0 0,0 0 1 0 0,1 1 0 0 0,9-11 0 0 0,3-2-381 0 0,1 0 1 0 0,33-26 0 0 0,-41 36 349 0 0,0 1 0 0 0,0 1 0 0 0,1 0 1 0 0,0 0-1 0 0,1 1 0 0 0,-1 1 0 0 0,1 0 0 0 0,0 0 0 0 0,1 1 0 0 0,-1 1 0 0 0,1 0 0 0 0,-1 0 1 0 0,1 2-1 0 0,0-1 0 0 0,0 2 0 0 0,0 0 0 0 0,0 0 0 0 0,23 5 0 0 0,-30-4 56 0 0,-1 1 0 0 0,1 0 0 0 0,-1 0 0 0 0,1 1 0 0 0,-1-1 0 0 0,0 1 1 0 0,0 0-1 0 0,0 1 0 0 0,-1-1 0 0 0,1 1 0 0 0,-1 0 0 0 0,0 0 0 0 0,0 1 0 0 0,0-1 0 0 0,0 1 0 0 0,-1 0 0 0 0,0 0 0 0 0,0 0 0 0 0,0 0 0 0 0,-1 0 0 0 0,1 1 0 0 0,-1-1 0 0 0,-1 1 1 0 0,2 7-1 0 0,2 12 151 0 0,-1 0 0 0 0,-1 0 1 0 0,-1 1-1 0 0,-2 29 0 0 0,0-37-191 0 0,-6 8-9 0 0,6-26-15 0 0,0 0 0 0 0,0 0 1 0 0,0 0-1 0 0,0 0 0 0 0,0 0 0 0 0,0 0 0 0 0,0 0 1 0 0,0 0-1 0 0,0 0 0 0 0,0 0 0 0 0,0 0 1 0 0,0 0-1 0 0,0 1 0 0 0,0-1 0 0 0,0 0 0 0 0,0 0 1 0 0,0 0-1 0 0,0 0 0 0 0,0 0 0 0 0,0 0 1 0 0,-1 0-1 0 0,1 0 0 0 0,0 0 0 0 0,0 0 0 0 0,0 0 1 0 0,0 0-1 0 0,0 0 0 0 0,0 0 0 0 0,0 0 1 0 0,0 0-1 0 0,0 0 0 0 0,0 0 0 0 0,0 0 0 0 0,-1 0 1 0 0,1 0-1 0 0,0 0 0 0 0,0 0 0 0 0,0 0 1 0 0,0 0-1 0 0,0 0 0 0 0,0 0 0 0 0,0 0 1 0 0,0 0-1 0 0,0 0 0 0 0,0 0 0 0 0,0 0 0 0 0,-1 0 1 0 0,1 0-1 0 0,0 0 0 0 0,0 0 0 0 0,0 0 1 0 0,0 0-1 0 0,0 0 0 0 0,0-1 0 0 0,0 1 0 0 0,0 0 1 0 0,0 0-1 0 0,0 0 0 0 0,0 0 0 0 0,0 0 1 0 0,0 0-1 0 0,0 0 0 0 0,0 0 0 0 0,0 0 0 0 0,0 0 1 0 0,0-1-1 0 0,-2-16-2786 0 0,2-28-4163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6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 15799 0 0,'0'0'4045'0'0,"-14"1"-3933"0"0,-46 6-72 0 0,58-6-88 0 0,0-1 0 0 0,0 1 1 0 0,1-1-1 0 0,-1 1 0 0 0,0-1 1 0 0,0 1-1 0 0,0 0 0 0 0,1 0 0 0 0,-1 0 1 0 0,0 0-1 0 0,1 0 0 0 0,-1 0 1 0 0,1 1-1 0 0,-1-1 0 0 0,1 0 1 0 0,-1 1-1 0 0,1-1 0 0 0,0 1 0 0 0,0 0 1 0 0,0-1-1 0 0,0 1 0 0 0,0 0 1 0 0,0 0-1 0 0,1-1 0 0 0,-1 1 0 0 0,0 0 1 0 0,1 0-1 0 0,-1 0 0 0 0,1 0 1 0 0,0 0-1 0 0,0 3 0 0 0,-2 3-13 0 0,0 7 171 0 0,0 0-1 0 0,1 1 1 0 0,1-1-1 0 0,2 30 0 0 0,-1-40-56 0 0,1 0-1 0 0,-1 0 0 0 0,1 0 0 0 0,0 0 1 0 0,0-1-1 0 0,0 1 0 0 0,1-1 0 0 0,-1 1 1 0 0,1-1-1 0 0,0 0 0 0 0,0 0 0 0 0,1 0 1 0 0,-1-1-1 0 0,1 1 0 0 0,0-1 1 0 0,0 0-1 0 0,0 0 0 0 0,0 0 0 0 0,0 0 1 0 0,1-1-1 0 0,8 4 0 0 0,3 1 21 0 0,0-1-1 0 0,1-1 1 0 0,-1 0-1 0 0,1-1 1 0 0,21 3-1 0 0,-10-4-85 0 0,0-1 0 0 0,34-1-1 0 0,-50-2-299 0 0,0 0 0 0 0,-1-1 0 0 0,1 0 0 0 0,-1-1 0 0 0,1 0 0 0 0,-1 0 0 0 0,0-2 0 0 0,10-4 0 0 0,40-33-4708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6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0 235 11845 0 0,'0'0'1398'0'0,"0"-4"-1398"0"0,0-1-215 0 0,0 2 111 0 0,1 5 210 0 0,-1 2 132 0 0,1 0-1 0 0,0 0 0 0 0,0-1 0 0 0,0 1 0 0 0,0 0 1 0 0,1 0-1 0 0,-1-1 0 0 0,1 1 0 0 0,0 0 0 0 0,0-1 1 0 0,0 0-1 0 0,5 6 0 0 0,2-3 75 0 0,0-1 0 0 0,0 1 1 0 0,0-1-1 0 0,1-1 0 0 0,0 0 0 0 0,0 0 0 0 0,0-1 1 0 0,0 0-1 0 0,1 0 0 0 0,-1-2 0 0 0,21 2 0 0 0,3-1-32 0 0,1-2 0 0 0,44-5 0 0 0,-58 1-422 0 0,0 0-1 0 0,0-2 1 0 0,-1 0-1 0 0,1-2 1 0 0,28-14 0 0 0,-8 4-751 0 0,-40 17 844 0 0,1 1 1 0 0,-1-1-1 0 0,0 1 1 0 0,1-1-1 0 0,-1 1 1 0 0,0 0-1 0 0,1 0 1 0 0,-1-1-1 0 0,0 1 1 0 0,1 0-1 0 0,-1 0 1 0 0,1 0-1 0 0,-1 1 1 0 0,0-1-1 0 0,1 0 1 0 0,-1 0-1 0 0,0 1 1 0 0,1-1-1 0 0,-1 1 1 0 0,0-1-1 0 0,1 1 1 0 0,-1 0-1 0 0,0-1 1 0 0,0 1-1 0 0,2 1 1 0 0,0 2-41 0 0,1-1 0 0 0,-1 1 0 0 0,0 0 0 0 0,-1 0 0 0 0,5 8 0 0 0,5 7 403 0 0,-7-13-230 0 0,0-1 0 0 0,0 0 0 0 0,1 0 0 0 0,-1 0 0 0 0,1-1 0 0 0,0 0 0 0 0,1 0 1 0 0,-1-1-1 0 0,0 0 0 0 0,1 0 0 0 0,0 0 0 0 0,0-1 0 0 0,0 0 0 0 0,0 0 0 0 0,0 0 0 0 0,0-1 0 0 0,0 0 0 0 0,0-1 0 0 0,1 0 0 0 0,-1 0 0 0 0,0 0 1 0 0,0-1-1 0 0,0 0 0 0 0,10-3 0 0 0,13-4-31 0 0,-1-1-1 0 0,1-1 1 0 0,-1-2 0 0 0,31-18 0 0 0,-52 26-119 0 0,27-16-70 0 0,-29 16 27 0 0,1-1 0 0 0,0 1 0 0 0,0 0 0 0 0,0 1-1 0 0,1-1 1 0 0,-1 1 0 0 0,1 1 0 0 0,0 0 0 0 0,14-3 794 0 0,-23-6 23 0 0,2-1 1 0 0,-1 1-1 0 0,3-11 1 0 0,0 14-744 0 0,1 1 1 0 0,-1 0 0 0 0,1 0 0 0 0,1 0-1 0 0,-1 0 1 0 0,1 1 0 0 0,1 0-1 0 0,-1 0 1 0 0,1 0 0 0 0,0 1-1 0 0,0 0 1 0 0,10-7 0 0 0,0 1-34 0 0,2 0 0 0 0,-1 1 0 0 0,36-14 0 0 0,-32 17-11 0 0,1 1 0 0 0,-1 0 0 0 0,1 2 0 0 0,0 0-1 0 0,1 2 1 0 0,-1 0 0 0 0,0 1 0 0 0,25 3 0 0 0,-32 0-710 0 0,-1 0 0 0 0,1 1-1 0 0,-1 1 1 0 0,18 6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1 9508 0 0,'0'0'5232'0'0,"-3"0"-4239"0"0,-16 1-895 0 0,0 0 0 0 0,1 2 0 0 0,-1 0 0 0 0,0 1 0 0 0,1 1 0 0 0,0 1 0 0 0,0 0 0 0 0,0 2 0 0 0,1 0 0 0 0,0 0 0 0 0,1 2 0 0 0,0 0 1 0 0,0 1-1 0 0,1 1 0 0 0,0 0 0 0 0,1 1 0 0 0,1 0 0 0 0,-13 17 0 0 0,6-6-13 0 0,2 2 1 0 0,0 0-1 0 0,2 1 0 0 0,1 0 0 0 0,1 2 1 0 0,1-1-1 0 0,2 2 0 0 0,1 0 0 0 0,1 0 1 0 0,-6 39-1 0 0,4 30 1125 0 0,2 170 0 0 0,9-264-1189 0 0,0-5-21 0 0,0 42 212 0 0,1 0-1 0 0,9 48 1 0 0,-8-79-234 0 0,-1-1 0 0 0,2 0 0 0 0,0 0 0 0 0,0 0 0 0 0,1-1 0 0 0,0 1 1 0 0,0-1-1 0 0,1 0 0 0 0,0 0 0 0 0,1-1 0 0 0,0 1 0 0 0,0-1 0 0 0,1 0 1 0 0,11 10-1 0 0,-13-15-209 0 0,0 0 1 0 0,0 0 0 0 0,0 0-1 0 0,1 0 1 0 0,-1-1 0 0 0,1 0 0 0 0,-1 0-1 0 0,1-1 1 0 0,0 1 0 0 0,0-1-1 0 0,0 0 1 0 0,-1-1 0 0 0,13 0-1 0 0,-12 0-471 0 0,1-1 0 0 0,0 1 0 0 0,-1-2 0 0 0,1 1 0 0 0,-1-1 0 0 0,1 0-1 0 0,7-4 1 0 0,-5 1-1299 0 0,0 0-1 0 0,-1-1 1 0 0,11-9-1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8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 32 8388 0 0,'0'0'5685'0'0,"-25"-5"-5373"0"0,-82-16 48 0 0,93 19-150 0 0,0 0-1 0 0,0 1 0 0 0,1 1 0 0 0,-1 0 1 0 0,0 1-1 0 0,0 0 0 0 0,0 1 0 0 0,1 1 1 0 0,-1 0-1 0 0,-16 7 0 0 0,9-1 151 0 0,0 1 1 0 0,0 1-1 0 0,1 1 0 0 0,-25 20 1 0 0,35-25-223 0 0,0 0 1 0 0,1 2-1 0 0,0-1 1 0 0,1 1-1 0 0,0 0 1 0 0,0 1-1 0 0,-8 13 1 0 0,13-19-91 0 0,0 1 0 0 0,1 0 0 0 0,0 1 0 0 0,0-1 0 0 0,0 0 0 0 0,0 1 1 0 0,1-1-1 0 0,0 1 0 0 0,0-1 0 0 0,1 1 0 0 0,-1-1 0 0 0,1 1 0 0 0,0 0 0 0 0,1-1 0 0 0,-1 1 1 0 0,1-1-1 0 0,0 1 0 0 0,3 6 0 0 0,-2-8-37 0 0,0 0 1 0 0,0 0 0 0 0,1 0-1 0 0,-1-1 1 0 0,1 1-1 0 0,0-1 1 0 0,0 0-1 0 0,0 0 1 0 0,0 0-1 0 0,0 0 1 0 0,1 0-1 0 0,0-1 1 0 0,-1 1 0 0 0,1-1-1 0 0,0 0 1 0 0,0 0-1 0 0,0 0 1 0 0,0-1-1 0 0,5 2 1 0 0,12 2-49 0 0,-1 0-1 0 0,35 3 1 0 0,-50-7 14 0 0,56 5-1726 0 0,105-2 0 0 0,-17-20-6244 0 0,-78 3 534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8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3 8516 0 0,'0'0'5912'0'0,"-23"0"-5069"0"0,-9-2-572 0 0,5 1-32 0 0,1 1 0 0 0,-29 4-1 0 0,46-3-238 0 0,1 0-1 0 0,0 1 0 0 0,0 0 1 0 0,0 1-1 0 0,0 0 1 0 0,0 0-1 0 0,0 1 1 0 0,1 0-1 0 0,-13 8 0 0 0,16-9 48 0 0,0 0 0 0 0,0 0 0 0 0,0 1-1 0 0,1-1 1 0 0,-1 1 0 0 0,1 0-1 0 0,0 0 1 0 0,0 0 0 0 0,0 0-1 0 0,0 0 1 0 0,1 1 0 0 0,0-1 0 0 0,0 1-1 0 0,0-1 1 0 0,0 1 0 0 0,1 0-1 0 0,-2 7 1 0 0,3-11-29 0 0,0-1 0 0 0,0 1 0 0 0,0 0 0 0 0,0 0 0 0 0,0 0 0 0 0,0 0-1 0 0,0-1 1 0 0,0 1 0 0 0,0 0 0 0 0,0 0 0 0 0,0 0 0 0 0,1 0 0 0 0,-1-1 0 0 0,0 1 0 0 0,1 0 0 0 0,-1 0-1 0 0,0-1 1 0 0,1 1 0 0 0,-1 0 0 0 0,1 0 0 0 0,-1-1 0 0 0,1 1 0 0 0,0-1 0 0 0,-1 1 0 0 0,1 0-1 0 0,-1-1 1 0 0,1 1 0 0 0,0-1 0 0 0,0 0 0 0 0,-1 1 0 0 0,2 0 0 0 0,28 1 259 0 0,-20-2-225 0 0,209-10 708 0 0,-218 11-767 0 0,0-1 1 0 0,0 0-1 0 0,0 0 0 0 0,0 1 0 0 0,-1-1 0 0 0,1 0 0 0 0,0 1 1 0 0,0-1-1 0 0,0 1 0 0 0,-1-1 0 0 0,1 1 0 0 0,0-1 1 0 0,-1 1-1 0 0,1-1 0 0 0,0 1 0 0 0,-1 0 0 0 0,1-1 0 0 0,-1 1 1 0 0,1 0-1 0 0,-1 0 0 0 0,1-1 0 0 0,-1 1 0 0 0,1 0 0 0 0,-1 0 1 0 0,0 0-1 0 0,0 0 0 0 0,1 0 0 0 0,-1-1 0 0 0,0 1 0 0 0,0 0 1 0 0,0 0-1 0 0,0 2 0 0 0,0 36-16 0 0,0-26 7 0 0,-1-10-39 0 0,1-1 0 0 0,0 1 0 0 0,1 0-1 0 0,-1 0 1 0 0,0 0 0 0 0,1-1 0 0 0,-1 1 0 0 0,1 0-1 0 0,0-1 1 0 0,0 1 0 0 0,2 3 0 0 0,-2-5-121 0 0,0 1-1 0 0,1-1 1 0 0,-1 0 0 0 0,0 0-1 0 0,1 0 1 0 0,-1 0 0 0 0,1 0-1 0 0,0 0 1 0 0,-1 0 0 0 0,1 0-1 0 0,0 0 1 0 0,-1-1 0 0 0,1 1 0 0 0,0-1-1 0 0,0 1 1 0 0,0-1 0 0 0,0 0-1 0 0,-1 0 1 0 0,1 0 0 0 0,2 0-1 0 0,40-2-4849 0 0,9-12-1705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8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18 146 8116 0 0,'0'0'7270'0'0,"-4"3"-6673"0"0,-9 3-276 0 0,12-9 55 0 0,27-19-128 0 0,1 3-390 0 0,1 1-1 0 0,1 1 1 0 0,0 2 0 0 0,46-17 0 0 0,-56 25 237 0 0,1 1 1 0 0,0 1-1 0 0,1 1 1 0 0,-1 1 0 0 0,0 1-1 0 0,1 1 1 0 0,0 0 0 0 0,29 4-1 0 0,-39-1-9 0 0,1 0-1 0 0,-1 1 1 0 0,0 0 0 0 0,0 1-1 0 0,-1 1 1 0 0,1-1-1 0 0,-1 1 1 0 0,17 12 0 0 0,-23-15-114 0 0,1 1 1 0 0,0 1 0 0 0,-1-1 0 0 0,0 1 0 0 0,0 0 0 0 0,0 0-1 0 0,0 0 1 0 0,-1 0 0 0 0,0 1 0 0 0,0-1 0 0 0,0 1 0 0 0,0 0 0 0 0,-1 0-1 0 0,1 0 1 0 0,-1 0 0 0 0,-1 0 0 0 0,1 1 0 0 0,-1-1 0 0 0,0 0-1 0 0,1 7 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9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76 122 10309 0 0,'0'0'7531'0'0,"-4"22"-6528"0"0,1 4-694 0 0,0-3-39 0 0,-1-1-1 0 0,-1 0 1 0 0,0 0-1 0 0,-11 25 1 0 0,7-25-47 0 0,4-8-105 0 0,0-1 0 0 0,0 1 0 0 0,1 0 1 0 0,-3 25-1 0 0,7-38-116 0 0,-1-1 1 0 0,1 1 0 0 0,0-1 0 0 0,0 1-1 0 0,0 0 1 0 0,0-1 0 0 0,0 1-1 0 0,0-1 1 0 0,0 1 0 0 0,0-1 0 0 0,1 1-1 0 0,-1 0 1 0 0,0-1 0 0 0,0 1-1 0 0,0-1 1 0 0,1 1 0 0 0,-1-1 0 0 0,0 1-1 0 0,0-1 1 0 0,1 1 0 0 0,-1-1-1 0 0,0 1 1 0 0,1-1 0 0 0,-1 0-1 0 0,1 1 1 0 0,-1-1 0 0 0,1 1 0 0 0,-1-1-1 0 0,1 0 1 0 0,-1 0 0 0 0,1 1-1 0 0,-1-1 1 0 0,1 0 0 0 0,0 1 0 0 0,23-2-39 0 0,-16 1 17 0 0,17-4-153 0 0,1 0 1 0 0,-2-1 0 0 0,43-16-1 0 0,73-36-868 0 0,-62 24 607 0 0,-36 15 309 0 0,-23 9 92 0 0,0 1-1 0 0,0 0 1 0 0,1 1-1 0 0,0 2 1 0 0,0 0-1 0 0,1 1 1 0 0,24-2-1 0 0,-43 7 51 0 0,1-1-1 0 0,0 1 0 0 0,-1-1 0 0 0,1 1 0 0 0,-1 0 1 0 0,1 0-1 0 0,-1 0 0 0 0,1 0 0 0 0,-1 0 1 0 0,0 1-1 0 0,1-1 0 0 0,-1 1 0 0 0,0 0 1 0 0,0 0-1 0 0,0-1 0 0 0,0 1 0 0 0,-1 0 1 0 0,1 1-1 0 0,0-1 0 0 0,-1 0 0 0 0,0 0 1 0 0,1 1-1 0 0,-1-1 0 0 0,2 5 0 0 0,-2-4 60 0 0,0 0 0 0 0,0-1 0 0 0,0 1 0 0 0,1-1-1 0 0,-1 1 1 0 0,1-1 0 0 0,0 1 0 0 0,0-1 0 0 0,0 0-1 0 0,0 0 1 0 0,0 0 0 0 0,0 0 0 0 0,1 0 0 0 0,-1-1 0 0 0,1 1-1 0 0,-1-1 1 0 0,1 1 0 0 0,-1-1 0 0 0,1 0 0 0 0,0 0-1 0 0,3 1 1 0 0,-1-2 4 0 0,1 0-1 0 0,0-1 1 0 0,0 1-1 0 0,0-1 1 0 0,0 0-1 0 0,-1 0 1 0 0,1-1 0 0 0,-1 0-1 0 0,1 0 1 0 0,-1 0-1 0 0,1 0 1 0 0,-1-1-1 0 0,0 0 1 0 0,0 0-1 0 0,0-1 1 0 0,8-7-1 0 0,5-6-9 0 0,0-1-1 0 0,24-33 0 0 0,-26 31-113 0 0,-3 4 10 0 0,0-1 0 0 0,20-36 0 0 0,-29 44-315 0 0,0 0 0 0 0,0 0 1 0 0,-1 0-1 0 0,0 0 0 0 0,-1 0 1 0 0,0-1-1 0 0,-1 1 0 0 0,1-19 1 0 0,40 65-11835 0 0,-11-14 7636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3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86 138 8772 0 0,'0'0'3404'0'0,"-10"21"-1035"0"0,-58 119-181 0 0,67-138-2159 0 0,0 0 1 0 0,0 1-1 0 0,0-1 0 0 0,0 0 0 0 0,0 1 1 0 0,1-1-1 0 0,-1 0 0 0 0,1 1 1 0 0,-1 4-1 0 0,1-7-13 0 0,0 1 0 0 0,0 0 0 0 0,0-1 0 0 0,1 1 0 0 0,-1-1 0 0 0,0 1 0 0 0,0 0 0 0 0,0-1 0 0 0,1 1 0 0 0,-1-1 0 0 0,0 1 0 0 0,1-1 0 0 0,-1 1 0 0 0,0-1 0 0 0,1 1 1 0 0,-1-1-1 0 0,1 1 0 0 0,-1-1 0 0 0,1 0 0 0 0,-1 1 0 0 0,1-1 0 0 0,-1 0 0 0 0,1 1 0 0 0,-1-1 0 0 0,1 1 0 0 0,4-1 45 0 0,-1 1 0 0 0,1 0 0 0 0,-1-1 0 0 0,1 0 0 0 0,-1 0 0 0 0,1 0 0 0 0,-1-1 0 0 0,0 1 1 0 0,6-3-1 0 0,15-3-21 0 0,-1-1 0 0 0,-1-1 1 0 0,1-1-1 0 0,-2-2 1 0 0,1 0-1 0 0,-1-1 1 0 0,-1-1-1 0 0,0-2 0 0 0,-1 1 1 0 0,-1-2-1 0 0,0-1 1 0 0,26-31-1 0 0,-40 42-47 0 0,0-1 1 0 0,-1 0-1 0 0,0-1 0 0 0,-1 1 0 0 0,0 0 0 0 0,0-1 1 0 0,3-11-1 0 0,-5 17 15 0 0,-1-1 0 0 0,1 1 0 0 0,-1 0 0 0 0,1 0 0 0 0,-1-1 0 0 0,0 1 1 0 0,0 0-1 0 0,0 0 0 0 0,0-1 0 0 0,0 1 0 0 0,0 0 0 0 0,-1 0 0 0 0,1-1 0 0 0,-1 1 1 0 0,0 0-1 0 0,1 0 0 0 0,-1 0 0 0 0,0 0 0 0 0,0 0 0 0 0,0 0 0 0 0,-1 0 0 0 0,1 0 1 0 0,0 0-1 0 0,-1 0 0 0 0,1 1 0 0 0,-1-1 0 0 0,0 0 0 0 0,0 1 0 0 0,1 0 0 0 0,-5-3 1 0 0,-7 0 2 0 0,-1 0 1 0 0,0 1 0 0 0,1 1 0 0 0,-1 0 0 0 0,0 1-1 0 0,0 0 1 0 0,0 1 0 0 0,0 1 0 0 0,0 0 0 0 0,0 1 0 0 0,0 0-1 0 0,1 2 1 0 0,-22 6 0 0 0,32-9-34 0 0,1 1 0 0 0,-1-1 0 0 0,1 0-1 0 0,0 1 1 0 0,0-1 0 0 0,0 1 0 0 0,0 0 0 0 0,0 0 0 0 0,0 0 0 0 0,0 0-1 0 0,0 0 1 0 0,1 0 0 0 0,-1 0 0 0 0,1 0 0 0 0,-1 1 0 0 0,1-1 0 0 0,0 0-1 0 0,0 1 1 0 0,0 0 0 0 0,0-1 0 0 0,0 4 0 0 0,1-5-36 0 0,0 1 1 0 0,1 0 0 0 0,-1 0-1 0 0,0 0 1 0 0,1-1 0 0 0,0 1-1 0 0,-1 0 1 0 0,1-1 0 0 0,0 1-1 0 0,0 0 1 0 0,0-1 0 0 0,0 1-1 0 0,0-1 1 0 0,0 1 0 0 0,0-1-1 0 0,0 0 1 0 0,1 1 0 0 0,-1-1-1 0 0,0 0 1 0 0,1 0-1 0 0,-1 0 1 0 0,1 0 0 0 0,-1 0-1 0 0,1 0 1 0 0,0-1 0 0 0,-1 1-1 0 0,1 0 1 0 0,0-1 0 0 0,0 1-1 0 0,0-1 1 0 0,-1 0 0 0 0,4 1-1 0 0,36 4-1954 0 0,-1-1-1 0 0,80-2 1 0 0,-67-3-581 0 0,43 1-2874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0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7459 0 0,'0'0'10138'0'0,"9"14"-9209"0"0,31 39-342 0 0,-38-52-562 0 0,0 1 1 0 0,0 0-1 0 0,0-1 1 0 0,1 0-1 0 0,-1 1 1 0 0,0-1-1 0 0,0 0 1 0 0,1 0-1 0 0,-1 0 1 0 0,1-1-1 0 0,-1 1 0 0 0,1 0 1 0 0,-1-1-1 0 0,1 0 1 0 0,-1 0-1 0 0,1 1 1 0 0,-1-1-1 0 0,1-1 1 0 0,0 1-1 0 0,-1 0 1 0 0,1-1-1 0 0,-1 1 1 0 0,5-3-1 0 0,-2 2 15 0 0,5-3 2 0 0,0 0 1 0 0,0-1 0 0 0,0 0 0 0 0,0 0-1 0 0,-1-2 1 0 0,0 1 0 0 0,0-1 0 0 0,0 0-1 0 0,13-15 1 0 0,-4 5-41 0 0,26-24-104 0 0,-15 12 23 0 0,54-39 0 0 0,-72 60 65 0 0,1 1-1 0 0,-1 0 1 0 0,1 1 0 0 0,1 0-1 0 0,-1 1 1 0 0,1 1-1 0 0,0 0 1 0 0,26-5 0 0 0,5 5-1376 0 0,65 4 1 0 0,-55 0-4684 0 0,-37 0 1156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0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9636 0 0,'0'0'5667'0'0,"-3"126"-5459"0"0,13-51 1041 0 0,-10 15-305 0 0,0 13-96 0 0,0-1-111 0 0,-25-6-465 0 0,-11-12-96 0 0,4-19-48 0 0,3-17-48 0 0,14-16-192 0 0,12-21-1409 0 0,39-37-12997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3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13 213 6531 0 0,'2'17'3679'0'0,"14"264"5264"0"0,-15-256-8605 0 0,-3 33 414 0 0,2-55-714 0 0,0 1 1 0 0,-1-1-1 0 0,0 1 1 0 0,0-1-1 0 0,0 1 1 0 0,0-1-1 0 0,-1 1 1 0 0,1-1-1 0 0,-1 0 0 0 0,0 0 1 0 0,0 0-1 0 0,-4 5 1 0 0,6-8-36 0 0,0 0 1 0 0,0 0-1 0 0,0 0 1 0 0,-1 0-1 0 0,1 0 0 0 0,0 0 1 0 0,0 0-1 0 0,0 0 1 0 0,0 0-1 0 0,0 0 1 0 0,0 0-1 0 0,-1 0 0 0 0,1 0 1 0 0,0 0-1 0 0,0 0 1 0 0,0 1-1 0 0,0-2 1 0 0,0 1-1 0 0,-1 0 0 0 0,1 0 1 0 0,0 0-1 0 0,0 0 1 0 0,0 0-1 0 0,0 0 1 0 0,0 0-1 0 0,0 0 1 0 0,-1 0-1 0 0,1 0 0 0 0,0 0 1 0 0,0 0-1 0 0,0 0 1 0 0,0 0-1 0 0,0 0 1 0 0,0 0-1 0 0,-1-1 0 0 0,1 1 1 0 0,0 0-1 0 0,0 0 1 0 0,0 0-1 0 0,0 0 1 0 0,0 0-1 0 0,0 0 0 0 0,0 0 1 0 0,0-1-1 0 0,0 1 1 0 0,0 0-1 0 0,0 0 1 0 0,0 0-1 0 0,0 0 0 0 0,0 0 1 0 0,0-1-1 0 0,0 1 1 0 0,0 0-1 0 0,0 0 1 0 0,0 0-1 0 0,0-1 0 0 0,-2-11 327 0 0,0-204 566 0 0,3 114-978 0 0,-1 80 82 0 0,0-1 1 0 0,1 1-1 0 0,2 0 0 0 0,0-1 1 0 0,12-41-1 0 0,-12 57 1 0 0,0 0 0 0 0,0 0 0 0 0,1 0 0 0 0,0 0 0 0 0,0 0 0 0 0,1 1 0 0 0,0 0 1 0 0,0 0-1 0 0,0 0 0 0 0,1 1 0 0 0,-1-1 0 0 0,1 1 0 0 0,1 1 0 0 0,-1-1 0 0 0,1 1 0 0 0,0 0 0 0 0,0 1 0 0 0,0-1 0 0 0,0 1 0 0 0,12-3 0 0 0,0 1-22 0 0,1 1-1 0 0,-1 1 1 0 0,1 1 0 0 0,0 0-1 0 0,0 2 1 0 0,0 0 0 0 0,0 1-1 0 0,-1 1 1 0 0,1 1 0 0 0,0 1-1 0 0,33 11 1 0 0,-23-5-114 0 0,0 3 0 0 0,0 0 0 0 0,-1 2 0 0 0,-1 1 0 0 0,-1 1 0 0 0,37 31 1 0 0,-51-37-613 0 0,1 1-511 0 0,0-5-2615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1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 6483 0 0,'0'0'2668'0'0,"-36"7"-1697"0"0,-116 29-117 0 0,143-34-689 0 0,1 1 0 0 0,0 0 1 0 0,0 0-1 0 0,0 0 0 0 0,0 1 1 0 0,1 1-1 0 0,0-1 0 0 0,0 1 1 0 0,0 0-1 0 0,0 1 0 0 0,1 0 0 0 0,-1 0 1 0 0,-6 9-1 0 0,4-4 266 0 0,4-6-194 0 0,0 0-1 0 0,0 1 1 0 0,1-1 0 0 0,0 1-1 0 0,0 0 1 0 0,0 0 0 0 0,1 1-1 0 0,0-1 1 0 0,0 1 0 0 0,1-1-1 0 0,0 1 1 0 0,0 0 0 0 0,1 0-1 0 0,-1 0 1 0 0,1 0-1 0 0,1 8 1 0 0,0-13-188 0 0,0 1 0 0 0,0-1 0 0 0,0 0-1 0 0,1 1 1 0 0,-1-1 0 0 0,1 0 0 0 0,0 0 0 0 0,0 0-1 0 0,-1 1 1 0 0,1-1 0 0 0,1 0 0 0 0,-1 0 0 0 0,0 0-1 0 0,0 0 1 0 0,1-1 0 0 0,-1 1 0 0 0,1 0 0 0 0,3 2-1 0 0,-1-1 11 0 0,1 1 1 0 0,0-1-1 0 0,0-1 0 0 0,0 1 0 0 0,0-1 0 0 0,1 0 0 0 0,8 3 0 0 0,10 0 67 0 0,1 0 0 0 0,44 1 1 0 0,-54-5-49 0 0,245 4-397 0 0,-188-5-861 0 0,-61-1 778 0 0,-5 1-145 0 0,-1 0-1 0 0,0 0 1 0 0,1 0-1 0 0,-1 0 1 0 0,0 1-1 0 0,1 0 1 0 0,-1 0-1 0 0,0 0 0 0 0,0 1 1 0 0,8 3-1 0 0,4 11-5254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1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1069 9476 0 0,'0'0'10128'0'0,"8"-20"-8672"0"0,7-19-1351 0 0,-1-1 1 0 0,-3-1-1 0 0,-1-1 0 0 0,7-69 0 0 0,-22-484-2245 0 0,4 569 2021 0 0,0 14 97 0 0,0-1-1 0 0,1 0 1 0 0,0 0 0 0 0,1 1-1 0 0,4-18 1 0 0,-4 27 23 0 0,0 0 1 0 0,0 0-1 0 0,0 0 0 0 0,1 0 0 0 0,-1 1 0 0 0,1-1 1 0 0,-1 0-1 0 0,1 1 0 0 0,0-1 0 0 0,0 1 1 0 0,0-1-1 0 0,1 1 0 0 0,-1 0 0 0 0,1 0 0 0 0,-1 0 1 0 0,1 0-1 0 0,-1 1 0 0 0,1-1 0 0 0,0 0 0 0 0,0 1 1 0 0,0 0-1 0 0,0 0 0 0 0,0 0 0 0 0,0 0 1 0 0,5 0-1 0 0,16-3-5 0 0,1 2 1 0 0,-1 1-1 0 0,0 1 1 0 0,1 0-1 0 0,-1 2 1 0 0,38 8-1 0 0,146 45 79 0 0,-169-43-21 0 0,102 30 49 0 0,170 53-203 0 0,-269-78-1130 0 0,-33-10 62 0 0,-73-2-14101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12806 0 0,'0'0'5234'0'0,"289"-28"-5282"0"0,-159 14-96 0 0,-7 2-880 0 0,-15 1-1970 0 0,-22 4-3104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2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65 9700 0 0,'0'0'3906'0'0,"-24"15"-2764"0"0,-73 55 277 0 0,94-68-1340 0 0,0 0 0 0 0,0 1 1 0 0,1-1-1 0 0,-1 0 0 0 0,1 1 0 0 0,-1 0 0 0 0,1-1 0 0 0,0 1 0 0 0,0 0 0 0 0,0 0 0 0 0,0 0 0 0 0,0 1 0 0 0,1-1 0 0 0,-1 0 0 0 0,1 1 0 0 0,0-1 0 0 0,0 1 0 0 0,1-1 0 0 0,-1 1 0 0 0,1-1 0 0 0,-1 1 0 0 0,1 0 0 0 0,1 4 0 0 0,-1 0 89 0 0,0-6-132 0 0,0 0 0 0 0,0 1-1 0 0,0-1 1 0 0,1 0-1 0 0,-1 0 1 0 0,1 0 0 0 0,0 0-1 0 0,-1 0 1 0 0,1 0-1 0 0,0 0 1 0 0,0 0 0 0 0,0 0-1 0 0,1 0 1 0 0,-1 0 0 0 0,0-1-1 0 0,1 1 1 0 0,-1 0-1 0 0,1-1 1 0 0,-1 1 0 0 0,1-1-1 0 0,0 0 1 0 0,0 1-1 0 0,0-1 1 0 0,0 0 0 0 0,-1 0-1 0 0,1 0 1 0 0,1-1 0 0 0,-1 1-1 0 0,2 0 1 0 0,8 2 38 0 0,0 0 0 0 0,0-1 0 0 0,-1-1 1 0 0,16 0-1 0 0,-18-1-17 0 0,21 1 48 0 0,1-1-1 0 0,-1-2 1 0 0,61-11-1 0 0,-75 9-196 0 0,0 0 1 0 0,0-1-1 0 0,0-1 0 0 0,-1 0 0 0 0,1-1 0 0 0,-2-1 0 0 0,1 0 1 0 0,25-20-1 0 0,-36 25 25 0 0,-1 0 0 0 0,1-1 0 0 0,-1 1 1 0 0,0 0-1 0 0,0-1 0 0 0,0 0 0 0 0,0 0 0 0 0,0 0 0 0 0,-1 0 1 0 0,0 0-1 0 0,0-1 0 0 0,0 1 0 0 0,0-1 0 0 0,-1 1 0 0 0,0-1 1 0 0,0 1-1 0 0,0-1 0 0 0,0 0 0 0 0,-1 0 0 0 0,0-8 1 0 0,0 10 34 0 0,0 0 0 0 0,-1-1 0 0 0,0 1 0 0 0,0 0 1 0 0,0 0-1 0 0,0-1 0 0 0,0 1 0 0 0,-1 0 1 0 0,1 0-1 0 0,-1 0 0 0 0,0 0 0 0 0,0 1 1 0 0,0-1-1 0 0,0 0 0 0 0,0 1 0 0 0,-1 0 0 0 0,1-1 1 0 0,-1 1-1 0 0,0 0 0 0 0,0 0 0 0 0,1 0 1 0 0,-1 1-1 0 0,0-1 0 0 0,0 1 0 0 0,-1 0 1 0 0,-3-2-1 0 0,-13-3-32 0 0,1 0 0 0 0,-1 1 0 0 0,-26-3 0 0 0,37 7 41 0 0,-35-6 217 0 0,1 3 0 0 0,-1 1 1 0 0,0 2-1 0 0,-68 8 0 0 0,105-6-139 0 0,0 0 0 0 0,1 0-1 0 0,-1 1 1 0 0,-12 5 0 0 0,16-6-42 0 0,1 0 1 0 0,0 1-1 0 0,0-1 1 0 0,0 0-1 0 0,0 1 1 0 0,1-1 0 0 0,-1 1-1 0 0,0-1 1 0 0,0 1-1 0 0,1 0 1 0 0,-1 0-1 0 0,1 0 1 0 0,0 0-1 0 0,0 0 1 0 0,-1 0 0 0 0,1 0-1 0 0,-1 3 1 0 0,2-4-13 0 0,0 0 1 0 0,-1 1-1 0 0,1-1 1 0 0,0 0 0 0 0,0 0-1 0 0,-1 1 1 0 0,1-1-1 0 0,0 0 1 0 0,1 1 0 0 0,-1-1-1 0 0,0 0 1 0 0,0 1-1 0 0,0-1 1 0 0,1 0 0 0 0,-1 0-1 0 0,1 1 1 0 0,-1-1-1 0 0,1 0 1 0 0,-1 0-1 0 0,1 0 1 0 0,0 0 0 0 0,-1 0-1 0 0,1 0 1 0 0,0 0-1 0 0,0 0 1 0 0,0 0 0 0 0,2 2-1 0 0,1 0-27 0 0,1 0 0 0 0,0-1 0 0 0,0 1-1 0 0,0-1 1 0 0,0 0 0 0 0,7 2 0 0 0,21 4-1000 0 0,0-1-1 0 0,1-2 1 0 0,57 3-1 0 0,21-7-4450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2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74 282 10037 0 0,'0'0'7056'0'0,"-13"17"-6458"0"0,-37 55-171 0 0,40-53 242 0 0,10-19-663 0 0,0 0 0 0 0,0 0 0 0 0,0 1 0 0 0,0-1-1 0 0,0 0 1 0 0,0 0 0 0 0,0 0 0 0 0,0 0 0 0 0,0 0-1 0 0,0 1 1 0 0,0-1 0 0 0,0 0 0 0 0,0 0 0 0 0,0 0-1 0 0,0 0 1 0 0,0 0 0 0 0,0 0 0 0 0,0 1 0 0 0,0-1-1 0 0,0 0 1 0 0,0 0 0 0 0,0 0 0 0 0,0 0 0 0 0,0 0-1 0 0,1 0 1 0 0,-1 0 0 0 0,0 1 0 0 0,0-1-1 0 0,0 0 1 0 0,0 0 0 0 0,0 0 0 0 0,0 0 0 0 0,1 0-1 0 0,-1 0 1 0 0,0 0 0 0 0,0 0 0 0 0,0 0 0 0 0,0 0-1 0 0,0 0 1 0 0,0 0 0 0 0,1 0 0 0 0,-1 0 0 0 0,0 0-1 0 0,0 0 1 0 0,0 0 0 0 0,0 0 0 0 0,0 0 0 0 0,1 0-1 0 0,-1 0 1 0 0,18-8 155 0 0,-18 8-107 0 0,6-5-32 0 0,-1-1 0 0 0,0 1 0 0 0,0-1 0 0 0,0 0 0 0 0,-1 0 0 0 0,0-1 0 0 0,0 1 0 0 0,-1-1 1 0 0,1 0-1 0 0,2-8 0 0 0,21-82-181 0 0,-18 64-27 0 0,-8 30 164 0 0,3-15-262 0 0,1 0-1 0 0,1 0 0 0 0,12-22 1 0 0,-16 35 224 0 0,1 0-1 0 0,0 0 1 0 0,1 1 0 0 0,-1-1 0 0 0,1 1 0 0 0,0 0-1 0 0,0 0 1 0 0,0 0 0 0 0,0 0 0 0 0,1 1 0 0 0,0-1-1 0 0,0 1 1 0 0,0 0 0 0 0,0 1 0 0 0,8-4-1 0 0,3 2 5 0 0,1 0 0 0 0,0 0 0 0 0,0 2 0 0 0,0 0 0 0 0,0 1 0 0 0,0 1-1 0 0,34 3 1 0 0,-21 1 10 0 0,-1 2-1 0 0,1 0 1 0 0,47 18 0 0 0,-42-9-276 0 0,16 5-1642 0 0,-15-13-2682 0 0,-19-6-1204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3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0 426 9220 0 0,'0'0'8567'0'0,"24"-18"-7876"0"0,6-5-468 0 0,105-85 597 0 0,-6-15-509 0 0,-22 20-307 0 0,-100 96-13 0 0,1 1 0 0 0,0 0 0 0 0,0 0 1 0 0,0 1-1 0 0,1 0 0 0 0,9-5 0 0 0,-15 9-5 0 0,-1 0 1 0 0,0 1-1 0 0,0-1 0 0 0,0 0 0 0 0,0 1 0 0 0,1-1 0 0 0,-1 1 1 0 0,0 0-1 0 0,1 0 0 0 0,-1 0 0 0 0,0 0 0 0 0,0 0 0 0 0,1 0 0 0 0,-1 1 1 0 0,0-1-1 0 0,0 1 0 0 0,1 0 0 0 0,-1-1 0 0 0,0 1 0 0 0,0 0 1 0 0,0 0-1 0 0,0 0 0 0 0,0 1 0 0 0,0-1 0 0 0,0 0 0 0 0,-1 1 1 0 0,1-1-1 0 0,0 1 0 0 0,-1 0 0 0 0,1-1 0 0 0,1 4 1 0 0,11 18 207 0 0,-2 0 1 0 0,-1 0-1 0 0,14 41 1 0 0,-7-17 686 0 0,-17-45-852 0 0,0-1 1 0 0,0 1-1 0 0,0-1 0 0 0,0 1 0 0 0,0-1 1 0 0,0 0-1 0 0,0 1 0 0 0,1-1 0 0 0,-1 0 1 0 0,1 0-1 0 0,-1 0 0 0 0,1 0 1 0 0,-1 0-1 0 0,1 0 0 0 0,0 0 0 0 0,-1-1 1 0 0,1 1-1 0 0,0-1 0 0 0,-1 1 0 0 0,1-1 1 0 0,0 1-1 0 0,0-1 0 0 0,0 0 1 0 0,-1 0-1 0 0,1 0 0 0 0,0 0 0 0 0,0 0 1 0 0,0-1-1 0 0,0 1 0 0 0,2-1 1 0 0,5-1 54 0 0,1 0 1 0 0,0-1 0 0 0,-1 0-1 0 0,14-7 1 0 0,114-64-13 0 0,-86 44-508 0 0,74-32 0 0 0,-119 60 346 0 0,0 0 1 0 0,0 0-1 0 0,0 0 0 0 0,0 1 1 0 0,0 0-1 0 0,0 0 0 0 0,0 1 1 0 0,0-1-1 0 0,1 1 1 0 0,7 1-1 0 0,-11 0 25 0 0,1 0-1 0 0,-1 0 1 0 0,0 0 0 0 0,0 0-1 0 0,0 0 1 0 0,0 0-1 0 0,0 1 1 0 0,-1 0 0 0 0,1-1-1 0 0,0 1 1 0 0,-1 0 0 0 0,1 0-1 0 0,-1 1 1 0 0,0-1 0 0 0,1 0-1 0 0,-1 1 1 0 0,0-1 0 0 0,-1 1-1 0 0,1 0 1 0 0,2 3-1 0 0,2 11 153 0 0,0 0-1 0 0,-1 0 0 0 0,-1 0 0 0 0,0 0 0 0 0,-1 1 1 0 0,-1-1-1 0 0,-1 1 0 0 0,-2 35 0 0 0,1-46 35 0 0,-3 4 160 0 0,0-25-575 0 0,2-59-7054 0 0,1 26-1637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3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85 9636 0 0,'0'0'3655'0'0,"-5"18"-813"0"0,1-4-2333 0 0,0 1-86 0 0,-1 0-1 0 0,0 0 0 0 0,-1-1 0 0 0,0 0 1 0 0,-1 0-1 0 0,-12 16 0 0 0,11-18-32 0 0,4-8-302 0 0,1 1-1 0 0,-1-1 1 0 0,1 1 0 0 0,0 0 0 0 0,1 0 0 0 0,-1 0 0 0 0,1 0-1 0 0,0 0 1 0 0,0 1 0 0 0,1-1 0 0 0,-2 7 0 0 0,4-11-73 0 0,-1-1 0 0 0,1 0 0 0 0,0 1 0 0 0,0-1 0 0 0,-1 0 0 0 0,1 0 0 0 0,0 0 0 0 0,-1 1 0 0 0,1-1 0 0 0,0 0 0 0 0,0 0 0 0 0,0 0 0 0 0,-1 0 0 0 0,1 0 0 0 0,0 0 0 0 0,0 0 0 0 0,-1-1 0 0 0,1 1 1 0 0,0 0-1 0 0,0 0 0 0 0,-1-1 0 0 0,1 1 0 0 0,0 0 0 0 0,0-1 0 0 0,8-2-101 0 0,0-1 0 0 0,0 0 1 0 0,0-1-1 0 0,-1 0 0 0 0,1 0 1 0 0,-1 0-1 0 0,-1-1 0 0 0,1 0 0 0 0,-1-1 1 0 0,0 0-1 0 0,-1 0 0 0 0,1 0 1 0 0,-1-1-1 0 0,-1 0 0 0 0,0 0 1 0 0,0-1-1 0 0,0 1 0 0 0,-1-1 0 0 0,0 0 1 0 0,-1 0-1 0 0,0-1 0 0 0,0 1 1 0 0,1-11-1 0 0,-4 12 27 0 0,1-1 0 0 0,-1 0-1 0 0,0 0 1 0 0,-1 1 0 0 0,1-1 0 0 0,-2 0 0 0 0,0 1 0 0 0,-3-12-1 0 0,4 17 66 0 0,0 1 0 0 0,-1-1-1 0 0,1 0 1 0 0,-1 1-1 0 0,1-1 1 0 0,-1 1-1 0 0,0 0 1 0 0,0 0 0 0 0,0-1-1 0 0,0 1 1 0 0,-1 0-1 0 0,1 1 1 0 0,0-1 0 0 0,-1 0-1 0 0,0 1 1 0 0,1-1-1 0 0,-1 1 1 0 0,0 0-1 0 0,1 0 1 0 0,-1 0 0 0 0,0 0-1 0 0,0 0 1 0 0,0 1-1 0 0,0-1 1 0 0,0 1 0 0 0,0 0-1 0 0,-5 0 1 0 0,14 11-860 0 0,4-6 524 0 0,0 0-1 0 0,0-1 1 0 0,1-1 0 0 0,-1 0 0 0 0,1 0-1 0 0,0-1 1 0 0,16 1 0 0 0,13 3-990 0 0,96 24-5435 0 0,-67-12 2606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 4610 0 0,'0'0'5712'0'0,"7"17"-3386"0"0,22 54-751 0 0,-27-67-1302 0 0,0 1 1 0 0,-1-1 0 0 0,0 1 0 0 0,0-1-1 0 0,0 1 1 0 0,0 0 0 0 0,-1 8 0 0 0,0-11-152 0 0,0-1 0 0 0,0 1 0 0 0,0-1 0 0 0,0 1 0 0 0,1-1 0 0 0,-1 0-1 0 0,0 1 1 0 0,1-1 0 0 0,-1 1 0 0 0,1-1 0 0 0,-1 0 0 0 0,1 1 0 0 0,1 1 0 0 0,-2-3-83 0 0,0 0-1 0 0,0 1 0 0 0,1-1 1 0 0,-1 0-1 0 0,0 0 0 0 0,1 0 1 0 0,-1 0-1 0 0,0 1 0 0 0,0-1 1 0 0,1 0-1 0 0,-1 0 0 0 0,0 0 1 0 0,1 0-1 0 0,-1 0 0 0 0,0 0 1 0 0,1 0-1 0 0,-1 0 0 0 0,0 0 1 0 0,0 0-1 0 0,1 0 0 0 0,-1 0 1 0 0,0 0-1 0 0,1 0 0 0 0,-1 0 1 0 0,0 0-1 0 0,1-1 0 0 0,-1 1 1 0 0,0 0-1 0 0,0 0 1 0 0,1 0-1 0 0,-1 0 0 0 0,0-1 1 0 0,0 1-1 0 0,1 0 0 0 0,-1 0 1 0 0,0 0-1 0 0,0-1 0 0 0,0 1 1 0 0,1 0-1 0 0,-1 0 0 0 0,0-1 1 0 0,10-12 717 0 0,20-48-202 0 0,-17 31-503 0 0,2 1 0 0 0,1 0-1 0 0,23-30 1 0 0,-34 51-58 0 0,1 1 0 0 0,0 1 0 0 0,0-1-1 0 0,1 1 1 0 0,0 0 0 0 0,0 1 0 0 0,0 0 0 0 0,0 0-1 0 0,1 0 1 0 0,0 1 0 0 0,0 0 0 0 0,0 1 0 0 0,1-1-1 0 0,-1 2 1 0 0,1-1 0 0 0,13-1 0 0 0,6 2-507 0 0,1 1 0 0 0,-1 2 0 0 0,0 0 0 0 0,1 3 0 0 0,-1 0 0 0 0,0 1 0 0 0,43 15 0 0 0,-52-15-611 0 0,0-1-1 0 0,28 3 0 0 0,-25-5-1315 0 0,0-2 0 0 0,22-1 0 0 0,-1-6-2572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0 129 9140 0 0,'0'0'3052'0'0,"31"4"-544"0"0,9 1-1895 0 0,-7 1-208 0 0,1-2 0 0 0,-1-2 0 0 0,47-2 0 0 0,-70 0-359 0 0,-1-1 0 0 0,0 0 0 0 0,1 0 0 0 0,-1-1 0 0 0,0 0 0 0 0,0-1 0 0 0,10-4 0 0 0,-16 5-51 0 0,0 1-1 0 0,-1 0 0 0 0,1-1 0 0 0,-1 0 0 0 0,0 1 0 0 0,1-1 0 0 0,-1 0 1 0 0,0 0-1 0 0,0-1 0 0 0,0 1 0 0 0,0 0 0 0 0,-1-1 0 0 0,1 1 0 0 0,0-1 1 0 0,-1 1-1 0 0,0-1 0 0 0,0 0 0 0 0,0 0 0 0 0,0 1 0 0 0,0-1 0 0 0,0 0 1 0 0,-1 0-1 0 0,1 0 0 0 0,-1 0 0 0 0,0-4 0 0 0,0 5-9 0 0,0 0 0 0 0,0 0 0 0 0,-1-1 0 0 0,1 1 0 0 0,0 0 0 0 0,-1 0 0 0 0,0 0 0 0 0,1 0-1 0 0,-1 0 1 0 0,0 0 0 0 0,0 1 0 0 0,0-1 0 0 0,0 0 0 0 0,0 0 0 0 0,-1 1 0 0 0,1-1 0 0 0,0 0 0 0 0,-3-1 0 0 0,1 1-3 0 0,-1-1 1 0 0,1 1-1 0 0,-1 0 1 0 0,0 0 0 0 0,0 0-1 0 0,1 0 1 0 0,-1 1 0 0 0,-7-2-1 0 0,-6-1 47 0 0,-1 1-1 0 0,0 1 1 0 0,-24 1 0 0 0,39 1-13 0 0,-7 0 91 0 0,1 0 1 0 0,-1 0-1 0 0,1 1 1 0 0,-1 1-1 0 0,1-1 1 0 0,-16 6-1 0 0,21-5-48 0 0,0-1 1 0 0,1 1-1 0 0,-1 0 1 0 0,1 0-1 0 0,0 0 0 0 0,-1 1 1 0 0,1-1-1 0 0,0 1 1 0 0,0 0-1 0 0,1 0 1 0 0,-1 0-1 0 0,1 0 0 0 0,-1 0 1 0 0,1 0-1 0 0,0 1 1 0 0,0-1-1 0 0,0 1 0 0 0,-2 6 1 0 0,2-3 68 0 0,0 1 1 0 0,0 0 0 0 0,0 0-1 0 0,1 0 1 0 0,0 0-1 0 0,1 0 1 0 0,0 0-1 0 0,0 1 1 0 0,1-1 0 0 0,0 0-1 0 0,0 0 1 0 0,1 0-1 0 0,0-1 1 0 0,0 1-1 0 0,1 0 1 0 0,0-1 0 0 0,0 1-1 0 0,1-1 1 0 0,0 0-1 0 0,0 0 1 0 0,0 0-1 0 0,1-1 1 0 0,0 1 0 0 0,9 7-1 0 0,5 4 19 0 0,1 0 0 0 0,1-2 0 0 0,1 0-1 0 0,0-1 1 0 0,1-1 0 0 0,27 12 0 0 0,-23-13-182 0 0,-1-1 0 0 0,2-2 1 0 0,-1-1-1 0 0,1-1 0 0 0,1-1 1 0 0,-1-1-1 0 0,1-2 0 0 0,29 1 1 0 0,-52-5-71 0 0,-1 1-72 0 0,-1-1 0 0 0,1 0 0 0 0,0 0-1 0 0,0-1 1 0 0,0 1 0 0 0,8-3 0 0 0,-11 2 38 0 0,-1 0 0 0 0,1 1 0 0 0,-1-1 1 0 0,0 0-1 0 0,1 0 0 0 0,-1 0 0 0 0,0-1 0 0 0,0 1 0 0 0,0 0 1 0 0,1 0-1 0 0,-1 0 0 0 0,-1-1 0 0 0,1 1 0 0 0,0-1 0 0 0,0 1 1 0 0,0-1-1 0 0,-1 1 0 0 0,1-1 0 0 0,-1 1 0 0 0,1-1 0 0 0,-1 0 1 0 0,0 1-1 0 0,1-4 0 0 0,1-48-5042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5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9236 0 0,'0'0'5939'0'0,"173"117"-3922"0"0,-79-52 16 0 0,29 15-176 0 0,17 16-193 0 0,1 18-447 0 0,-7 10-257 0 0,-26 10-111 0 0,-36 3-625 0 0,-46-5-160 0 0,-26-6-16 0 0,-69-16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4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50 202 11973 0 0,'0'0'5715'0'0,"34"0"-4720"0"0,110 0-197 0 0,-97 0-538 0 0,-22 1-96 0 0,0-1 1 0 0,37-5-1 0 0,-57 4-148 0 0,0 0 0 0 0,1-1 0 0 0,-1 1 0 0 0,0-1 0 0 0,0 0 0 0 0,0-1 0 0 0,0 1 0 0 0,-1-1 0 0 0,1 0 0 0 0,-1 0 0 0 0,1 0 0 0 0,-1 0 0 0 0,0-1-1 0 0,0 0 1 0 0,4-5 0 0 0,-6 7-31 0 0,0-1 0 0 0,-1 0 0 0 0,1 0-1 0 0,0 0 1 0 0,-1 0 0 0 0,0 0-1 0 0,0-1 1 0 0,0 1 0 0 0,0 0 0 0 0,0-1-1 0 0,-1 1 1 0 0,1 0 0 0 0,-1-1-1 0 0,0 1 1 0 0,0-1 0 0 0,0 1 0 0 0,-1 0-1 0 0,1-1 1 0 0,-1 1 0 0 0,0-1-1 0 0,1 1 1 0 0,-2 0 0 0 0,1 0 0 0 0,0 0-1 0 0,-1 0 1 0 0,1 0 0 0 0,-1 0-1 0 0,0 0 1 0 0,0 0 0 0 0,0 0-1 0 0,0 1 1 0 0,-1-1 0 0 0,1 1 0 0 0,-1 0-1 0 0,1 0 1 0 0,-7-4 0 0 0,-3 0 3 0 0,-2 0 0 0 0,1 1 0 0 0,-1 1 0 0 0,1 0 0 0 0,-1 1 0 0 0,-1 0 0 0 0,-19-1 0 0 0,8 2 64 0 0,0 2 1 0 0,0 1 0 0 0,-33 5-1 0 0,50-5-6 0 0,1 0 0 0 0,0 1 0 0 0,-1 0 0 0 0,1 0 0 0 0,0 1 0 0 0,0 0 0 0 0,0 1 0 0 0,1 0 0 0 0,-1 0 0 0 0,1 0 0 0 0,0 1 0 0 0,0 0 0 0 0,0 1 0 0 0,1 0 0 0 0,0 0 0 0 0,0 0 0 0 0,0 0 0 0 0,1 1 0 0 0,0 0 0 0 0,0 0 0 0 0,1 0 0 0 0,0 1 0 0 0,0 0 0 0 0,1 0 0 0 0,0 0 0 0 0,0 0 0 0 0,1 0 0 0 0,-2 13 0 0 0,3-16 28 0 0,1 1-1 0 0,0-1 1 0 0,0 1-1 0 0,0-1 1 0 0,1 0-1 0 0,0 1 1 0 0,0-1-1 0 0,0 0 0 0 0,0 0 1 0 0,1 1-1 0 0,0-1 1 0 0,0 0-1 0 0,1-1 1 0 0,3 7-1 0 0,-1-4 16 0 0,1 1 1 0 0,0-1-1 0 0,0-1 0 0 0,0 1 1 0 0,1-1-1 0 0,0 0 0 0 0,15 8 1 0 0,1 0 7 0 0,2-2 1 0 0,0-1 0 0 0,0-1 0 0 0,50 13 0 0 0,-18-11-314 0 0,1-1 0 0 0,1-4 1 0 0,0-2-1 0 0,0-2 0 0 0,77-7 1 0 0,-107 2-772 0 0,0-2 1 0 0,50-13 0 0 0,-61 12-602 0 0,1-2 1 0 0,28-14 0 0 0,26-26-8386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6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1 1 1937 0 0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0:48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1102 10 8084 0 0,'0'-9'13467'0'0,"1"24"-13467"0"0,-2 1 0 0 0,1 0-1 0 0,-2-1 1 0 0,0 1 0 0 0,-1-1 0 0 0,-1 0 0 0 0,0 0-1 0 0,-1 0 1 0 0,0 0 0 0 0,-13 23 0 0 0,16-34-8 0 0,1 0 0 0 0,0 0 1 0 0,0 0-1 0 0,1 0 1 0 0,-1 0-1 0 0,1 0 1 0 0,0 1-1 0 0,0-1 1 0 0,0 0-1 0 0,1 7 1 0 0,0 8 7 0 0,0 43 12 0 0,-3-1 0 0 0,-3 1 0 0 0,-17 87 0 0 0,10-79 28 0 0,3 0 1 0 0,2 0 0 0 0,4 1-1 0 0,10 109 1 0 0,27 94 17 0 0,-5-57-44 0 0,22 350 196 0 0,-37-72-170 0 0,-14-485-37 0 0,-3 51 36 0 0,-4 1 1 0 0,-21 96-1 0 0,15-98-19 0 0,3 1 1 0 0,-5 98-1 0 0,16-17 1 0 0,-3 166-58 0 0,-2-269 28 0 0,-1-1 0 0 0,-2 1 0 0 0,-2-1 0 0 0,-14 38 0 0 0,-64 146 15 0 0,75-194-5 0 0,-150 326 23 0 0,152-330-28 0 0,-28 65 47 0 0,-50 175 1 0 0,81-230-45 0 0,2 1 0 0 0,1 0 0 0 0,2 0 0 0 0,5 70 0 0 0,0-83 72 0 0,12 43-1 0 0,2 12 64 0 0,10 203-73 0 0,-24-259-52 0 0,13 38-1 0 0,-10-39 17 0 0,7 36 0 0 0,-6 36 45 0 0,-3 98 0 0 0,-4-144-66 0 0,-1-25 6 0 0,-1 1-1 0 0,-1 0 1 0 0,-1-1 0 0 0,0 1 0 0 0,-2-1-1 0 0,-1 0 1 0 0,0-1 0 0 0,-2 1 0 0 0,0-2-1 0 0,-1 1 1 0 0,-1-1 0 0 0,-16 21 0 0 0,-19 18 35 0 0,-2-1-1 0 0,-69 62 1 0 0,43-45 54 0 0,1-2-42 0 0,-86 66 1 0 0,152-133-92 0 0,0 1 1 0 0,0-1-1 0 0,1 1 1 0 0,0 1-1 0 0,0-1 1 0 0,0 1-1 0 0,1 0 0 0 0,0 1 1 0 0,0-1-1 0 0,1 1 1 0 0,0 0-1 0 0,0 0 1 0 0,1 0-1 0 0,0 0 1 0 0,1 1-1 0 0,-1 0 1 0 0,2-1-1 0 0,-1 1 1 0 0,1 0-1 0 0,1 0 1 0 0,-1-1-1 0 0,2 10 1 0 0,0-17 28 0 0,0 1 0 0 0,0-1 0 0 0,0 0 0 0 0,0 1 0 0 0,0-1 0 0 0,0 0 0 0 0,0 0 0 0 0,1 0 0 0 0,-1 0 0 0 0,0 0 0 0 0,1-1 0 0 0,-1 1 0 0 0,1 0 0 0 0,-1-1 0 0 0,1 1 0 0 0,-1-1 0 0 0,3 1 0 0 0,4 3-1 0 0,15 7-113 0 0,0 0 0 0 0,1-1 0 0 0,1-1 0 0 0,-1-2 0 0 0,1 0 0 0 0,36 4 0 0 0,390 10 56 0 0,-283-17 65 0 0,-125-2 1 0 0,701 14 49 0 0,1-49-96 0 0,-197-29 43 0 0,118-12 89 0 0,5 40 177 0 0,-304 36-179 0 0,536-9 577 0 0,-79-43-280 0 0,200-5-317 0 0,47 84 633 0 0,-943-17-646 0 0,767 86-86 0 0,-611-54 76 0 0,312 90 0 0 0,-505-106-84 0 0,-24-8-903 0 0,81 15 0 0 0,-139-35-3075 0 0,-12-6 2453 0 0,-21-10-596 0 0,-13 0-77 0 0,0 1-1 0 0,-42-10 1 0 0,-20-3-637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03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0 9364 0 0,'0'2'8054'0'0,"0"13"-7683"0"0,-1-9-221 0 0,0 0 0 0 0,0 0 0 0 0,-1 0 0 0 0,1 0-1 0 0,-1 0 1 0 0,-1 0 0 0 0,1 0 0 0 0,-1 0 0 0 0,0-1-1 0 0,-5 8 1 0 0,-4 8 187 0 0,-19 38 221 0 0,-41 76 206 0 0,-90 233 1 0 0,154-338-564 0 0,-5 38 1 0 0,8-38-3294 0 0,4-60-9261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03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10933 0 0,'0'0'7603'0'0,"340"2"-6882"0"0,-179-4-449 0 0,9-11-224 0 0,-9 0-48 0 0,-21 4-544 0 0,-26 3-1025 0 0,-37 3-832 0 0,-31 3-1697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03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13302 0 0,'0'0'3154'0'0,"-144"110"-2178"0"0,106-69-576 0 0,21-2-336 0 0,17-10-16 0 0,0-16-176 0 0,34-13-1200 0 0,25-24-1090 0 0,13-35-3792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0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13206 0 0,'0'0'4674'0'0,"89"-118"-5602"0"0,-34 109-1041 0 0,0 9-1857 0 0,0 0-928 0 0,-4 7-1649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04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37 270 13894 0 0,'0'0'4450'0'0,"-8"8"-4271"0"0,-3 4-113 0 0,-6 5 18 0 0,18-15-111 0 0,12-11-85 0 0,15-9-330 0 0,35-19 0 0 0,-53 32 516 0 0,-1 1 0 0 0,1-1 0 0 0,0 2 0 0 0,1 0 0 0 0,-1 0 0 0 0,1 0-1 0 0,-1 2 1 0 0,14-2 0 0 0,-22 4-48 0 0,0-1 1 0 0,1 1-1 0 0,-1 0 1 0 0,0 0-1 0 0,0 0 0 0 0,1 0 1 0 0,-1 0-1 0 0,0 0 1 0 0,0 1-1 0 0,0-1 0 0 0,0 1 1 0 0,-1-1-1 0 0,1 1 1 0 0,0 0-1 0 0,-1 0 0 0 0,1-1 1 0 0,-1 1-1 0 0,1 0 0 0 0,-1 1 1 0 0,1 1-1 0 0,26 54 240 0 0,-21-42-176 0 0,-6-14-84 0 0,0 0 1 0 0,0 1-1 0 0,0-1 0 0 0,1 0 1 0 0,-1 0-1 0 0,0 0 0 0 0,1 0 1 0 0,-1-1-1 0 0,1 1 1 0 0,0 0-1 0 0,-1-1 0 0 0,1 1 1 0 0,0-1-1 0 0,0 1 0 0 0,0-1 1 0 0,0 0-1 0 0,4 2 1 0 0,-1-2-69 0 0,0 0 1 0 0,0 0-1 0 0,1-1 1 0 0,-1 0 0 0 0,0 0-1 0 0,10-1 1 0 0,5-2-188 0 0,-1-2 1 0 0,1 0-1 0 0,-1-1 1 0 0,-1-1-1 0 0,1-1 0 0 0,-1 0 1 0 0,24-16-1 0 0,-6 5 80 0 0,-33 17 205 0 0,1 0 0 0 0,-1 1 1 0 0,1-1-1 0 0,0 1 1 0 0,-1 0-1 0 0,1 0 0 0 0,0 0 1 0 0,0 0-1 0 0,0 1 0 0 0,-1-1 1 0 0,1 1-1 0 0,0 0 0 0 0,0 1 1 0 0,0-1-1 0 0,0 1 1 0 0,0-1-1 0 0,0 1 0 0 0,7 3 1 0 0,-2 0 37 0 0,0 2 0 0 0,0-1 0 0 0,-1 1 1 0 0,0 0-1 0 0,12 12 0 0 0,-13-12-11 0 0,0 1-1 0 0,0-1 1 0 0,0-1-1 0 0,1 1 1 0 0,0-1-1 0 0,0 0 1 0 0,0-1 0 0 0,17 6-1 0 0,-15-8-83 0 0,-1 0 1 0 0,1-1-1 0 0,0 0 0 0 0,0-1 0 0 0,0 0 1 0 0,0 0-1 0 0,0-1 0 0 0,0-1 0 0 0,0 0 1 0 0,0 0-1 0 0,-1 0 0 0 0,1-2 0 0 0,13-5 1 0 0,9-7-533 0 0,-2-1 0 0 0,46-33 0 0 0,7-5 269 0 0,-77 52 453 0 0,1 1-1 0 0,0 1 1 0 0,0-1 0 0 0,0 1-1 0 0,0 1 1 0 0,0-1-1 0 0,0 1 1 0 0,0 0 0 0 0,0 0-1 0 0,0 1 1 0 0,12 3 0 0 0,22 0 390 0 0,-31-5-502 0 0,0 0 0 0 0,0-1 0 0 0,0 0 0 0 0,0 0 0 0 0,0-1 0 0 0,0 0 0 0 0,-1-1 0 0 0,0 0 0 0 0,0 0 0 0 0,0-1 0 0 0,0 0 0 0 0,-1-1 0 0 0,14-11 0 0 0,-16 12-129 0 0,0 0 0 0 0,0-1 0 0 0,-1 0 0 0 0,1 0 0 0 0,-1 0 0 0 0,-1-1-1 0 0,1 0 1 0 0,-1 1 0 0 0,0-2 0 0 0,-1 1 0 0 0,1 0 0 0 0,-2-1 0 0 0,1 0 0 0 0,-1 1 0 0 0,0-1 0 0 0,-1 0 0 0 0,2-14 0 0 0,-3 22 78 0 0,0-1 0 0 0,0 1 0 0 0,-1-1 0 0 0,1 0 0 0 0,0 1 0 0 0,0-1 0 0 0,0 1 0 0 0,-1-1 0 0 0,1 1 0 0 0,0-1 0 0 0,-1 1 0 0 0,1-1 1 0 0,0 1-1 0 0,-1-1 0 0 0,1 1 0 0 0,-1-1 0 0 0,1 1 0 0 0,-1 0 0 0 0,1-1 0 0 0,-1 1 0 0 0,1 0 0 0 0,-1-1 0 0 0,1 1 0 0 0,-1 0 0 0 0,1-1 0 0 0,-1 1 0 0 0,0 0 0 0 0,1 0 1 0 0,-1 0-1 0 0,1 0 0 0 0,-1 0 0 0 0,0 0 0 0 0,1 0 0 0 0,-1 0 0 0 0,-28 0 303 0 0,20 1-257 0 0,0 0 16 0 0,1 0-1 0 0,0 0 0 0 0,0 1 0 0 0,-1 0 1 0 0,1 1-1 0 0,0-1 0 0 0,1 2 0 0 0,-1-1 1 0 0,0 1-1 0 0,1 0 0 0 0,0 0 1 0 0,0 1-1 0 0,0 0 0 0 0,1 1 0 0 0,0-1 1 0 0,0 1-1 0 0,0 0 0 0 0,1 1 0 0 0,-1-1 1 0 0,1 1-1 0 0,1 0 0 0 0,0 1 1 0 0,0-1-1 0 0,0 1 0 0 0,1-1 0 0 0,0 1 1 0 0,-4 16-1 0 0,6-14 18 0 0,-1-1 0 0 0,2 1 0 0 0,-1 0 0 0 0,1 0 0 0 0,1 0 0 0 0,0 0 1 0 0,2 12-1 0 0,-1-15-55 0 0,0-1 0 0 0,0 0 1 0 0,1 0-1 0 0,0 0 0 0 0,0-1 1 0 0,0 1-1 0 0,1-1 0 0 0,-1 1 1 0 0,1-1-1 0 0,1 0 0 0 0,-1-1 1 0 0,6 6-1 0 0,6 3-42 0 0,1-1 1 0 0,0 0-1 0 0,1-2 0 0 0,0 0 1 0 0,0-1-1 0 0,1 0 1 0 0,39 10-1 0 0,-22-9-654 0 0,0-2 0 0 0,1-2 1 0 0,54 2-1 0 0,-71-7-438 0 0,0-1 1 0 0,26-3-1 0 0,-31 0-731 0 0,1 0-1 0 0,20-9 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05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 7011 0 0,'0'0'6003'0'0,"0"113"-4306"0"0,0-63-193 0 0,-9 3-335 0 0,-8 3-177 0 0,-4 1-111 0 0,4 2-241 0 0,9-5-96 0 0,-5-3-223 0 0,9-8-225 0 0,4-6-48 0 0,0-6-353 0 0,0-16-1231 0 0,8-15-1474 0 0,30 0-2976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06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6323 0 0,'0'0'3359'0'0,"12"3"-2674"0"0,23 4 244 0 0,0 1 0 0 0,-1 2 0 0 0,0 1-1 0 0,41 21 1 0 0,-64-26-787 0 0,0 0 0 0 0,0 1-1 0 0,-1 0 1 0 0,0 0 0 0 0,0 1 0 0 0,-1 1 0 0 0,0-1-1 0 0,0 1 1 0 0,-1 1 0 0 0,0 0 0 0 0,-1 0-1 0 0,0 0 1 0 0,-1 1 0 0 0,0 0 0 0 0,-1 1 0 0 0,8 22-1 0 0,-7-16-5 0 0,-2 1-1 0 0,-1-1 0 0 0,0 1 0 0 0,-1 0 1 0 0,-1 1-1 0 0,-1-1 0 0 0,-1 0 0 0 0,-5 34 1 0 0,3-39-94 0 0,0-1 1 0 0,-1 1 0 0 0,0-1-1 0 0,-1 0 1 0 0,-1 0-1 0 0,0-1 1 0 0,0 0 0 0 0,-2 0-1 0 0,1 0 1 0 0,-1-1 0 0 0,-1 0-1 0 0,-16 15 1 0 0,19-19-46 0 0,-1 0 1 0 0,0-1-1 0 0,0 0 1 0 0,-1-1-1 0 0,1 0 1 0 0,-1 0-1 0 0,-1 0 1 0 0,1-1-1 0 0,0 0 1 0 0,-1-1-1 0 0,0 0 1 0 0,0 0-1 0 0,0-1 1 0 0,0 0-1 0 0,-1-1 1 0 0,-11 1-1 0 0,21-2 2 0 0,-1-1 0 0 0,0 1 0 0 0,1 0 0 0 0,-1-1 0 0 0,1 1 0 0 0,0-1 0 0 0,-1 1 0 0 0,1-1 0 0 0,-1 1 0 0 0,1-1 0 0 0,0 1 0 0 0,-1-1 0 0 0,1 0 0 0 0,0 1 0 0 0,0-1 0 0 0,-1 1 1 0 0,1-1-1 0 0,0 0 0 0 0,0 1 0 0 0,0-1 0 0 0,0 0 0 0 0,0 1 0 0 0,0-1 0 0 0,0 0 0 0 0,0 1 0 0 0,0-1 0 0 0,0 1 0 0 0,0-1 0 0 0,0 0 0 0 0,0 1 0 0 0,1-1 0 0 0,-1 0 0 0 0,0 1 0 0 0,0-1 0 0 0,1 1 0 0 0,-1-1 0 0 0,0 1 0 0 0,1-1 0 0 0,-1 1 0 0 0,1-2 0 0 0,1 1-5 0 0,-1 0 0 0 0,1 0-1 0 0,-1 0 1 0 0,1 0 0 0 0,-1 1-1 0 0,1-1 1 0 0,0 0 0 0 0,-1 1-1 0 0,1-1 1 0 0,0 1 0 0 0,0-1 0 0 0,0 1-1 0 0,2 0 1 0 0,58-5-44 0 0,100 6 0 0 0,-130 0 51 0 0,35 4-8 0 0,-1 3 0 0 0,-1 2-1 0 0,92 28 1 0 0,-147-35-99 0 0,-6-2-193 0 0,1 1 0 0 0,-1-1 0 0 0,1 0-1 0 0,0 0 1 0 0,0-1 0 0 0,-1 1-1 0 0,7-1 1 0 0,-9-33-8652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09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575 930 2193 0 0,'-55'-13'1033'0'0,"4"-1"1930"0"0,-86-9-1 0 0,123 21-2698 0 0,-1 1 0 0 0,0 1 0 0 0,1 1 0 0 0,-1 0-1 0 0,0 0 1 0 0,1 2 0 0 0,-1 0 0 0 0,1 0 0 0 0,0 1 0 0 0,-22 10 0 0 0,24-7-237 0 0,0-1 1 0 0,1 2-1 0 0,0-1 1 0 0,0 1-1 0 0,1 1 1 0 0,0 0-1 0 0,0 1 1 0 0,1 0-1 0 0,-12 17 1 0 0,16-21 12 0 0,1 0-1 0 0,1 1 1 0 0,-1-1 0 0 0,1 1 0 0 0,0 0-1 0 0,1 0 1 0 0,-1 0 0 0 0,1 0-1 0 0,1 1 1 0 0,0-1 0 0 0,0 0-1 0 0,0 1 1 0 0,1-1 0 0 0,0 1 0 0 0,0-1-1 0 0,1 1 1 0 0,0-1 0 0 0,4 14-1 0 0,-4-16-10 0 0,1 0-1 0 0,0-1 1 0 0,0 1 0 0 0,1-1-1 0 0,-1 0 1 0 0,1 0-1 0 0,0 0 1 0 0,0 0 0 0 0,0 0-1 0 0,1-1 1 0 0,-1 1-1 0 0,1-1 1 0 0,6 4-1 0 0,0-1 16 0 0,0 0-1 0 0,1 0 0 0 0,0-1 0 0 0,19 6 1 0 0,-3-4-5 0 0,1 0 1 0 0,0-2 0 0 0,0-1-1 0 0,0-1 1 0 0,0-2 0 0 0,1 0-1 0 0,48-7 1 0 0,-43 1 4 0 0,1-1-1 0 0,-1-2 1 0 0,-1-1-1 0 0,0-2 1 0 0,62-28 0 0 0,-66 23-36 0 0,0-1 0 0 0,-2-1 0 0 0,0-1 0 0 0,-1-1 0 0 0,-1-1 0 0 0,-1-2 0 0 0,33-38 0 0 0,-41 41-41 0 0,-1 0 0 0 0,-1-2 1 0 0,-1 1-1 0 0,-1-2 0 0 0,-1 0 0 0 0,-1 0 1 0 0,0-1-1 0 0,-2 0 0 0 0,-1 0 0 0 0,5-36 0 0 0,-7 25 26 0 0,-2 0 0 0 0,-1 0 0 0 0,-2-1 0 0 0,-6-45 0 0 0,3 60 44 0 0,0 0 0 0 0,-2 0 0 0 0,-1 1 0 0 0,0 0 1 0 0,-2 0-1 0 0,0 0 0 0 0,-1 1 0 0 0,-15-22 0 0 0,5 11 94 0 0,-2 1 0 0 0,-1 0 0 0 0,-1 2 0 0 0,-1 1 0 0 0,-1 1 0 0 0,-2 0 0 0 0,0 3 0 0 0,-37-25 0 0 0,55 42-123 0 0,0 0 0 0 0,-1 1 0 0 0,0 0 0 0 0,-10-3 0 0 0,19 6-10 0 0,0 1 0 0 0,0-1 0 0 0,0 1-1 0 0,0-1 1 0 0,0 1 0 0 0,0 0-1 0 0,0-1 1 0 0,0 1 0 0 0,0 0 0 0 0,0 0-1 0 0,0 0 1 0 0,0 0 0 0 0,0 0-1 0 0,0 0 1 0 0,0 0 0 0 0,-1 0 0 0 0,1 1-1 0 0,0-1 1 0 0,0 0 0 0 0,0 1-1 0 0,0-1 1 0 0,0 0 0 0 0,1 1 0 0 0,-1-1-1 0 0,0 1 1 0 0,0 0 0 0 0,0-1-1 0 0,0 1 1 0 0,0 0 0 0 0,0 0 0 0 0,0 2-19 0 0,0 0 1 0 0,1 0-1 0 0,-1 0 1 0 0,1 0-1 0 0,0 0 1 0 0,0 0-1 0 0,0 0 1 0 0,0 0-1 0 0,1 0 1 0 0,0 4-1 0 0,2 8-19 0 0,1 0 1 0 0,0 0-1 0 0,1-1 0 0 0,0 0 0 0 0,1 0 0 0 0,1 0 1 0 0,15 23-1 0 0,75 88 51 0 0,-68-90-29 0 0,282 302 133 0 0,-132-150-17 0 0,-172-180-174 0 0,0 0-1 0 0,0 0 1 0 0,-1 1-1 0 0,0 0 1 0 0,0 1-1 0 0,-1-1 1 0 0,0 1-1 0 0,7 18 1 0 0,-10-22-494 0 0,-1 3-537 0 0,-14-8-3854 0 0,-30-13-1284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4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1 10485 0 0,'0'0'7347'0'0,"-28"8"-6899"0"0,-7 2-275 0 0,2-2 63 0 0,1 2-1 0 0,0 2 1 0 0,-36 18 0 0 0,55-24-91 0 0,-21 10 189 0 0,0 1 1 0 0,2 2-1 0 0,-39 28 1 0 0,69-46-329 0 0,0 1 0 0 0,0-1 0 0 0,1 1 0 0 0,-1 0 0 0 0,1 0 0 0 0,-1-1 0 0 0,1 1 0 0 0,0 0 0 0 0,0 0 0 0 0,-1 0 0 0 0,1 0 0 0 0,1 0 0 0 0,-1 1 0 0 0,0-1 0 0 0,1 0 0 0 0,-1 0 0 0 0,0 4 0 0 0,1-4-7 0 0,1 0 1 0 0,-1 0-1 0 0,0-1 1 0 0,1 1-1 0 0,-1-1 1 0 0,1 1-1 0 0,0 0 1 0 0,-1-1-1 0 0,1 1 1 0 0,0-1-1 0 0,0 0 0 0 0,0 1 1 0 0,0-1-1 0 0,0 0 1 0 0,0 1-1 0 0,0-1 1 0 0,1 0-1 0 0,-1 0 1 0 0,0 0-1 0 0,1 0 1 0 0,-1 0-1 0 0,1 0 0 0 0,-1 0 1 0 0,1-1-1 0 0,-1 1 1 0 0,4 0-1 0 0,48 17 11 0 0,64 12 0 0 0,-76-21 109 0 0,0 1 0 0 0,-1 3-1 0 0,-1 0 1 0 0,47 24 0 0 0,-80-33-87 0 0,-1-1 0 0 0,0 1 0 0 0,0-1 0 0 0,0 2 1 0 0,0-1-1 0 0,0 0 0 0 0,-1 1 0 0 0,0 0 0 0 0,0 0 0 0 0,3 6 0 0 0,-5-8-22 0 0,-1-1 0 0 0,0 0 0 0 0,1 1 0 0 0,-1-1 0 0 0,-1 1 0 0 0,1 0 0 0 0,0-1 0 0 0,-1 1 0 0 0,1 0-1 0 0,-1 0 1 0 0,0-1 0 0 0,0 1 0 0 0,0 0 0 0 0,0 0 0 0 0,0-1 0 0 0,-1 1 0 0 0,1 0 0 0 0,-1-1 0 0 0,0 1-1 0 0,1 0 1 0 0,-1-1 0 0 0,-1 1 0 0 0,1-1 0 0 0,0 1 0 0 0,-4 3 0 0 0,1-1 11 0 0,-1 0-1 0 0,0 0 1 0 0,-1-1 0 0 0,1 1 0 0 0,-1-1 0 0 0,0-1-1 0 0,0 1 1 0 0,0-1 0 0 0,-8 3 0 0 0,-65 22 115 0 0,-35 1-27 0 0,100-26-559 0 0,-1-1 0 0 0,1-1 0 0 0,-1 0 0 0 0,0-1 0 0 0,-25-3 0 0 0,39 3 288 0 0,0 0-1 0 0,0 0 1 0 0,0 0-1 0 0,0-1 1 0 0,0 1-1 0 0,0 0 1 0 0,0-1-1 0 0,0 1 1 0 0,0 0-1 0 0,0-1 1 0 0,0 1-1 0 0,0-1 1 0 0,0 0-1 0 0,0 1 1 0 0,0-1-1 0 0,1 0 1 0 0,-1 1-1 0 0,0-1 1 0 0,0 0-1 0 0,1 0 1 0 0,-1 0-1 0 0,1 0 1 0 0,-2-1-1 0 0,-1-26-6747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09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6 176 8996 0 0,'0'0'5925'0'0,"19"-12"-5220"0"0,56-44-353 0 0,-72 54-332 0 0,0-1 0 0 0,0 1 1 0 0,0-1-1 0 0,-1 0 0 0 0,1 0 0 0 0,-1 0 0 0 0,1 0 0 0 0,-1 0 1 0 0,0-1-1 0 0,-1 1 0 0 0,2-4 0 0 0,-2 5-13 0 0,-1 1 1 0 0,1-1-1 0 0,-1 0 0 0 0,0 0 0 0 0,0 1 0 0 0,0-1 0 0 0,0 0 1 0 0,0 1-1 0 0,0-1 0 0 0,0 0 0 0 0,0 1 0 0 0,-1-1 1 0 0,1 0-1 0 0,-1 1 0 0 0,1-1 0 0 0,-1 0 0 0 0,-1-1 1 0 0,0 0-4 0 0,0 0 0 0 0,0 1 0 0 0,0-1 1 0 0,-1 1-1 0 0,1 0 0 0 0,-1 0 0 0 0,0 0 1 0 0,1 0-1 0 0,-1 0 0 0 0,0 0 0 0 0,0 1 1 0 0,0-1-1 0 0,0 1 0 0 0,-1 0 0 0 0,1 0 1 0 0,0 0-1 0 0,-4 0 0 0 0,2 0 4 0 0,0 0 0 0 0,0 0 0 0 0,0 1-1 0 0,0 0 1 0 0,0 0 0 0 0,-9 1 0 0 0,13 0-6 0 0,-1-1 0 0 0,1 1 0 0 0,-1-1 0 0 0,1 1 1 0 0,0 0-1 0 0,-1-1 0 0 0,1 1 0 0 0,0 0 0 0 0,0 0 0 0 0,0 0 0 0 0,0 0 0 0 0,0 0 1 0 0,0 0-1 0 0,0 0 0 0 0,0 0 0 0 0,0 0 0 0 0,0 1 0 0 0,0-1 0 0 0,1 0 0 0 0,-1 0 1 0 0,0 1-1 0 0,1-1 0 0 0,-1 1 0 0 0,1-1 0 0 0,0 0 0 0 0,-1 4 0 0 0,0 3 37 0 0,0 0-1 0 0,0 0 1 0 0,0 0 0 0 0,1 0-1 0 0,1 0 1 0 0,-1 1-1 0 0,1-1 1 0 0,1 0 0 0 0,0 0-1 0 0,0 0 1 0 0,0 0-1 0 0,1-1 1 0 0,0 1-1 0 0,0-1 1 0 0,1 0 0 0 0,0 1-1 0 0,0-1 1 0 0,1-1-1 0 0,0 1 1 0 0,0-1 0 0 0,1 0-1 0 0,-1 0 1 0 0,1-1-1 0 0,1 1 1 0 0,-1-1 0 0 0,1-1-1 0 0,10 7 1 0 0,8 2-56 0 0,0-1 1 0 0,2-1-1 0 0,-1-1 1 0 0,1-2 0 0 0,1 0-1 0 0,-1-2 1 0 0,1-1-1 0 0,1-1 1 0 0,-1-2 0 0 0,0 0-1 0 0,1-2 1 0 0,30-4-1 0 0,-50 3-294 0 0,0 0 0 0 0,0-1-1 0 0,0 0 1 0 0,0 0-1 0 0,-1-1 1 0 0,11-5 0 0 0,-10 3-654 0 0,-1 0 1 0 0,1-1 0 0 0,-1 0 0 0 0,9-9 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0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204 250 6371 0 0,'0'0'2289'0'0,"2"18"-1339"0"0,-1 0-725 0 0,0-9-95 0 0,-1 0-1 0 0,1 1 1 0 0,1-1 0 0 0,0 0 0 0 0,0 1-1 0 0,1-1 1 0 0,0 0 0 0 0,0-1 0 0 0,1 1-1 0 0,0 0 1 0 0,7 8 0 0 0,71 99 2578 0 0,25 37 533 0 0,-101-143-3039 0 0,-4-8-161 0 0,0 1 0 0 0,0 0-1 0 0,0-1 1 0 0,-1 1-1 0 0,1 0 1 0 0,-1 0 0 0 0,0 0-1 0 0,0 0 1 0 0,1 4 461 0 0,-7-28 1088 0 0,-4 12-1473 0 0,1 0 0 0 0,-1 0 0 0 0,-18-13 0 0 0,-1-1-131 0 0,26 21 8 0 0,-187-178-808 0 0,164 154 685 0 0,2-2 1 0 0,1 0 0 0 0,1-2-1 0 0,1 0 1 0 0,-18-40 0 0 0,32 56 112 0 0,1-1 0 0 0,1 1 0 0 0,0-1 0 0 0,1 0 0 0 0,0-1 0 0 0,1 1 0 0 0,1 0 0 0 0,1-26 0 0 0,0 39 15 0 0,0 0 0 0 0,1 0 0 0 0,-1 0 0 0 0,0 0 0 0 0,1 0 0 0 0,-1 0 0 0 0,1 0 0 0 0,0 0 0 0 0,-1 1 0 0 0,1-1 0 0 0,0 0 0 0 0,0 0 0 0 0,0 1 0 0 0,1-1 0 0 0,-1 0 0 0 0,0 1 0 0 0,1-1 0 0 0,-1 1 0 0 0,3-2 0 0 0,0 0-10 0 0,0 0 1 0 0,1 0-1 0 0,-1 1 0 0 0,1 0 0 0 0,-1 0 1 0 0,1 0-1 0 0,9-1 0 0 0,4-1-24 0 0,0 2 0 0 0,1 0 0 0 0,23 1 0 0 0,-34 1 28 0 0,-3-1-16 0 0,-1 1 1 0 0,1 0-1 0 0,-1 0 0 0 0,1 1 0 0 0,-1-1 0 0 0,1 1 0 0 0,-1 0 1 0 0,9 3-1 0 0,-12-3 16 0 0,1 1-1 0 0,0-1 1 0 0,-1 1 0 0 0,1-1 0 0 0,-1 1 0 0 0,0 0-1 0 0,0 0 1 0 0,1 0 0 0 0,-1-1 0 0 0,0 1 0 0 0,-1 0-1 0 0,1 0 1 0 0,0 0 0 0 0,0 0 0 0 0,-1 1 0 0 0,1-1-1 0 0,-1 0 1 0 0,0 0 0 0 0,0 0 0 0 0,0 0-1 0 0,0 4 1 0 0,1 104-644 0 0,-1-64-2411 0 0,0-46 2993 0 0,0 0 1 0 0,9-1-3864 0 0,20-13 189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1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1 475 10309 0 0,'0'0'1950'0'0,"9"13"-787"0"0,0 1-779 0 0,1-1 0 0 0,0 0 0 0 0,1-1 0 0 0,0 0-1 0 0,1-1 1 0 0,0-1 0 0 0,20 14 0 0 0,38 18 858 0 0,3-3 1 0 0,91 35-1 0 0,-160-71-1204 0 0,1-2-1 0 0,0 1 1 0 0,-1 0 0 0 0,1-1 0 0 0,0 0-1 0 0,0 0 1 0 0,0-1 0 0 0,0 1-1 0 0,0-1 1 0 0,0 0 0 0 0,7-1 0 0 0,-10 0 17 0 0,1 0 1 0 0,0 0-1 0 0,0 0 1 0 0,0 0-1 0 0,-1-1 1 0 0,1 1-1 0 0,-1-1 1 0 0,1 0-1 0 0,-1 1 1 0 0,1-1 0 0 0,-1-1-1 0 0,0 1 1 0 0,0 0-1 0 0,0 0 1 0 0,0-1-1 0 0,-1 1 1 0 0,1-1-1 0 0,-1 1 1 0 0,2-5-1 0 0,11-22 76 0 0,-2 0 1 0 0,-2-1-1 0 0,0-1 0 0 0,-2 1 0 0 0,-2-2 0 0 0,5-43 0 0 0,-1-191-259 0 0,-10 253 128 0 0,0-154-963 0 0,0 166 910 0 0,0 0-1 0 0,0 0 1 0 0,0 0-1 0 0,0 1 1 0 0,0-1 0 0 0,0 0-1 0 0,0 0 1 0 0,0 0-1 0 0,0 0 1 0 0,0 1 0 0 0,1-1-1 0 0,-1 0 1 0 0,0 0-1 0 0,0 1 1 0 0,1-1 0 0 0,-1 0-1 0 0,1 0 1 0 0,-1 1-1 0 0,1-1 1 0 0,-1 0 0 0 0,1 1-1 0 0,1-2 1 0 0,-2 2-79 0 0,1 0 1 0 0,0 0-1 0 0,-1 0 1 0 0,1-1-1 0 0,0 1 1 0 0,0 0-1 0 0,-1 0 1 0 0,1 1-1 0 0,0-1 0 0 0,0 0 1 0 0,-1 0-1 0 0,1 0 1 0 0,0 0-1 0 0,0 1 1 0 0,-1-1-1 0 0,1 0 1 0 0,0 1-1 0 0,-1-1 1 0 0,2 1-1 0 0,3 2-934 0 0,-1 1 1 0 0,0-1-1 0 0,1 1 0 0 0,-1 0 1 0 0,4 6-1 0 0,17 18-2930 0 0,4-2-1428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1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19 9060 0 0,'0'0'7590'0'0,"-14"-2"-6451"0"0,13 2-1127 0 0,-45-7 116 0 0,0 1 1 0 0,-58 2 0 0 0,102 5-139 0 0,-1-1 0 0 0,1 1 1 0 0,0-1-1 0 0,0 1 0 0 0,0 0 0 0 0,0 0 0 0 0,-1 0 0 0 0,1 0 1 0 0,0 0-1 0 0,1 0 0 0 0,-1 1 0 0 0,0-1 0 0 0,0 1 1 0 0,0-1-1 0 0,1 1 0 0 0,-1 0 0 0 0,1-1 0 0 0,-1 1 0 0 0,1 0 1 0 0,0 0-1 0 0,0 0 0 0 0,0 0 0 0 0,0 0 0 0 0,0 0 1 0 0,0 1-1 0 0,1-1 0 0 0,-1 0 0 0 0,1 0 0 0 0,-1 1 1 0 0,1 3-1 0 0,-1-2 8 0 0,1-1 1 0 0,0 0-1 0 0,0 1 1 0 0,0-1-1 0 0,0 0 1 0 0,1 0 0 0 0,-1 1-1 0 0,1-1 1 0 0,0 0-1 0 0,0 0 1 0 0,0 0-1 0 0,1 0 1 0 0,-1 0 0 0 0,1 0-1 0 0,-1 0 1 0 0,1 0-1 0 0,0 0 1 0 0,0-1-1 0 0,0 1 1 0 0,0-1-1 0 0,1 1 1 0 0,-1-1 0 0 0,3 2-1 0 0,6 2 15 0 0,0-1 0 0 0,0 0 0 0 0,1 0 0 0 0,-1-2 0 0 0,1 1 1 0 0,0-1-1 0 0,0-1 0 0 0,17 2 0 0 0,105 0 174 0 0,-97-5-142 0 0,-30 1-291 0 0,3 1 286 0 0,0-2 1 0 0,1 1-1 0 0,-1-1 1 0 0,15-4-1 0 0,-23 5-202 0 0,0-1-1 0 0,1 0 0 0 0,-1 0 1 0 0,0 0-1 0 0,0 0 0 0 0,0 0 1 0 0,0-1-1 0 0,0 1 0 0 0,0-1 1 0 0,2-1-1 0 0,-3 1-203 0 0,1 1 1 0 0,-1 0-1 0 0,0-1 1 0 0,-1 1-1 0 0,1-1 1 0 0,0 0-1 0 0,0 1 1 0 0,-1-1-1 0 0,1 0 1 0 0,-1 1-1 0 0,1-1 1 0 0,-1 0-1 0 0,0 0 1 0 0,1 1-1 0 0,-1-4 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2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276 564 3826 0 0,'0'0'5197'0'0,"12"-9"-4143"0"0,-5 5-964 0 0,-4 2-62 0 0,0 0 1 0 0,0 0-1 0 0,0 0 1 0 0,-1 0-1 0 0,1 0 0 0 0,-1 0 1 0 0,1-1-1 0 0,-1 1 0 0 0,0-1 1 0 0,3-4-1 0 0,-5 7-26 0 0,0-1 1 0 0,0 1-1 0 0,0-1 0 0 0,0 1 1 0 0,0-1-1 0 0,0 1 0 0 0,0-1 0 0 0,0 1 1 0 0,0-1-1 0 0,0 1 0 0 0,0-1 1 0 0,0 1-1 0 0,0 0 0 0 0,-1-1 1 0 0,1 1-1 0 0,0-1 0 0 0,0 1 0 0 0,-1-1 1 0 0,1 1-1 0 0,0 0 0 0 0,-1-1 1 0 0,1 1-1 0 0,0-1 0 0 0,-1 1 0 0 0,1 0 1 0 0,0-1-1 0 0,-1 1 0 0 0,1 0 1 0 0,-1-1-1 0 0,-31-10 79 0 0,18 7-61 0 0,-26-5 1375 0 0,-60-22-1 0 0,90 27-1036 0 0,0 0 0 0 0,1 0 0 0 0,-1-1 0 0 0,1 0 0 0 0,1-1 0 0 0,-1 0 0 0 0,1-1 0 0 0,0 0 0 0 0,0 0 0 0 0,1 0 0 0 0,-11-14-1 0 0,15 14-247 0 0,0-1-1 0 0,0 1 1 0 0,0-1 0 0 0,1 1-1 0 0,1-1 1 0 0,-1 0-1 0 0,1 0 1 0 0,0 0-1 0 0,1 0 1 0 0,0 0-1 0 0,0 0 1 0 0,1 0-1 0 0,0 0 1 0 0,0 0-1 0 0,1 0 1 0 0,0 0-1 0 0,0 1 1 0 0,1-1-1 0 0,3-7 1 0 0,2 5-102 0 0,0 0-1 0 0,0 0 1 0 0,1 1 0 0 0,1 0 0 0 0,0 1-1 0 0,15-10 1 0 0,73-44-57 0 0,-83 53 33 0 0,-3 1-308 0 0,0 1-1 0 0,1 0 0 0 0,0 0 1 0 0,0 1-1 0 0,1 1 1 0 0,0 1-1 0 0,0-1 0 0 0,0 2 1 0 0,0 0-1 0 0,0 1 1 0 0,21-1-1 0 0,76 3-7292 0 0,-75-2 1361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3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89 243 4578 0 0,'0'0'1153'0'0,"3"-4"-318"0"0,0-2-452 0 0,10-20-11 0 0,-12 25-313 0 0,-1 0 0 0 0,1 0 0 0 0,0 0 1 0 0,-1 0-1 0 0,1 0 0 0 0,0 0 0 0 0,0 0 1 0 0,0 0-1 0 0,0 0 0 0 0,0 0 0 0 0,-1 1 1 0 0,1-1-1 0 0,1 0 0 0 0,-1 1 0 0 0,0-1 1 0 0,0 1-1 0 0,0-1 0 0 0,2 0 1033 0 0,-2-4-786 0 0,0-1 1 0 0,1 1-1 0 0,-1 0 0 0 0,1-1 0 0 0,0 1 1 0 0,0 0-1 0 0,1 0 0 0 0,5-8 0 0 0,-4 6-356 0 0,-1 1-1 0 0,1-1 0 0 0,-1 0 0 0 0,2-9 0 0 0,-4 15 48 0 0,0 0-1 0 0,-1 0 1 0 0,0-1-1 0 0,1 1 1 0 0,-1 0-1 0 0,0-1 1 0 0,1 1-1 0 0,-1 0 1 0 0,0-1-1 0 0,0 1 1 0 0,0 0-1 0 0,0-1 0 0 0,0 1 1 0 0,-1 0-1 0 0,1-1 1 0 0,0 1-1 0 0,-1 0 1 0 0,1-1-1 0 0,-1 1 1 0 0,1 0-1 0 0,-1 0 1 0 0,1-1-1 0 0,-1 1 0 0 0,0 0 1 0 0,0 0-1 0 0,0 0 1 0 0,-1-1-1 0 0,-1 0 7 0 0,0 1 0 0 0,0 0 0 0 0,-1 1 1 0 0,1-1-1 0 0,0 1 0 0 0,0-1 0 0 0,-1 1 0 0 0,1 0 0 0 0,-5 0 0 0 0,2 1-15 0 0,1-2 3 0 0,1 2-1 0 0,-1-1 0 0 0,1 0 0 0 0,-1 1 0 0 0,0 0 0 0 0,1 0 0 0 0,0 0 0 0 0,-1 1 0 0 0,1 0 0 0 0,0 0 0 0 0,0 0 0 0 0,-1 0 0 0 0,2 0 0 0 0,-1 1 0 0 0,0 0 0 0 0,0 0 0 0 0,1 0 0 0 0,0 0 0 0 0,-1 0 1 0 0,-4 8-1 0 0,4-5 43 0 0,0 1 0 0 0,1-1 1 0 0,0 1-1 0 0,0 1 1 0 0,1-1-1 0 0,-1 0 0 0 0,2 0 1 0 0,-1 1-1 0 0,1-1 1 0 0,0 1-1 0 0,0 14 1 0 0,1-20-21 0 0,0 0 1 0 0,1 0-1 0 0,-1 1 1 0 0,1-1-1 0 0,-1 0 1 0 0,1 0-1 0 0,0 0 1 0 0,-1 0-1 0 0,1 0 1 0 0,0 0-1 0 0,0 0 1 0 0,1 0-1 0 0,-1-1 1 0 0,0 1 0 0 0,1 0-1 0 0,-1-1 1 0 0,1 1-1 0 0,-1-1 1 0 0,1 1-1 0 0,0-1 1 0 0,-1 0-1 0 0,1 1 1 0 0,0-1-1 0 0,0 0 1 0 0,0 0-1 0 0,0-1 1 0 0,0 1-1 0 0,0 0 1 0 0,0-1-1 0 0,0 1 1 0 0,1-1 0 0 0,-1 0-1 0 0,4 1 1 0 0,9 0 58 0 0,0 0 0 0 0,1-1 0 0 0,26-4 1 0 0,-32 3-27 0 0,2 0 2 0 0,1-1 0 0 0,0-1 0 0 0,-1 0 1 0 0,1-1-1 0 0,-1 0 0 0 0,0-1 0 0 0,0-1 1 0 0,-1 0-1 0 0,13-8 0 0 0,-18 10-50 0 0,0 0 0 0 0,-1 0 0 0 0,1-1 0 0 0,-1 0 1 0 0,0 0-1 0 0,0 0 0 0 0,-1-1 0 0 0,1 1 0 0 0,-1-1 0 0 0,0 0 0 0 0,-1 0 0 0 0,1-1 0 0 0,-1 1 0 0 0,-1-1 0 0 0,1 0 1 0 0,-1 1-1 0 0,2-14 0 0 0,-3 17-15 0 0,-1 1 0 0 0,0-1 0 0 0,0 0 0 0 0,0 0 0 0 0,0 1 1 0 0,0-1-1 0 0,-1 0 0 0 0,1 0 0 0 0,-1 1 0 0 0,0-1 0 0 0,0 1 0 0 0,0-1 1 0 0,0 1-1 0 0,0-1 0 0 0,0 1 0 0 0,-1-1 0 0 0,1 1 0 0 0,-1 0 0 0 0,0 0 1 0 0,0 0-1 0 0,0 0 0 0 0,0 0 0 0 0,0 0 0 0 0,0 0 0 0 0,0 1 0 0 0,0-1 1 0 0,-1 1-1 0 0,1 0 0 0 0,-1-1 0 0 0,1 1 0 0 0,-1 0 0 0 0,1 0 0 0 0,-4 0 1 0 0,-6-2 11 0 0,1 1 1 0 0,0 0 0 0 0,0 1 0 0 0,-1 1-1 0 0,1-1 1 0 0,-22 4 0 0 0,30-3 2 0 0,1 0 0 0 0,-1 1 0 0 0,1-1 0 0 0,-1 1 1 0 0,1-1-1 0 0,0 1 0 0 0,-1 0 0 0 0,1 0 0 0 0,0 0 0 0 0,0 0 0 0 0,0 1 1 0 0,0-1-1 0 0,0 1 0 0 0,0-1 0 0 0,0 1 0 0 0,0-1 0 0 0,0 1 0 0 0,1 0 1 0 0,-1 0-1 0 0,1 0 0 0 0,-1 0 0 0 0,1 0 0 0 0,0 0 0 0 0,0 1 0 0 0,0-1 1 0 0,0 0-1 0 0,0 1 0 0 0,0-1 0 0 0,0 3 0 0 0,-1 7 43 0 0,1-1-1 0 0,1 1 0 0 0,0 0 1 0 0,0-1-1 0 0,2 14 1 0 0,-1-21-18 0 0,-1 0 0 0 0,1 1 0 0 0,0-1 0 0 0,1 0 0 0 0,-1 0 1 0 0,1 0-1 0 0,0 0 0 0 0,0 0 0 0 0,0 0 0 0 0,0 0 0 0 0,0-1 1 0 0,1 1-1 0 0,0-1 0 0 0,5 5 0 0 0,-2-2 8 0 0,1 0 0 0 0,0-1 0 0 0,0 0 0 0 0,0-1 0 0 0,1 0 0 0 0,-1 0 0 0 0,10 3 0 0 0,3 0 15 0 0,0-1 0 0 0,1-1 0 0 0,0-1 1 0 0,1 0-1 0 0,28 0 0 0 0,-44-4-19 0 0,1 0 0 0 0,-1 0 0 0 0,1 0 0 0 0,-1-1 0 0 0,1 0 0 0 0,-1 0 0 0 0,0-1 0 0 0,0 1 0 0 0,8-4 0 0 0,-12 4-53 0 0,-1 0 1 0 0,1-1-1 0 0,-1 1 1 0 0,1 0-1 0 0,-1 0 0 0 0,0 0 1 0 0,1-1-1 0 0,-1 1 1 0 0,0-1-1 0 0,0 1 0 0 0,0-1 1 0 0,0 0-1 0 0,0 1 0 0 0,0-1 1 0 0,0 0-1 0 0,-1 1 1 0 0,1-1-1 0 0,-1 0 0 0 0,1 0 1 0 0,-1 0-1 0 0,0 0 1 0 0,0 1-1 0 0,0-1 0 0 0,0 0 1 0 0,0 0-1 0 0,0 0 0 0 0,0 0 1 0 0,0 0-1 0 0,-1 1 1 0 0,1-1-1 0 0,-1 0 0 0 0,1 0 1 0 0,-1 0-1 0 0,0 1 1 0 0,0-1-1 0 0,-1-1 0 0 0,1 0-77 0 0,-1 0-1 0 0,1 0 0 0 0,-1 1 0 0 0,0-1 0 0 0,0 1 1 0 0,0 0-1 0 0,0-1 0 0 0,0 1 0 0 0,0 0 0 0 0,-1 0 1 0 0,1 0-1 0 0,-1 0 0 0 0,-5-2 0 0 0,-38-14-766 0 0,37 15 720 0 0,-13-5 41 0 0,0 2-1 0 0,-1 0 1 0 0,0 2 0 0 0,0 0-1 0 0,-38 0 1 0 0,59 4 169 0 0,1 0 0 0 0,0 0 1 0 0,0 0-1 0 0,-1 0 0 0 0,1 0 0 0 0,0 0 0 0 0,0 0 1 0 0,-1 0-1 0 0,1 0 0 0 0,0 1 0 0 0,0-1 0 0 0,-1 0 1 0 0,1 1-1 0 0,0-1 0 0 0,0 1 0 0 0,0 0 0 0 0,0-1 1 0 0,0 1-1 0 0,0 0 0 0 0,0 0 0 0 0,0-1 0 0 0,0 1 1 0 0,-1 2-1 0 0,2-2 7 0 0,-1 1 1 0 0,1 0 0 0 0,0 0 0 0 0,0 0 0 0 0,0-1-1 0 0,0 1 1 0 0,0 0 0 0 0,0 0 0 0 0,0 0-1 0 0,0-1 1 0 0,1 1 0 0 0,-1 0 0 0 0,1 0 0 0 0,-1-1-1 0 0,3 4 1 0 0,-1-1 2 0 0,-1 0 0 0 0,2-1-1 0 0,-1 1 1 0 0,0-1 0 0 0,1 0 0 0 0,-1 1-1 0 0,1-1 1 0 0,0 0 0 0 0,0-1 0 0 0,0 1-1 0 0,5 3 1 0 0,42 22 356 0 0,-48-27-411 0 0,28 13 50 0 0,0-1-1 0 0,1-2 1 0 0,0-1 0 0 0,1-1-1 0 0,0-2 1 0 0,0-1 0 0 0,53 2 0 0 0,-78-7-248 0 0,1-1 0 0 0,-1 0 0 0 0,0-1-1 0 0,11-1 1 0 0,-14 1-252 0 0,-1-1-1 0 0,0 1 0 0 0,0-1 0 0 0,1 1 0 0 0,-1-1 0 0 0,0 0 0 0 0,3-4 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5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168 192 5491 0 0,'5'5'10876'0'0,"-1"-4"-10542"0"0,0-2-305 0 0,0-1 0 0 0,0 0 0 0 0,0 0 0 0 0,0 0 1 0 0,0 0-1 0 0,0-1 0 0 0,-1 0 0 0 0,0 0 0 0 0,1 0 0 0 0,-1 0 0 0 0,0 0 0 0 0,3-4 1 0 0,3-3-17 0 0,-5 7-16 0 0,-1-1-1 0 0,1 1 0 0 0,0-1 1 0 0,-1 0-1 0 0,0-1 1 0 0,0 1-1 0 0,0 0 1 0 0,-1-1-1 0 0,1 0 1 0 0,-1 1-1 0 0,0-1 0 0 0,0 0 1 0 0,-1 0-1 0 0,2-9 1 0 0,-4 13 0 0 0,1 1 0 0 0,-1-1 0 0 0,0 0 0 0 0,0 1 0 0 0,0-1-1 0 0,0 0 1 0 0,0 1 0 0 0,0-1 0 0 0,0 1 0 0 0,0 0 0 0 0,0-1 0 0 0,0 1 0 0 0,0 0 0 0 0,0-1 0 0 0,0 1 0 0 0,0 0 0 0 0,0 0 0 0 0,-1 0 0 0 0,1 0 0 0 0,0 0 0 0 0,0 0 0 0 0,0 0 0 0 0,0 1-1 0 0,0-1 1 0 0,-1 1 0 0 0,-5-1-19 0 0,-10 0-38 0 0,0 2 0 0 0,0 0-1 0 0,1 0 1 0 0,-1 2 0 0 0,-24 7-1 0 0,33-8 49 0 0,-1 0-1 0 0,0 1 0 0 0,1 0 1 0 0,0 0-1 0 0,0 1 1 0 0,0 0-1 0 0,1 1 1 0 0,0-1-1 0 0,0 1 1 0 0,0 1-1 0 0,1-1 0 0 0,-7 8 1 0 0,11-11 18 0 0,1 1 0 0 0,-1-1 0 0 0,0 0 0 0 0,1 0 0 0 0,0 1 0 0 0,0-1 0 0 0,0 1 0 0 0,-1 5 0 0 0,2-8 9 0 0,0-1 0 0 0,0 1-1 0 0,-1 0 1 0 0,1 0 0 0 0,0 0 0 0 0,0 0-1 0 0,0 0 1 0 0,0-1 0 0 0,1 1 0 0 0,-1 0 0 0 0,0 0-1 0 0,0 0 1 0 0,0 0 0 0 0,1 0 0 0 0,-1-1 0 0 0,1 1-1 0 0,-1 0 1 0 0,0 0 0 0 0,1-1 0 0 0,-1 1 0 0 0,1 0-1 0 0,-1-1 1 0 0,1 1 0 0 0,0 0 0 0 0,-1-1-1 0 0,1 1 1 0 0,0-1 0 0 0,-1 1 0 0 0,1-1 0 0 0,0 1-1 0 0,0-1 1 0 0,0 0 0 0 0,-1 1 0 0 0,1-1 0 0 0,0 0-1 0 0,0 1 1 0 0,0-1 0 0 0,0 0 0 0 0,1 0-1 0 0,6 0 22 0 0,1 0-1 0 0,-1 0 0 0 0,1-1 1 0 0,-1 0-1 0 0,0 0 0 0 0,0-1 0 0 0,1-1 1 0 0,-1 1-1 0 0,0-1 0 0 0,-1 0 0 0 0,1-1 1 0 0,-1 0-1 0 0,13-8 0 0 0,-15 8-62 0 0,-1 1 1 0 0,1-1-1 0 0,-1 0 0 0 0,0 0 0 0 0,-1 0 0 0 0,1 0 1 0 0,-1-1-1 0 0,1 1 0 0 0,-1-1 0 0 0,-1 0 0 0 0,1 0 1 0 0,-1 0-1 0 0,0-1 0 0 0,0 1 0 0 0,0 0 0 0 0,-1-1 1 0 0,0 1-1 0 0,0-1 0 0 0,0 1 0 0 0,-1-1 0 0 0,1 0 1 0 0,-2-8-1 0 0,1 13 7 0 0,0 0 1 0 0,-1 0 0 0 0,1-1-1 0 0,-1 1 1 0 0,1 0-1 0 0,-1 0 1 0 0,1 0 0 0 0,-1 0-1 0 0,0-1 1 0 0,1 1 0 0 0,-1 0-1 0 0,0 0 1 0 0,0 0-1 0 0,0 1 1 0 0,0-1 0 0 0,0 0-1 0 0,0 0 1 0 0,0 0 0 0 0,0 1-1 0 0,0-1 1 0 0,0 0-1 0 0,0 1 1 0 0,-1-1 0 0 0,1 1-1 0 0,0 0 1 0 0,0-1-1 0 0,-1 1 1 0 0,1 0 0 0 0,-2-1-1 0 0,-45-1-140 0 0,35 3 125 0 0,7-2 65 0 0,1 2-1 0 0,-1-1 0 0 0,0 1 1 0 0,1 0-1 0 0,-1 0 0 0 0,0 0 0 0 0,1 1 1 0 0,0 0-1 0 0,-1 0 0 0 0,1 0 1 0 0,0 1-1 0 0,-7 4 0 0 0,10-5 4 0 0,-1 0 0 0 0,1 0 0 0 0,0 0-1 0 0,0 1 1 0 0,0-1 0 0 0,0 1 0 0 0,0-1 0 0 0,1 1-1 0 0,-1 0 1 0 0,1-1 0 0 0,0 1 0 0 0,-1 0-1 0 0,1 0 1 0 0,0 0 0 0 0,1 0 0 0 0,-1 0 0 0 0,1 0-1 0 0,-1 0 1 0 0,1 0 0 0 0,0 0 0 0 0,0 1 0 0 0,0-1-1 0 0,0 0 1 0 0,2 5 0 0 0,-2-6-9 0 0,1-1 0 0 0,-1 1-1 0 0,1-1 1 0 0,-1 0 0 0 0,1 1 0 0 0,-1-1 0 0 0,1 0-1 0 0,0 0 1 0 0,0 1 0 0 0,-1-1 0 0 0,1 0 0 0 0,0 0 0 0 0,0 0-1 0 0,0 0 1 0 0,0 0 0 0 0,1 0 0 0 0,-1 0 0 0 0,0 0-1 0 0,0-1 1 0 0,0 1 0 0 0,1 0 0 0 0,1 0 0 0 0,31 7 182 0 0,-30-8-165 0 0,22 3 106 0 0,-1-1 0 0 0,1-1 0 0 0,-1-1 1 0 0,43-6-1 0 0,-57 4-218 0 0,-1 1 1 0 0,0-2 0 0 0,-1 1-1 0 0,1-1 1 0 0,0-1-1 0 0,-1 0 1 0 0,0 0 0 0 0,1-1-1 0 0,-2 0 1 0 0,1-1-1 0 0,-1 0 1 0 0,0 0 0 0 0,0-1-1 0 0,8-8 1 0 0,-13 12-99 0 0,-1-1 1 0 0,1 1-1 0 0,-1 0 1 0 0,0-1-1 0 0,-1 1 1 0 0,1-1-1 0 0,-1 1 0 0 0,1-1 1 0 0,-1 0-1 0 0,0 0 1 0 0,0 0-1 0 0,-1 0 1 0 0,1 0-1 0 0,-1 0 1 0 0,0 1-1 0 0,0-8 1 0 0,-1 10 103 0 0,1-1 0 0 0,-1 0 1 0 0,0 1-1 0 0,1-1 1 0 0,-1 1-1 0 0,0-1 0 0 0,0 1 1 0 0,0-1-1 0 0,0 1 1 0 0,0 0-1 0 0,0-1 0 0 0,-1 1 1 0 0,1 0-1 0 0,0 0 1 0 0,-1 0-1 0 0,1 0 1 0 0,0 0-1 0 0,-1 0 0 0 0,1 1 1 0 0,-1-1-1 0 0,0 0 1 0 0,1 1-1 0 0,-1-1 0 0 0,0 1 1 0 0,1-1-1 0 0,-1 1 1 0 0,0 0-1 0 0,1 0 0 0 0,-4 0 1 0 0,-10-2-19 0 0,1 2 0 0 0,-23 1 0 0 0,23-1-1 0 0,5 1 209 0 0,1-1 0 0 0,-1 1 1 0 0,1 0-1 0 0,-1 1 0 0 0,1 0 0 0 0,0 0 0 0 0,0 1 0 0 0,0 0 0 0 0,0 0 1 0 0,0 1-1 0 0,1 0 0 0 0,-8 5 0 0 0,11-6 17 0 0,0 1 0 0 0,0-1 0 0 0,0 1 0 0 0,1 0 0 0 0,-1 0 0 0 0,1 0 0 0 0,0 1-1 0 0,0-1 1 0 0,0 1 0 0 0,1-1 0 0 0,0 1 0 0 0,0 0 0 0 0,0 0 0 0 0,0 0 0 0 0,1 0 0 0 0,0 0 0 0 0,0 0 0 0 0,0 1 0 0 0,0-1 0 0 0,1 6 0 0 0,0-8-123 0 0,0-1 1 0 0,0 0 0 0 0,1 0-1 0 0,-1 1 1 0 0,1-1 0 0 0,-1 0 0 0 0,1 0-1 0 0,0 0 1 0 0,-1 0 0 0 0,1 0 0 0 0,0 0-1 0 0,1 0 1 0 0,-1 0 0 0 0,0 0-1 0 0,0 0 1 0 0,1-1 0 0 0,-1 1 0 0 0,1 0-1 0 0,-1-1 1 0 0,4 2 0 0 0,-1 0 8 0 0,0-1 0 0 0,0 1 1 0 0,0-1-1 0 0,0-1 0 0 0,1 1 1 0 0,-1-1-1 0 0,1 1 0 0 0,0-1 0 0 0,7 0 1 0 0,-4 0-230 0 0,0 0 1 0 0,0-1-1 0 0,0 0 0 0 0,0-1 1 0 0,0 0-1 0 0,0 0 1 0 0,0 0-1 0 0,0-1 0 0 0,0 0 1 0 0,-1-1-1 0 0,12-5 0 0 0,-14 4-519 0 0,0 0 0 0 0,0 0-1 0 0,0 0 1 0 0,-1-1-1 0 0,0 0 1 0 0,4-6 0 0 0,-7 10 539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6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1265 0 0,'0'0'3278'0'0,"25"4"-1858"0"0,-2 0-1012 0 0,126 27 2062 0 0,1108 336 1604 0 0,-27 47-4694 0 0,-1058-355 891 0 0,1217 363-199 0 0,-1350-412-95 0 0,432 115-261 0 0,-452-119-15 0 0,-16-5-161 0 0,1 1 0 0 0,0-1 0 0 0,0 0 0 0 0,0-1 0 0 0,0 1 0 0 0,9 0 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6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3057 0 0,'0'0'3647'0'0,"41"5"-2697"0"0,140 21 325 0 0,-150-21-769 0 0,0 2 0 0 0,-1 1 0 0 0,44 19-1 0 0,-21-7 39 0 0,893 290 4041 0 0,500 76-2602 0 0,-422-162-1922 0 0,506 120-1544 0 0,-1461-327 869 0 0,108 24-3689 0 0,-126-36-491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7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3233 0 0,'0'0'3663'0'0,"-12"0"-2510"0"0,-39 1-134 0 0,51-1-1002 0 0,0 0 0 0 0,-1 0 0 0 0,1 1 0 0 0,0-1 0 0 0,-1 0 0 0 0,1 0 0 0 0,0 0 0 0 0,-1 0 0 0 0,1 0 0 0 0,0 0 0 0 0,-1 0 0 0 0,1 0 0 0 0,0 1 0 0 0,-1-1 0 0 0,1 0 0 0 0,0 0 0 0 0,0 0 0 0 0,-1 1 0 0 0,1-1 1 0 0,0 0-1 0 0,0 0 0 0 0,-1 1 0 0 0,1-1 0 0 0,0 0 0 0 0,0 1 0 0 0,0-1 0 0 0,0 0 0 0 0,0 1 0 0 0,-1-1 0 0 0,1 0 0 0 0,0 1 0 0 0,0-1 0 0 0,10 11 600 0 0,13 0-149 0 0,0-1 0 0 0,1 0 0 0 0,0-2 0 0 0,28 6 0 0 0,-16-3-92 0 0,802 179 3037 0 0,-613-145-2915 0 0,690 140 7 0 0,721 149-686 0 0,-554-101-4606 0 0,-792-168 561 0 0,-43-7-53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5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13558 0 0,'0'0'6707'0'0,"-76"123"-5154"0"0,47-84-1169 0 0,11-7-304 0 0,18-10-448 0 0,0-13-1393 0 0,47-9-368 0 0,7-11-784 0 0,7-26-4771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8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4578 0 0,'0'0'3444'0'0,"53"17"-1976"0"0,-51-16-1448 0 0,477 126 3887 0 0,1344 164 1222 0 0,-911-157-4837 0 0,173 45-200 0 0,-20 52-3172 0 0,-1026-221 2343 0 0,39 9-1187 0 0,-27-10-2698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8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2019 8404 0 0,'0'0'1974'0'0,"40"-22"-512"0"0,10-5-1038 0 0,212-115 1462 0 0,438-228 1575 0 0,50-26-3227 0 0,14 29-311 0 0,244-34-135 0 0,-332 181-3194 0 0,-494 171-203 0 0,-70 25-1970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9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5042 0 0,'56'8'2508'0'0,"713"114"3137"0"0,611 164 28 0 0,-486-94-4881 0 0,155-34-621 0 0,-1-74-2298 0 0,-711-68-4364 0 0,-258-16-336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19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5298 0 0,'0'0'5235'0'0,"8"13"-4504"0"0,-3-5-589 0 0,1 1 1 0 0,0-1 0 0 0,0 0-1 0 0,1-1 1 0 0,0 1 0 0 0,1-1-1 0 0,0-1 1 0 0,0 0 0 0 0,0 0-1 0 0,1 0 1 0 0,0-1 0 0 0,0 0-1 0 0,0-1 1 0 0,18 6-1 0 0,71 22 896 0 0,157 28 0 0 0,42-6-69 0 0,79 2 164 0 0,75-1 89 0 0,2014 161 1492 0 0,-2115-195-2944 0 0,-83-11-298 0 0,-193-8 313 0 0,-1 0-615 0 0,81-8-1 0 0,-149 6 547 0 0,0-1-1 0 0,1 1 0 0 0,-1-1 0 0 0,0-1 1 0 0,0 1-1 0 0,0-1 0 0 0,8-4 1 0 0,-11 5-26 0 0,-1 0 0 0 0,1 0 1 0 0,0-1-1 0 0,-1 1 0 0 0,1-1 1 0 0,-1 1-1 0 0,0-1 0 0 0,1 1 1 0 0,-1-1-1 0 0,0 0 0 0 0,0 0 1 0 0,0 0-1 0 0,0 1 1 0 0,0-1-1 0 0,-1 0 0 0 0,1 0 1 0 0,-1 0-1 0 0,1-4 0 0 0,1-30-7147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41:20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3576 5635 0 0,'0'0'528'0'0,"-5"-6"-798"0"0,-16-24 567 0 0,19 27 22 0 0,0-1-1 0 0,1 1 1 0 0,0 0-1 0 0,0-1 0 0 0,0 1 1 0 0,0-1-1 0 0,1 0 1 0 0,-1 1-1 0 0,1-1 0 0 0,0 1 1 0 0,0-1-1 0 0,0 0 1 0 0,0 1-1 0 0,1-1 1 0 0,0 1-1 0 0,-1-1 0 0 0,1 1 1 0 0,2-4-1 0 0,2-3 17 0 0,0 1 0 0 0,1-1-1 0 0,1 1 1 0 0,-1 1 0 0 0,16-16-1 0 0,-8 8 1 0 0,136-133 1621 0 0,-107 109-1671 0 0,121-114 456 0 0,56-41-151 0 0,60-36-230 0 0,300-200 102 0 0,834-468-1 0 0,-1033 680-560 0 0,888-517 358 0 0,-833 457-1091 0 0,-389 241-369 0 0,-39 29 574 0 0,-54 5-11077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08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3362 0 0,'-4'0'1392'0'0,"-1"0"-1312"0"0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08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1 0 2721 0 0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09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13 2721 0 0,'-9'-13'14172'0'0,"9"30"-14247"0"0,4 51-35 0 0,21 123 0 0 0,-11-102 106 0 0,9 45 47 0 0,-7-45-977 0 0,8 175 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09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1385 7635 0 0,'0'0'5929'0'0,"-28"11"-4860"0"0,-91 31-263 0 0,96-35-572 0 0,-1-1 0 0 0,0-1-1 0 0,0-1 1 0 0,-1-1 0 0 0,1-1 0 0 0,-1-2 0 0 0,-29-2-1 0 0,-8 1-134 0 0,-2-2-68 0 0,0-2 1 0 0,1-3-1 0 0,0-3 0 0 0,-65-20 1 0 0,-241-93 59 0 0,362 121-87 0 0,-150-60 52 0 0,131 51 55 0 0,0-2 1 0 0,0 0 0 0 0,-38-31 0 0 0,57 39-86 0 0,0-1 0 0 0,1 0-1 0 0,-1 0 1 0 0,1-1 0 0 0,1 0 0 0 0,-1 0-1 0 0,1 0 1 0 0,1-1 0 0 0,0 1 0 0 0,0-1-1 0 0,0 0 1 0 0,1 0 0 0 0,1-1 0 0 0,0 1-1 0 0,-3-19 1 0 0,4 11 3 0 0,1 0 0 0 0,0-1 0 0 0,1 1 0 0 0,0 0 0 0 0,2 0 0 0 0,0 0-1 0 0,1 0 1 0 0,7-20 0 0 0,2 5-36 0 0,2 0 0 0 0,1 1 0 0 0,31-46-1 0 0,74-86-32 0 0,-96 130 37 0 0,137-159-60 0 0,-128 157-1 0 0,2 1 1 0 0,1 2-1 0 0,46-30 1 0 0,-65 51 46 0 0,0 0 0 0 0,1 1 0 0 0,0 2 0 0 0,0 0 0 0 0,1 0 1 0 0,0 2-1 0 0,0 1 0 0 0,1 0 0 0 0,29-2 0 0 0,-20 5-37 0 0,-1 2 1 0 0,0 1-1 0 0,1 1 0 0 0,-1 2 0 0 0,57 13 0 0 0,-33-1-18 0 0,0 2-1 0 0,69 34 0 0 0,84 61 217 0 0,-78-33 28 0 0,-3 7-1 0 0,-4 5 0 0 0,144 141 1 0 0,-252-221-145 0 0,21 21 77 0 0,40 49 0 0 0,-66-71-42 0 0,0-1 0 0 0,-1 2 0 0 0,0-1 0 0 0,-1 1 0 0 0,0 0 1 0 0,-1 0-1 0 0,0 1 0 0 0,-1 0 0 0 0,4 17 0 0 0,-8-26-30 0 0,1-1 1 0 0,0 0-1 0 0,-1 1 0 0 0,0-1 1 0 0,0 1-1 0 0,0-1 0 0 0,0 1 0 0 0,-1-1 1 0 0,1 0-1 0 0,-1 1 0 0 0,0-1 1 0 0,0 0-1 0 0,0 1 0 0 0,-1-1 0 0 0,1 0 1 0 0,-1 0-1 0 0,-2 4 0 0 0,0-2 12 0 0,-1-1 0 0 0,1 0 0 0 0,-1 0-1 0 0,0 0 1 0 0,0 0 0 0 0,0-1 0 0 0,-1 0 0 0 0,1 0 0 0 0,-9 3-1 0 0,-23 9 167 0 0,-1-2 0 0 0,-74 15 0 0 0,-90 4 94 0 0,154-25-291 0 0,-118 14 3 0 0,-97 15-723 0 0,250-34 566 0 0,3-1-133 0 0,0 1 0 0 0,0 0 1 0 0,0 0-1 0 0,0 1 0 0 0,0 0 0 0 0,1 1 0 0 0,-1 0 0 0 0,-15 10 0 0 0,9 5-2483 0 0,16-18 2597 0 0,0-1-1 0 0,0 1 0 0 0,-1-1 0 0 0,1 1 0 0 0,0-1 1 0 0,0 1-1 0 0,0-1 0 0 0,0 0 0 0 0,0 1 0 0 0,0-1 1 0 0,0 1-1 0 0,0-1 0 0 0,0 1 0 0 0,0-1 0 0 0,0 1 1 0 0,0-1-1 0 0,0 1 0 0 0,1-1 0 0 0,-1 1 0 0 0,0-1 1 0 0,0 0-1 0 0,0 1 0 0 0,1-1 0 0 0,-1 1 0 0 0,0-1 1 0 0,5 3-1770 0 0,-5-2 1769 0 0,0-1 0 0 0,1 0 0 0 0,-1 0 1 0 0,1 0-1 0 0,-1 0 0 0 0,1 0 0 0 0,-1 0 0 0 0,1 0 1 0 0,-1 0-1 0 0,1 0 0 0 0,-1 0 0 0 0,1 0 0 0 0,-1 0 1 0 0,1 0-1 0 0,0-1 0 0 0,39 2-6490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2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 6451 0 0,'20'66'2309'0'0,"-4"2"0"0"0,-2 0-1 0 0,-3 0 1 0 0,4 137 0 0 0,-23-276-47 0 0,0 1-2315 0 0,9-155-19 0 0,0 207 64 0 0,1-1-1 0 0,1 1 1 0 0,1 0 0 0 0,1 0 0 0 0,0 0 0 0 0,1 1-1 0 0,1-1 1 0 0,1 1 0 0 0,14-23 0 0 0,-15 29-40 0 0,1-1 0 0 0,0 2 1 0 0,1-1-1 0 0,0 1 0 0 0,1 1 1 0 0,0-1-1 0 0,0 2 0 0 0,1-1 1 0 0,0 2-1 0 0,0-1 0 0 0,1 1 1 0 0,0 1-1 0 0,23-9 0 0 0,-7 7-100 0 0,0 2-1 0 0,0 0 1 0 0,1 2 0 0 0,30-1-1 0 0,120 5-270 0 0,-122 2 374 0 0,1 0-140 0 0,1 2 0 0 0,82 18 0 0 0,-107-14-327 0 0,0 1-1 0 0,0 2 0 0 0,-1 1 1 0 0,-1 1-1 0 0,41 24 0 0 0,-66-34-107 0 0,0 1-1 0 0,0 1 1 0 0,-1-1 0 0 0,1 1-1 0 0,-1 1 1 0 0,0-1-1 0 0,0 1 1 0 0,5 7-1 0 0,-7 0-3778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5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19641 0 0,'0'0'3458'0'0,"51"-109"-11094"0"0,14 99-2849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2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137 269 10629 0 0,'0'0'3407'0'0,"42"-8"-2988"0"0,137-29-89 0 0,-163 33-292 0 0,-1 0-1 0 0,0-1 0 0 0,23-11 0 0 0,-31 12-17 0 0,0 0-1 0 0,0-1 0 0 0,-1 0 0 0 0,10-9 0 0 0,-15 12-15 0 0,3-2 9 0 0,0 0 1 0 0,0-1 0 0 0,0 0 0 0 0,0 0 0 0 0,-1 0-1 0 0,0 0 1 0 0,0-1 0 0 0,0 1 0 0 0,-1-1-1 0 0,0 1 1 0 0,3-12 0 0 0,-5 14-2 0 0,1 1 0 0 0,-1 0 0 0 0,0-1 0 0 0,1 1-1 0 0,-1-1 1 0 0,0 1 0 0 0,-1 0 0 0 0,1-1 0 0 0,0 1 0 0 0,-1 0 0 0 0,1-1 0 0 0,-1 1-1 0 0,0 0 1 0 0,1-1 0 0 0,-1 1 0 0 0,0 0 0 0 0,-1 0 0 0 0,1 0 0 0 0,0 0 0 0 0,0 0-1 0 0,-1 0 1 0 0,0 0 0 0 0,1 0 0 0 0,-1 1 0 0 0,0-1 0 0 0,0 0 0 0 0,0 1 0 0 0,0 0-1 0 0,0-1 1 0 0,-4-1 0 0 0,-8-2 72 0 0,-1 1-1 0 0,0 0 0 0 0,0 1 1 0 0,-1 0-1 0 0,1 1 1 0 0,0 1-1 0 0,-1 1 1 0 0,1 0-1 0 0,-1 1 1 0 0,1 0-1 0 0,-1 1 0 0 0,1 1 1 0 0,0 1-1 0 0,0 0 1 0 0,1 1-1 0 0,-1 0 1 0 0,-21 12-1 0 0,20-7-39 0 0,0 0 0 0 0,1 1 0 0 0,0 1 0 0 0,1 0 0 0 0,0 1 0 0 0,1 0 0 0 0,1 1-1 0 0,0 0 1 0 0,-17 28 0 0 0,23-30 61 0 0,-1 0-1 0 0,1 1 0 0 0,1 0 1 0 0,0 0-1 0 0,1 0 0 0 0,1 0 0 0 0,0 1 1 0 0,0-1-1 0 0,1 1 0 0 0,1 0 1 0 0,1 0-1 0 0,0 0 0 0 0,3 23 1 0 0,-2-32-81 0 0,0-1 0 0 0,0 1 0 0 0,0 0 0 0 0,1 0 0 0 0,0-1 0 0 0,0 1 1 0 0,0-1-1 0 0,1 0 0 0 0,-1 0 0 0 0,1 0 0 0 0,0 0 0 0 0,0 0 0 0 0,7 6 0 0 0,-2-3 1 0 0,0-2 0 0 0,0 1 0 0 0,0-1-1 0 0,0 0 1 0 0,1 0 0 0 0,14 5 0 0 0,6-1 5 0 0,0-1 0 0 0,0-2 1 0 0,50 5-1 0 0,-20-5-372 0 0,0-2 0 0 0,1-4 0 0 0,79-8-1 0 0,-125 5-379 0 0,0 0 0 0 0,0 0 0 0 0,25-11 0 0 0,-30 10-509 0 0,-1 0-1 0 0,1-1 1 0 0,11-9-1 0 0,10-16-6993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3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1 8900 0 0,'0'0'8161'0'0,"-15"0"-7088"0"0,10 0-1004 0 0,-22-1 119 0 0,-1 2 1 0 0,1 1-1 0 0,-1 1 0 0 0,-48 13 1 0 0,37-3-160 0 0,-38 18 1 0 0,67-26-32 0 0,0 0 1 0 0,0 1-1 0 0,0 0 0 0 0,1 0 1 0 0,0 1-1 0 0,1 0 0 0 0,-1 1 1 0 0,2-1-1 0 0,-10 12 0 0 0,16-17-3 0 0,-1 0-1 0 0,0 1 0 0 0,1-1 1 0 0,-1 1-1 0 0,1 0 0 0 0,0-1 0 0 0,0 1 1 0 0,0 0-1 0 0,0 0 0 0 0,0 0 0 0 0,1 0 1 0 0,-1 0-1 0 0,1 0 0 0 0,0 5 1 0 0,0-6 1 0 0,0 0 0 0 0,1 0 0 0 0,-1 0 1 0 0,1 1-1 0 0,0-1 0 0 0,0 0 1 0 0,0 0-1 0 0,0-1 0 0 0,0 1 1 0 0,0 0-1 0 0,1 0 0 0 0,-1 0 0 0 0,1-1 1 0 0,-1 1-1 0 0,4 2 0 0 0,3 2-3 0 0,1-1-1 0 0,1 0 0 0 0,-1 0 0 0 0,1-1 0 0 0,-1 0 0 0 0,17 4 0 0 0,135 38-27 0 0,-72-23 40 0 0,107 44-1 0 0,-180-60-12 0 0,-1 0 0 0 0,1 1 0 0 0,-1 1 0 0 0,-1 1 0 0 0,0 0 0 0 0,16 13 0 0 0,-27-19 8 0 0,1-1-1 0 0,0 1 1 0 0,-1 0 0 0 0,0 0 0 0 0,0 0 0 0 0,0 0 0 0 0,0 0 0 0 0,-1 1 0 0 0,0-1 0 0 0,0 1-1 0 0,0 0 1 0 0,0-1 0 0 0,-1 1 0 0 0,1 0 0 0 0,-1 0 0 0 0,-1 0 0 0 0,1 0 0 0 0,-1 0 0 0 0,1 0-1 0 0,-2 1 1 0 0,1-1 0 0 0,0 0 0 0 0,-1 0 0 0 0,-2 8 0 0 0,1-9 7 0 0,1 0 1 0 0,-1 0-1 0 0,0-1 0 0 0,0 1 0 0 0,0 0 1 0 0,-1-1-1 0 0,1 1 0 0 0,-1-1 0 0 0,0 0 1 0 0,0 0-1 0 0,0 0 0 0 0,0-1 1 0 0,-1 1-1 0 0,-5 3 0 0 0,-3 1 16 0 0,-1 0 1 0 0,-26 8-1 0 0,16-6-201 0 0,0-2 1 0 0,-1-1-1 0 0,1-1 0 0 0,-1 0 1 0 0,0-2-1 0 0,0-1 1 0 0,0-1-1 0 0,-31-2 1 0 0,52 0-101 0 0,1 1 0 0 0,-1 0 0 0 0,0-1 0 0 0,0 1 0 0 0,0-1 1 0 0,1 0-1 0 0,-1 0 0 0 0,0 0 0 0 0,1 0 0 0 0,-1 0 0 0 0,1-1 1 0 0,-1 1-1 0 0,-3-4 0 0 0,4 2-332 0 0,1 0 0 0 0,-1 1 0 0 0,0-1 0 0 0,1 0 0 0 0,0 0 0 0 0,0 0 0 0 0,0 0 0 0 0,0-1 0 0 0,0 1 0 0 0,0-4 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3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26 633 14663 0 0,'0'0'2833'0'0,"-25"137"-2833"0"0,33-117-1857 0 0,39-20-3313 0 0</inkml:trace>
  <inkml:trace contextRef="#ctx0" brushRef="#br0" timeOffset="1">52 0 15895 0 0,'0'0'2561'0'0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3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395 912 12246 0 0,'0'0'4941'0'0,"-26"-5"-4995"0"0,-87-17-66 0 0,107 21 102 0 0,-1-1 0 0 0,0 2 1 0 0,0-1-1 0 0,0 1 0 0 0,0 0 0 0 0,0 1 0 0 0,0-1 1 0 0,-9 3-1 0 0,11-1-2 0 0,0 1-1 0 0,-1-1 1 0 0,1 1 0 0 0,0 0 0 0 0,0 0 0 0 0,-7 7-1 0 0,6-6 6 0 0,-5 5 152 0 0,0 0 1 0 0,0 1-1 0 0,1 0 1 0 0,0 1 0 0 0,1 0-1 0 0,0 1 1 0 0,0 0 0 0 0,2 0-1 0 0,-1 0 1 0 0,2 1-1 0 0,0 0 1 0 0,0 1 0 0 0,1 0-1 0 0,1-1 1 0 0,0 1-1 0 0,1 1 1 0 0,0-1 0 0 0,0 19-1 0 0,3-26-73 0 0,0-1 0 0 0,0 0 1 0 0,0 0-1 0 0,1 1 0 0 0,0-1 0 0 0,0 0 0 0 0,4 11 0 0 0,-4-13-48 0 0,1-1-1 0 0,0 0 1 0 0,0 0-1 0 0,0 0 1 0 0,0-1-1 0 0,0 1 1 0 0,1 0-1 0 0,-1-1 1 0 0,1 0-1 0 0,0 1 1 0 0,0-1-1 0 0,-1 0 1 0 0,2 0-1 0 0,-1-1 1 0 0,0 1-1 0 0,4 1 1 0 0,10 2 5 0 0,0 0 0 0 0,1-1 1 0 0,0-1-1 0 0,0 0 0 0 0,-1-2 1 0 0,1 0-1 0 0,1-1 0 0 0,-1-1 1 0 0,-1 0-1 0 0,21-5 0 0 0,-8 0-20 0 0,-1-2 0 0 0,0-1 0 0 0,0-1 0 0 0,-1-2 0 0 0,-1 0 0 0 0,0-2 0 0 0,0-1 0 0 0,44-35 0 0 0,-42 27-128 0 0,-1-1 0 0 0,-1-1 0 0 0,-1-1 0 0 0,-2-2 0 0 0,0 0 0 0 0,38-63 0 0 0,-49 67 86 0 0,-2-1-1 0 0,0-1 1 0 0,-1 0-1 0 0,-2 0 1 0 0,0-1 0 0 0,6-47-1 0 0,-9 30 76 0 0,-2 0 0 0 0,-2 0-1 0 0,-7-64 1 0 0,2 78 61 0 0,-2-1-1 0 0,-1 1 1 0 0,-1 1 0 0 0,-2-1-1 0 0,-1 1 1 0 0,-1 1-1 0 0,-2 0 1 0 0,0 1-1 0 0,-2 0 1 0 0,-33-41 0 0 0,41 57 64 0 0,-1 0 1 0 0,0 0 0 0 0,-12-9 0 0 0,18 17-74 0 0,0 1 0 0 0,0-1 0 0 0,-1 1 0 0 0,1 0 1 0 0,-1 0-1 0 0,1 0 0 0 0,-1 1 0 0 0,0-1 1 0 0,0 1-1 0 0,0 0 0 0 0,0 0 0 0 0,0 0 1 0 0,-8 0-1 0 0,10 1-57 0 0,0 0 0 0 0,-1 0-1 0 0,1 0 1 0 0,0 0 0 0 0,0 1 0 0 0,-1-1 0 0 0,1 1 0 0 0,0 0 0 0 0,0 0-1 0 0,0 0 1 0 0,-1 0 0 0 0,1 0 0 0 0,0 0 0 0 0,0 0 0 0 0,1 1-1 0 0,-1-1 1 0 0,0 1 0 0 0,0-1 0 0 0,1 1 0 0 0,-1 0 0 0 0,1 0 0 0 0,-1-1-1 0 0,1 1 1 0 0,-2 4 0 0 0,-1 2-29 0 0,1 1-1 0 0,-1 0 0 0 0,2 0 1 0 0,-1 0-1 0 0,-1 10 0 0 0,-2 29-13 0 0,2 0 0 0 0,2 0 0 0 0,5 67 0 0 0,0-85-3 0 0,0-1-1 0 0,2 1 1 0 0,2-1-1 0 0,0 0 0 0 0,2 0 1 0 0,23 50-1 0 0,-12-39-12 0 0,3-1-1 0 0,1-1 1 0 0,55 68-1 0 0,-14-36-493 0 0,123 103 0 0 0,-55-55-3057 0 0,-109-91 719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5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1046 13478 0 0,'0'0'3722'0'0,"0"-4"-2674"0"0,0-18-869 0 0,1-1 0 0 0,1 1 0 0 0,2 0 1 0 0,0 0-1 0 0,1 0 0 0 0,1 0 0 0 0,1 1 0 0 0,12-26 0 0 0,241-458 21 0 0,-233 455 7 0 0,25-40 520 0 0,-51 89-710 0 0,0-1-1 0 0,0 1 1 0 0,1 0 0 0 0,-1-1 0 0 0,0 1 0 0 0,1 0 0 0 0,-1 0 0 0 0,1 0 0 0 0,0 0 0 0 0,-1 0 0 0 0,1 1 0 0 0,0-1 0 0 0,-1 0 0 0 0,1 1 0 0 0,0-1 0 0 0,0 1 0 0 0,0 0 0 0 0,-1-1 0 0 0,1 1-1 0 0,0 0 1 0 0,0 0 0 0 0,0 0 0 0 0,3 1 0 0 0,1 0-33 0 0,-1 0 0 0 0,0 0 0 0 0,0 1 0 0 0,0 0 0 0 0,0 0-1 0 0,-1 0 1 0 0,9 5 0 0 0,11 10-147 0 0,-1 1 0 0 0,30 33 1 0 0,-26-25 151 0 0,178 192 74 0 0,-10-8 122 0 0,-184-199-166 0 0,3 3-12 0 0,2 1 0 0 0,-1-2 0 0 0,2 0-1 0 0,17 10 1 0 0,-30-21 2 0 0,-1 0 1 0 0,1 0-1 0 0,-1 0 0 0 0,1 0 0 0 0,0-1 1 0 0,-1 1-1 0 0,1-1 0 0 0,0 0 0 0 0,0-1 1 0 0,0 1-1 0 0,0 0 0 0 0,0-1 0 0 0,0 0 1 0 0,0 0-1 0 0,0 0 0 0 0,0-1 1 0 0,0 1-1 0 0,0-1 0 0 0,0 0 0 0 0,0 0 1 0 0,0 0-1 0 0,-1-1 0 0 0,1 1 0 0 0,0-1 1 0 0,-1 0-1 0 0,1 0 0 0 0,4-4 0 0 0,-1-1 56 0 0,0 0-1 0 0,0-1 1 0 0,0 0-1 0 0,-1 0 0 0 0,0-1 1 0 0,8-17-1 0 0,26-65 132 0 0,-23 52-154 0 0,7-25 74 0 0,-2 0 1 0 0,-3-1 0 0 0,-3-1 0 0 0,-3-1-1 0 0,-2 0 1 0 0,-4 0 0 0 0,-1-71 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5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305 157 11525 0 0,'0'0'4237'0'0,"-34"21"-3045"0"0,-107 68-813 0 0,135-85-364 0 0,1 0-1 0 0,0 0 1 0 0,-1 0-1 0 0,2 1 1 0 0,-1 0-1 0 0,0 0 1 0 0,1 0-1 0 0,0 1 1 0 0,-4 6-1 0 0,6-8 0 0 0,1 0 0 0 0,0 0 0 0 0,0 0 0 0 0,0 0 0 0 0,1 0 0 0 0,-1 0 0 0 0,1 0 0 0 0,0 0-1 0 0,0 6 1 0 0,0 0 17 0 0,0-6-20 0 0,1 0 0 0 0,-1 0 0 0 0,0 0 0 0 0,1 0 1 0 0,0 0-1 0 0,0-1 0 0 0,0 1 0 0 0,0 0 0 0 0,1-1 0 0 0,0 1 0 0 0,-1-1 0 0 0,1 0 0 0 0,0 1 0 0 0,1-1 0 0 0,-1 0 0 0 0,5 5 1 0 0,-2-4-1 0 0,1 1 0 0 0,-1-1 1 0 0,1 0-1 0 0,0 0 1 0 0,0-1-1 0 0,1 0 1 0 0,-1 0-1 0 0,11 3 1 0 0,9 1 15 0 0,0-1 0 0 0,0-2 0 0 0,53 3 0 0 0,-45-6 6 0 0,0-1 1 0 0,0-1-1 0 0,-1-2 0 0 0,52-10 0 0 0,-71 10-19 0 0,0-1 0 0 0,-1-1 0 0 0,1 0 0 0 0,-1-1 0 0 0,0 0-1 0 0,0-1 1 0 0,-1 0 0 0 0,1-1 0 0 0,-2-1 0 0 0,1 0 0 0 0,-1 0 0 0 0,-1-1 0 0 0,11-13-1 0 0,-16 18 3 0 0,0-1-1 0 0,-1-1 0 0 0,0 1 0 0 0,0 0 0 0 0,-1-1 0 0 0,1 0 0 0 0,-1 0 0 0 0,-1 0 1 0 0,1 0-1 0 0,-1 0 0 0 0,-1-1 0 0 0,1 1 0 0 0,-1-1 0 0 0,-1 1 0 0 0,1-1 0 0 0,-1 1 0 0 0,-1-1 1 0 0,1 1-1 0 0,-1-1 0 0 0,0 1 0 0 0,-1-1 0 0 0,0 1 0 0 0,0 0 0 0 0,-1 0 0 0 0,0 0 1 0 0,0 0-1 0 0,0 0 0 0 0,-1 1 0 0 0,-8-12 0 0 0,0 6 100 0 0,-1 1 1 0 0,0 0-1 0 0,0 1 0 0 0,-1 1 1 0 0,-1 0-1 0 0,1 1 0 0 0,-1 0 1 0 0,0 2-1 0 0,-26-9 0 0 0,-3 2 147 0 0,-1 1-1 0 0,-63-7 0 0 0,54 12-162 0 0,-1 3 1 0 0,-96 4 0 0 0,141 1-95 0 0,-1 0 1 0 0,0 0 0 0 0,1 1 0 0 0,-14 5-1 0 0,22-6-24 0 0,-1 0-1 0 0,1 0 0 0 0,0 0 1 0 0,-1 0-1 0 0,1 1 1 0 0,0-1-1 0 0,0 1 0 0 0,0 0 1 0 0,0-1-1 0 0,0 1 1 0 0,0 0-1 0 0,1 0 0 0 0,-1 0 1 0 0,0 0-1 0 0,1 0 0 0 0,0 1 1 0 0,-1-1-1 0 0,1 0 1 0 0,0 1-1 0 0,0-1 0 0 0,0 4 1 0 0,0-5-56 0 0,1 1 1 0 0,0 0-1 0 0,-1 0 1 0 0,1 0-1 0 0,0-1 0 0 0,0 1 1 0 0,0 0-1 0 0,0 0 1 0 0,0 0-1 0 0,1-1 0 0 0,-1 1 1 0 0,0 0-1 0 0,1 0 1 0 0,0-1-1 0 0,-1 1 1 0 0,1 0-1 0 0,0-1 0 0 0,0 1 1 0 0,0 0-1 0 0,0-1 1 0 0,0 1-1 0 0,0-1 1 0 0,0 0-1 0 0,0 1 0 0 0,1-1 1 0 0,-1 0-1 0 0,1 0 1 0 0,-1 0-1 0 0,1 0 1 0 0,-1 0-1 0 0,3 1 0 0 0,6 3-462 0 0,0-1 0 0 0,1 0 0 0 0,-1-1 0 0 0,16 3-1 0 0,-18-5 139 0 0,128 23-5972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5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36 13302 0 0,'0'0'1812'0'0,"0"19"-289"0"0,-1-1-1232 0 0,0-10-226 0 0,0 0 0 0 0,1 0-1 0 0,0 0 1 0 0,0 0-1 0 0,1 0 1 0 0,0 0 0 0 0,0 0-1 0 0,1-1 1 0 0,0 1-1 0 0,1-1 1 0 0,0 1 0 0 0,4 8-1 0 0,-2-6 2 0 0,-3-6-58 0 0,-1 0-1 0 0,2 1 1 0 0,-1-1-1 0 0,0 0 1 0 0,1 0-1 0 0,0-1 1 0 0,0 1-1 0 0,0-1 1 0 0,4 5 0 0 0,-6-8-5 0 0,0 0 1 0 0,0 0-1 0 0,0 0 1 0 0,0 0-1 0 0,0-1 1 0 0,0 1-1 0 0,0 0 1 0 0,0 0-1 0 0,0-1 1 0 0,-1 1-1 0 0,1-1 1 0 0,0 1-1 0 0,0 0 1 0 0,0-1-1 0 0,-1 0 1 0 0,1 1-1 0 0,0-1 1 0 0,0 1-1 0 0,-1-1 1 0 0,1 0-1 0 0,0 0 1 0 0,-1 1-1 0 0,1-1 1 0 0,0-1-1 0 0,20-26 126 0 0,-15 18-119 0 0,6-6-25 0 0,1 1 0 0 0,0 0 0 0 0,1 1 0 0 0,1 1 0 0 0,0 0 0 0 0,1 1-1 0 0,0 1 1 0 0,1 0 0 0 0,0 1 0 0 0,0 1 0 0 0,1 1 0 0 0,0 0 0 0 0,1 1 0 0 0,0 1 0 0 0,0 1-1 0 0,0 1 1 0 0,1 0 0 0 0,-1 2 0 0 0,1 0 0 0 0,23 1 0 0 0,-34 2 56 0 0,0 0 1 0 0,0 0-1 0 0,0 1 0 0 0,0 0 1 0 0,0 0-1 0 0,-1 1 0 0 0,1 0 1 0 0,-1 1-1 0 0,0 0 0 0 0,0 0 1 0 0,0 1-1 0 0,0 0 0 0 0,-1 0 1 0 0,1 1-1 0 0,-2 0 0 0 0,1 0 1 0 0,-1 0-1 0 0,1 1 1 0 0,-2 0-1 0 0,1 1 0 0 0,-1-1 1 0 0,0 1-1 0 0,-1 0 0 0 0,0 0 1 0 0,0 0-1 0 0,0 1 0 0 0,-1-1 1 0 0,-1 1-1 0 0,0 0 0 0 0,0 0 1 0 0,1 12-1 0 0,1 19-152 0 0,-2 0 0 0 0,-2 0 0 0 0,-1 0 0 0 0,-11 64 0 0 0,10-81-1962 0 0,34-24-6101 0 0,25-26 2427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6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13782 0 0,'0'0'2417'0'0,"285"-11"-2369"0"0,-205 20-352 0 0,-12 17-1296 0 0,-21 4-994 0 0,-22 1-911 0 0,-12-7-945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2028 0 10229 0 0,'0'0'2395'0'0,"-41"3"-351"0"0,-4 1-1527 0 0,-220 11 1565 0 0,80-12-901 0 0,-108 5 204 0 0,223-2-1223 0 0,1 3 0 0 0,-86 22 0 0 0,67-6-118 0 0,0 3 0 0 0,-125 61 1 0 0,164-65 52 0 0,1 3 1 0 0,1 1 0 0 0,2 3 0 0 0,1 1 0 0 0,-63 61 0 0 0,89-75-14 0 0,1 1 0 0 0,1 1 0 0 0,0 1 0 0 0,2 0-1 0 0,0 1 1 0 0,2 0 0 0 0,0 1 0 0 0,2 0 0 0 0,0 1 0 0 0,2 0 0 0 0,1 1 0 0 0,0 0 0 0 0,2 0 0 0 0,1 0 0 0 0,1 1-1 0 0,1-1 1 0 0,1 1 0 0 0,2 0 0 0 0,6 50 0 0 0,-2-58-55 0 0,0 0 1 0 0,0 0-1 0 0,2 0 1 0 0,0-1-1 0 0,2 1 0 0 0,-1-2 1 0 0,2 0-1 0 0,0 0 1 0 0,1 0-1 0 0,1-1 1 0 0,0-1-1 0 0,1 0 0 0 0,0-1 1 0 0,27 20-1 0 0,-8-10-13 0 0,0-1-1 0 0,2-1 1 0 0,0-2-1 0 0,1-2 1 0 0,1-1-1 0 0,44 13 1 0 0,-17-11 8 0 0,0-3 0 0 0,1-3 0 0 0,97 6 0 0 0,197-12-99 0 0,-316-6 72 0 0,-1-2 1 0 0,1-1-1 0 0,-1-3 0 0 0,0-1 1 0 0,0-2-1 0 0,64-23 0 0 0,-103 31 26 0 0,0 0 1 0 0,-1 1-1 0 0,1-1 0 0 0,0 0 0 0 0,0 0 0 0 0,-1 0 0 0 0,1 0 1 0 0,0 0-1 0 0,-1 0 0 0 0,1 0 0 0 0,-1-1 0 0 0,0 1 0 0 0,1-1 0 0 0,-1 1 1 0 0,0-1-1 0 0,0 1 0 0 0,0-1 0 0 0,0 0 0 0 0,0 1 0 0 0,0-1 1 0 0,-1 0-1 0 0,1 0 0 0 0,0 0 0 0 0,-1 1 0 0 0,0-1 0 0 0,1 0 1 0 0,-1-2-1 0 0,0 1 16 0 0,-1 1 0 0 0,1-1 1 0 0,-1 0-1 0 0,0 1 0 0 0,0-1 1 0 0,0 1-1 0 0,0-1 0 0 0,-1 1 1 0 0,1 0-1 0 0,-1-1 1 0 0,1 1-1 0 0,-1 0 0 0 0,0 0 1 0 0,0 0-1 0 0,1 0 0 0 0,-2 1 1 0 0,1-1-1 0 0,0 0 0 0 0,-4-1 1 0 0,-31-20 25 0 0,-1 3 1 0 0,-1 1 0 0 0,-54-19 0 0 0,-133-28-415 0 0,174 52-326 0 0,-1 3-1 0 0,0 3 0 0 0,-75-4 1 0 0,124 12-673 0 0,9 1-466 0 0,91 5-4639 0 0,-10 0-182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7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 10 10133 0 0,'0'0'8524'0'0,"-46"-2"-7692"0"0,-151-5-528 0 0,181 7-280 0 0,0 0 0 0 0,0 1 0 0 0,0 1 0 0 0,0 0-1 0 0,1 1 1 0 0,-1 1 0 0 0,-25 9 0 0 0,29-6 2 0 0,-1 0-1 0 0,1 0 1 0 0,1 1 0 0 0,-1 1-1 0 0,1 0 1 0 0,-13 15 0 0 0,15-16 7 0 0,1 1-1 0 0,0 0 1 0 0,0 1 0 0 0,1-1-1 0 0,0 1 1 0 0,1 1 0 0 0,0-1-1 0 0,1 1 1 0 0,0 0 0 0 0,0 1-1 0 0,1-1 1 0 0,1 1 0 0 0,0 0-1 0 0,1 0 1 0 0,0-1 0 0 0,0 2-1 0 0,2-1 1 0 0,-1 0 0 0 0,3 14 0 0 0,-2-22-25 0 0,1-1 0 0 0,0 0 0 0 0,0 1 1 0 0,0-1-1 0 0,0 0 0 0 0,0 0 0 0 0,1 0 1 0 0,0 0-1 0 0,-1 0 0 0 0,1 0 1 0 0,0 0-1 0 0,1 0 0 0 0,-1-1 0 0 0,0 1 1 0 0,1-1-1 0 0,-1 0 0 0 0,1 0 1 0 0,0 0-1 0 0,0 0 0 0 0,0 0 0 0 0,0 0 1 0 0,0-1-1 0 0,0 1 0 0 0,0-1 1 0 0,1 0-1 0 0,-1 0 0 0 0,0 0 0 0 0,7 0 1 0 0,10 2 58 0 0,0 0 1 0 0,0-2 0 0 0,35-1-1 0 0,-36-1 20 0 0,-3 1-66 0 0,0-1 0 0 0,0-1 0 0 0,0-1 0 0 0,0 0 0 0 0,0-1 0 0 0,0-1-1 0 0,-1 0 1 0 0,0-1 0 0 0,0-1 0 0 0,-1 0 0 0 0,26-18 0 0 0,-33 20-27 0 0,-6 4 7 0 0,0 0-1 0 0,0 0 0 0 0,0 0 1 0 0,0 1-1 0 0,0-1 1 0 0,0 0-1 0 0,1 1 0 0 0,-1-1 1 0 0,0 1-1 0 0,1-1 0 0 0,-1 1 1 0 0,0-1-1 0 0,0 1 1 0 0,2 0-1 0 0,-1 16-355 0 0,-2 113-133 0 0,0-128 393 0 0,0 1 0 0 0,0-1-1 0 0,0 1 1 0 0,0-1 0 0 0,0 1 0 0 0,1-1 0 0 0,-1 0 0 0 0,0 1 0 0 0,1-1 0 0 0,-1 0-1 0 0,1 1 1 0 0,0-1 0 0 0,-1 0 0 0 0,1 1 0 0 0,0-1 0 0 0,0 0 0 0 0,0 0 0 0 0,0 0-1 0 0,0 0 1 0 0,0 0 0 0 0,0 0 0 0 0,0 0 0 0 0,1 0 0 0 0,-1-1 0 0 0,0 1 0 0 0,0 0-1 0 0,1-1 1 0 0,-1 1 0 0 0,0 0 0 0 0,3 0 0 0 0,4 0-790 0 0,0 0 1 0 0,0 0-1 0 0,0 0 0 0 0,14-2 1 0 0,-8 1-759 0 0,49 0-6691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5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490 730 13190 0 0,'0'0'7265'0'0,"-9"-2"-7159"0"0,-17-2-105 0 0,1 1-1 0 0,-1 0 0 0 0,0 2 0 0 0,1 1 0 0 0,-1 2 0 0 0,0 0 0 0 0,-44 10 0 0 0,56-9 61 0 0,0 1-1 0 0,0 0 1 0 0,1 1-1 0 0,-1 0 1 0 0,1 1-1 0 0,1 1 1 0 0,-1 0-1 0 0,1 1 1 0 0,0 0 0 0 0,1 0-1 0 0,0 2 1 0 0,1-1-1 0 0,-1 1 1 0 0,2 1-1 0 0,-1 0 1 0 0,-7 13-1 0 0,14-19 12 0 0,0 0-1 0 0,1 0 0 0 0,-1 1 1 0 0,1-1-1 0 0,0 1 1 0 0,1 0-1 0 0,-1 0 0 0 0,0 6 1 0 0,2-10-57 0 0,0 0-1 0 0,0 0 1 0 0,0 0 0 0 0,0 0 0 0 0,0 0-1 0 0,0 0 1 0 0,1 0 0 0 0,-1 0 0 0 0,1 0 0 0 0,-1-1-1 0 0,1 1 1 0 0,-1 0 0 0 0,1 0 0 0 0,0 0-1 0 0,0-1 1 0 0,0 1 0 0 0,0 0 0 0 0,0-1 0 0 0,1 1-1 0 0,-1-1 1 0 0,0 1 0 0 0,1-1 0 0 0,-1 0-1 0 0,1 0 1 0 0,-1 1 0 0 0,1-1 0 0 0,0 0 0 0 0,-1 0-1 0 0,4 1 1 0 0,15 2 23 0 0,0 0 0 0 0,0-1 0 0 0,0-1 1 0 0,0-1-1 0 0,1-1 0 0 0,32-3 0 0 0,-14-1-26 0 0,0-2 1 0 0,0-1 0 0 0,-1-2-1 0 0,0-1 1 0 0,0-2-1 0 0,47-23 1 0 0,-59 23-132 0 0,0-2 1 0 0,0 0-1 0 0,-2-2 0 0 0,0-1 0 0 0,0-1 1 0 0,-2-1-1 0 0,0-1 0 0 0,-1-1 0 0 0,21-27 1 0 0,-33 34 29 0 0,0 0-1 0 0,0 0 1 0 0,-2-1 0 0 0,1 0 0 0 0,-2-1 0 0 0,0 0 0 0 0,-1 1 0 0 0,3-20 0 0 0,-2-1-33 0 0,-2 0-1 0 0,0-61 1 0 0,-4 74 193 0 0,-2 0 1 0 0,0 0-1 0 0,-1 0 0 0 0,-1 0 0 0 0,-2 1 1 0 0,0-1-1 0 0,-1 1 0 0 0,-1 1 1 0 0,-1-1-1 0 0,-1 2 0 0 0,-1-1 0 0 0,-1 1 1 0 0,-26-33-1 0 0,35 48 99 0 0,-1 1 0 0 0,0-1 0 0 0,0 1 0 0 0,0 0 0 0 0,0 1 0 0 0,-1-1-1 0 0,1 1 1 0 0,-1 0 0 0 0,-9-5 0 0 0,12 8-132 0 0,0-1 0 0 0,0 1 0 0 0,1-1 0 0 0,-1 1 0 0 0,0 0 1 0 0,0-1-1 0 0,0 1 0 0 0,0 0 0 0 0,0 0 0 0 0,0 1 0 0 0,0-1 0 0 0,0 0 0 0 0,0 1 0 0 0,1-1 0 0 0,-1 1 0 0 0,0-1 0 0 0,0 1 0 0 0,0 0 0 0 0,1 0 0 0 0,-1 0 0 0 0,0 0 0 0 0,1 0 0 0 0,-1 0 0 0 0,1 1 0 0 0,-1-1 0 0 0,1 0 0 0 0,0 1 0 0 0,-1-1 0 0 0,1 1 1 0 0,-1 2-1 0 0,-4 6-29 0 0,0-1 1 0 0,1 2-1 0 0,0-1 1 0 0,1 1 0 0 0,0-1-1 0 0,1 1 1 0 0,0 0-1 0 0,0 0 1 0 0,1 1-1 0 0,0 11 1 0 0,-1 24 25 0 0,4 52-1 0 0,0-66-40 0 0,2-6-74 0 0,1 0-1 0 0,2 0 1 0 0,0-1 0 0 0,2 0 0 0 0,1 0 0 0 0,22 45 0 0 0,-17-39-443 0 0,-1 0 0 0 0,-1 2 1 0 0,10 48-1 0 0,-4 66-3164 0 0,-13-84-1049 0 0,-1-32-714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7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11173 0 0,'0'0'2839'0'0,"0"20"-67"0"0,1 8-1900 0 0,1-4-180 0 0,-2-1 0 0 0,0 0-1 0 0,-6 31 1 0 0,4-44-505 0 0,-1-1 0 0 0,0 0 0 0 0,-1 0 0 0 0,0 0 0 0 0,0 0 0 0 0,-1-1-1 0 0,-9 14 1 0 0,7-13-147 0 0,2-1 0 0 0,0 2 0 0 0,0-1-1 0 0,0 0 1 0 0,-5 18 0 0 0,10-27-52 0 0,0 1 0 0 0,0-1 0 0 0,-1 1-1 0 0,1-1 1 0 0,0 0 0 0 0,0 1 0 0 0,0-1 0 0 0,0 1 0 0 0,0-1 0 0 0,0 0 0 0 0,0 1 0 0 0,0-1 0 0 0,0 1-1 0 0,0-1 1 0 0,0 0 0 0 0,0 1 0 0 0,0-1 0 0 0,0 1 0 0 0,0-1 0 0 0,0 0 0 0 0,1 1 0 0 0,-1-1-1 0 0,0 0 1 0 0,0 1 0 0 0,0-1 0 0 0,1 1 0 0 0,-1-1 0 0 0,0 0 0 0 0,1 1 0 0 0,15 0-882 0 0,-10-1 643 0 0,19-1-491 0 0,0-1 0 0 0,0-2 0 0 0,36-9 0 0 0,81-29-3663 0 0,-70 20 1414 0 0,-47 14 2135 0 0,68-18-1043 0 0,-73 22 2500 0 0,-1 1 0 0 0,34-2-1 0 0,-50 4-333 0 0,-1 1-1 0 0,1 0 1 0 0,-1 0 0 0 0,1 0-1 0 0,0 0 1 0 0,-1 1 0 0 0,1-1-1 0 0,-1 1 1 0 0,1-1-1 0 0,-1 1 1 0 0,1 0 0 0 0,-1 0-1 0 0,1 0 1 0 0,3 3-1 0 0,-4-2-86 0 0,-1 0-1 0 0,0-1 0 0 0,0 1 0 0 0,1 0 1 0 0,-1 0-1 0 0,0 0 0 0 0,-1 1 0 0 0,1-1 1 0 0,0 0-1 0 0,-1 0 0 0 0,1 0 0 0 0,-1 0 1 0 0,0 1-1 0 0,1-1 0 0 0,-1 5 0 0 0,0 3 239 0 0,1 1 0 0 0,-2-1-1 0 0,1 1 1 0 0,-3 12-1 0 0,2-18-358 0 0,-1 0 0 0 0,1 0 0 0 0,-1 0 0 0 0,0-1-1 0 0,-1 1 1 0 0,1-1 0 0 0,-1 1 0 0 0,1-1-1 0 0,-1 0 1 0 0,-7 6 0 0 0,-38 41-342 0 0,105-77-15070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8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1 9172 0 0,'0'0'9156'0'0,"-4"0"-7856"0"0,0 0-1174 0 0,-1 0 1 0 0,1 0-1 0 0,-1 0 1 0 0,1 1 0 0 0,0-1-1 0 0,-1 1 1 0 0,1 0-1 0 0,0 1 1 0 0,0-1 0 0 0,-1 1-1 0 0,1 0 1 0 0,-7 4-1 0 0,-2 3-193 0 0,0 0 0 0 0,-15 15 0 0 0,5-5 197 0 0,18-14-143 0 0,-14 9 49 0 0,-31 34 0 0 0,46-44-59 0 0,1 1 0 0 0,-1-1-1 0 0,1 0 1 0 0,0 1 0 0 0,0 0-1 0 0,0 0 1 0 0,1 0-1 0 0,0 0 1 0 0,-1 0 0 0 0,2 0-1 0 0,-1 1 1 0 0,1-1 0 0 0,0 1-1 0 0,-1 6 1 0 0,2-11 10 0 0,4 30-722 0 0,-3-30 713 0 0,-1 1-1 0 0,1 0 1 0 0,1-1 0 0 0,-1 0 0 0 0,0 1-1 0 0,0-1 1 0 0,1 0 0 0 0,-1 0-1 0 0,0 1 1 0 0,1-1 0 0 0,-1 0 0 0 0,1 0-1 0 0,0-1 1 0 0,-1 1 0 0 0,4 1-1 0 0,22 9-50 0 0,-14-6 62 0 0,-1 0 0 0 0,0 0 1 0 0,20 13-1 0 0,-29-16 13 0 0,0 0 0 0 0,-1 0-1 0 0,1 1 1 0 0,-1-1 0 0 0,1 1 0 0 0,-1-1-1 0 0,0 1 1 0 0,1 0 0 0 0,-2 0 0 0 0,1 0 0 0 0,0 0-1 0 0,0 0 1 0 0,-1 1 0 0 0,0-1 0 0 0,0 0-1 0 0,0 1 1 0 0,0-1 0 0 0,1 7 0 0 0,-1 0 68 0 0,-1 0 1 0 0,0 0-1 0 0,0-1 0 0 0,-1 1 1 0 0,-3 16-1 0 0,3-20-95 0 0,-1-1-1 0 0,-1 1 0 0 0,1-1 0 0 0,-1 0 0 0 0,0 0 0 0 0,0 0 1 0 0,0 0-1 0 0,-1 0 0 0 0,1-1 0 0 0,-7 6 0 0 0,31-20-8231 0 0,21-13-1875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8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505 1 12342 0 0,'0'0'8305'0'0,"-19"12"-7716"0"0,-269 144 2170 0 0,279-152-2747 0 0,-29 17 52 0 0,37-20-64 0 0,-1 0-1 0 0,1 0 1 0 0,0 0-1 0 0,-1 0 1 0 0,1 0-1 0 0,0 1 1 0 0,0-1-1 0 0,0 1 1 0 0,0-1 0 0 0,0 0-1 0 0,0 1 1 0 0,0 0-1 0 0,0-1 1 0 0,0 1-1 0 0,1 0 1 0 0,-1-1-1 0 0,1 1 1 0 0,-1 0-1 0 0,1 2 1 0 0,0-3-18 0 0,0 0 0 0 0,0 0 0 0 0,0 0 0 0 0,0 0 0 0 0,0-1 0 0 0,0 1 0 0 0,1 0 0 0 0,-1 0 0 0 0,0 0 1 0 0,1 0-1 0 0,-1-1 0 0 0,0 1 0 0 0,1 0 0 0 0,-1 0 0 0 0,1-1 0 0 0,-1 1 0 0 0,1 0 0 0 0,-1-1 0 0 0,1 1 0 0 0,0 0 0 0 0,0 0 1 0 0,21 9-406 0 0,-15-8 333 0 0,89 28-472 0 0,-62-21 515 0 0,-1 2 0 0 0,1 1 1 0 0,-2 1-1 0 0,41 23 1 0 0,-67-32 37 0 0,-1 0 1 0 0,0 0-1 0 0,0 0 0 0 0,0 1 1 0 0,0-1-1 0 0,-1 1 1 0 0,1 1-1 0 0,-2-1 1 0 0,1 0-1 0 0,6 13 1 0 0,-8-15 4 0 0,-1 1 1 0 0,0-1-1 0 0,0 1 1 0 0,0 0-1 0 0,0-1 1 0 0,0 1-1 0 0,-1 0 1 0 0,1 0-1 0 0,-1-1 1 0 0,0 1-1 0 0,0 0 1 0 0,-1 0-1 0 0,1 0 1 0 0,-1-1-1 0 0,0 1 1 0 0,0 0-1 0 0,0-1 1 0 0,0 1-1 0 0,-1-1 1 0 0,0 1-1 0 0,-2 3 1 0 0,-1 0 1 0 0,0 0-1 0 0,-1 0 1 0 0,-1-1 0 0 0,1 0 0 0 0,-1 0 0 0 0,0 0 0 0 0,0-1-1 0 0,-12 7 1 0 0,-10 3 21 0 0,-34 15 1 0 0,-112 33 182 0 0,147-54-902 0 0,-1-3 0 0 0,1 0 0 0 0,-1-2 0 0 0,-36 1 0 0 0,65-5 638 0 0,0 1 0 0 0,0-1 0 0 0,-1 0-1 0 0,1 0 1 0 0,0 0 0 0 0,0 0 0 0 0,0 0 0 0 0,-1 0 0 0 0,1 0 0 0 0,0 0 0 0 0,0 0 0 0 0,0 0-1 0 0,-1 0 1 0 0,1 0 0 0 0,0 0 0 0 0,0 0 0 0 0,-1 0 0 0 0,1 0 0 0 0,0 0 0 0 0,0 0-1 0 0,0 0 1 0 0,-1 0 0 0 0,1 0 0 0 0,0 0 0 0 0,0 0 0 0 0,0 0 0 0 0,-1 0 0 0 0,1 0-1 0 0,0-1 1 0 0,0 1 0 0 0,0 0 0 0 0,0 0 0 0 0,-1 0 0 0 0,1 0 0 0 0,0 0 0 0 0,0-1-1 0 0,0 1 1 0 0,0 0 0 0 0,0 0 0 0 0,0 0 0 0 0,0-1 0 0 0,-1 1 0 0 0,1 0 0 0 0,0 0-1 0 0,0 0 1 0 0,0-1 0 0 0,0 1 0 0 0,0 0 0 0 0,0 0 0 0 0,0 0 0 0 0,0-1 0 0 0,0 1-1 0 0,0 0 1 0 0,0 0 0 0 0,0-1 0 0 0,0-24-5332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8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0 435 12198 0 0,'0'0'6915'0'0,"111"11"-6579"0"0,-69-11-256 0 0,-4 0-64 0 0,0-11-528 0 0,-12-26-1585 0 0,-9-9-2305 0 0,-17-11-1425 0 0</inkml:trace>
  <inkml:trace contextRef="#ctx0" brushRef="#br0" timeOffset="1">64 32 14615 0 0,'0'0'5922'0'0,"34"-31"-11684"0"0,68 48 2128 0 0,21 5-1664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19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66 13782 0 0,'0'0'9116'0'0,"-10"10"-8915"0"0,-13 17-72 0 0,23-27-131 0 0,0 0-1 0 0,0 0 0 0 0,0 0 1 0 0,0 0-1 0 0,-1 0 0 0 0,1 0 0 0 0,0 0 1 0 0,0 0-1 0 0,0 0 0 0 0,0 0 0 0 0,0 0 1 0 0,0 1-1 0 0,-1-1 0 0 0,1 0 1 0 0,0 0-1 0 0,0 0 0 0 0,0 0 0 0 0,0 0 1 0 0,0 1-1 0 0,0-1 0 0 0,0 0 0 0 0,0 0 1 0 0,0 0-1 0 0,0 0 0 0 0,0 0 1 0 0,0 1-1 0 0,0-1 0 0 0,0 0 0 0 0,0 0 1 0 0,0 0-1 0 0,0 0 0 0 0,0 1 0 0 0,0-1 1 0 0,0 0-1 0 0,0 0 0 0 0,0 0 0 0 0,0 0 1 0 0,0 0-1 0 0,0 1 0 0 0,0-1 1 0 0,0 0-1 0 0,0 0 0 0 0,0 0 0 0 0,0 0 1 0 0,1 0-1 0 0,-1 0 0 0 0,0 1 0 0 0,0-1 1 0 0,0 0-1 0 0,0 0 0 0 0,0 0 1 0 0,0 0-1 0 0,0 0 0 0 0,1 0 0 0 0,-1 0 1 0 0,0 0-1 0 0,0 0 0 0 0,0 0 0 0 0,0 1 1 0 0,1-1-1 0 0,-1 0 0 0 0,0 0 1 0 0,0 0-1 0 0,0 0 0 0 0,0 0 0 0 0,0 0 1 0 0,1 0-1 0 0,53-24-870 0 0,22-11 129 0 0,-49 24 683 0 0,0 2 0 0 0,1 1 0 0 0,0 1 0 0 0,1 2 0 0 0,-1 0 0 0 0,1 2 0 0 0,32 1 0 0 0,-56 1 53 0 0,0 1 0 0 0,0 0 0 0 0,1 1 0 0 0,-2-1 0 0 0,1 1 1 0 0,0 0-1 0 0,0 1 0 0 0,0-1 0 0 0,0 1 0 0 0,-1-1 1 0 0,1 2-1 0 0,-1-1 0 0 0,1 0 0 0 0,-1 1 0 0 0,0 0 0 0 0,0 0 1 0 0,0 0-1 0 0,0 0 0 0 0,-1 1 0 0 0,1-1 0 0 0,-1 1 0 0 0,0 0 1 0 0,0 0-1 0 0,0 0 0 0 0,0 1 0 0 0,-1-1 0 0 0,0 1 0 0 0,0-1 1 0 0,3 10-1 0 0,-1 2 321 0 0,-1 1-1 0 0,0-1 1 0 0,-1 1 0 0 0,-1-1 0 0 0,0 1-1 0 0,-3 23 1 0 0,1 4 646 0 0,8-48-1130 0 0,24-10-186 0 0,139-58-2041 0 0,-147 64 2103 0 0,1 1-1 0 0,0 1 1 0 0,1 1-1 0 0,-1 1 1 0 0,40-1 0 0 0,-58 5 271 0 0,0 0 0 0 0,0 0 0 0 0,0 1 1 0 0,0-1-1 0 0,0 1 0 0 0,-1 1 0 0 0,1-1 0 0 0,0 1 1 0 0,-1 0-1 0 0,1 0 0 0 0,-1 1 0 0 0,0-1 1 0 0,1 1-1 0 0,-1 1 0 0 0,-1-1 0 0 0,1 0 0 0 0,0 1 1 0 0,-1 0-1 0 0,0 0 0 0 0,0 1 0 0 0,0-1 0 0 0,0 1 1 0 0,4 8-1 0 0,-3-3 117 0 0,0 2 0 0 0,-1-1 0 0 0,0 0 0 0 0,-1 1 0 0 0,0 0 0 0 0,-1-1 0 0 0,0 1 0 0 0,-1 0 0 0 0,-1 0 1 0 0,-1 24-1 0 0,1-26-50 0 0,1-6-41 0 0,-1 0 0 0 0,0 1 0 0 0,0-1-1 0 0,-1 1 1 0 0,1-1 0 0 0,-1 1 0 0 0,0-1 0 0 0,0 0 0 0 0,0 0 0 0 0,-1 1-1 0 0,0-1 1 0 0,0 0 0 0 0,0 0 0 0 0,0-1 0 0 0,0 1 0 0 0,-1 0 0 0 0,1-1-1 0 0,-1 1 1 0 0,0-1 0 0 0,0 0 0 0 0,-1 0 0 0 0,1 0 0 0 0,-1 0 0 0 0,1-1-1 0 0,-1 1 1 0 0,0-1 0 0 0,0 0 0 0 0,0 0 0 0 0,0 0 0 0 0,0-1 0 0 0,0 0-1 0 0,-7 2 1 0 0,-4 0-483 0 0,0 0 0 0 0,-1-1 0 0 0,0-1 0 0 0,0 0 0 0 0,1-1 0 0 0,-26-4 0 0 0,-34-12-4577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0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51 5074 0 0,'0'-5'6335'0'0,"0"-18"-5341"0"0,0 1 1106 0 0,0 28 196 0 0,0 41-1434 0 0,-3 22-512 0 0,-21 112 0 0 0,5-55 183 0 0,5 62 57 0 0,10-117-622 0 0,2-47-421 0 0,-3-61-6410 0 0,5 33 6591 0 0,-1-38-6438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1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0 5859 0 0,'0'0'1696'0'0,"24"12"-887"0"0,-4-3-513 0 0,2 0 50 0 0,-2 1-1 0 0,1 1 0 0 0,-2 1 0 0 0,1 1 1 0 0,-2 0-1 0 0,21 20 0 0 0,-23-17 145 0 0,0 1-1 0 0,-2 1 0 0 0,0 0 1 0 0,-1 1-1 0 0,0 0 1 0 0,-2 1-1 0 0,16 37 1 0 0,-17-29-79 0 0,-1 2 1 0 0,-1-1-1 0 0,-1 1 0 0 0,-2 0 1 0 0,2 41-1 0 0,-1 344 1532 0 0,-7-266-1645 0 0,1-134-278 0 0,0-4 4 0 0,0-1 0 0 0,0 1 0 0 0,-1-1 1 0 0,0 1-1 0 0,-4 14 0 0 0,4-23-20 0 0,0 1 0 0 0,-1 0 1 0 0,1-1-1 0 0,0 1 1 0 0,-1-1-1 0 0,1 1 1 0 0,-1-1-1 0 0,0 0 0 0 0,0 0 1 0 0,0 0-1 0 0,0 0 1 0 0,0 0-1 0 0,0 0 0 0 0,0 0 1 0 0,-1-1-1 0 0,1 1 1 0 0,-1-1-1 0 0,1 0 1 0 0,-1 1-1 0 0,0-1 0 0 0,1 0 1 0 0,-1-1-1 0 0,0 1 1 0 0,-4 0-1 0 0,-18 2 12 0 0,-1-1 1 0 0,1-1-1 0 0,-1-1 0 0 0,0-1 0 0 0,1-2 0 0 0,-1 0 1 0 0,1-2-1 0 0,0-1 0 0 0,0-1 0 0 0,1-1 0 0 0,0 0 1 0 0,-32-18-1 0 0,50 23-41 0 0,-1 0 0 0 0,1 0-1 0 0,0 0 1 0 0,0-1 0 0 0,1 0 0 0 0,-1 0 0 0 0,1 0 0 0 0,0-1 0 0 0,0 0-1 0 0,0 0 1 0 0,0 0 0 0 0,1-1 0 0 0,-5-7 0 0 0,8 12 14 0 0,1-1 1 0 0,0 1-1 0 0,-1 0 0 0 0,1 0 1 0 0,0 0-1 0 0,-1-1 0 0 0,1 1 1 0 0,0 0-1 0 0,0 0 1 0 0,0-1-1 0 0,0 1 0 0 0,0 0 1 0 0,0-1-1 0 0,0 1 1 0 0,1 0-1 0 0,-1 0 0 0 0,0-1 1 0 0,1 1-1 0 0,-1 0 1 0 0,1 0-1 0 0,-1 0 0 0 0,1 0 1 0 0,0 0-1 0 0,-1-1 0 0 0,1 1 1 0 0,0 0-1 0 0,0 0 1 0 0,1 0-1 0 0,1-2-16 0 0,1 0-1 0 0,0 1 1 0 0,0-1-1 0 0,0 1 1 0 0,0 0-1 0 0,1 1 1 0 0,-1-1-1 0 0,6-1 1 0 0,31-5-72 0 0,0 2 0 0 0,0 2 1 0 0,75 1-1 0 0,-38 3 56 0 0,0 3 1 0 0,0 3-1 0 0,0 3 0 0 0,-1 4 1 0 0,0 4-1 0 0,99 34 0 0 0,14 27 8 0 0,-163-64-70 0 0,0 1 1 0 0,0 1 0 0 0,-2 2-1 0 0,35 29 1 0 0,-58-88-7273 0 0,-9-13-91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2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2865 1176 7732 0 0,'-39'14'2502'0'0,"-107"37"135"0"0,-193 40 0 0 0,163-65-1733 0 0,-2-7 0 0 0,0-9 0 0 0,-230-15-1 0 0,264-6-773 0 0,1-7-1 0 0,0-5 0 0 0,2-7 0 0 0,-149-52 0 0 0,216 57-160 0 0,-90-44 0 0 0,135 54 25 0 0,0-1 1 0 0,1-1 0 0 0,1-1 0 0 0,1-2 0 0 0,-40-37 0 0 0,57 47 5 0 0,-1 0 0 0 0,2 0 1 0 0,-1-1-1 0 0,2 0 0 0 0,-1 0 1 0 0,1-1-1 0 0,1 0 0 0 0,0 0 1 0 0,1-1-1 0 0,0 0 0 0 0,1 0 1 0 0,1 0-1 0 0,0 0 0 0 0,0 0 1 0 0,2-1-1 0 0,-1 0 0 0 0,2 1 1 0 0,0-1-1 0 0,0 1 0 0 0,1-1 0 0 0,1 1 1 0 0,0-1-1 0 0,1 1 0 0 0,1 0 1 0 0,0 0-1 0 0,0 0 0 0 0,2 1 1 0 0,-1-1-1 0 0,2 1 0 0 0,-1 0 1 0 0,2 1-1 0 0,16-21 0 0 0,-2 8-3 0 0,1 2-1 0 0,2 0 0 0 0,50-34 1 0 0,98-44-9 0 0,-66 49-8 0 0,2 4 0 0 0,175-49 1 0 0,-128 56-81 0 0,212-27 0 0 0,-204 52-472 0 0,168 4-1 0 0,-258 12 283 0 0,0 3-1 0 0,-1 3 0 0 0,86 20 0 0 0,-113-16 229 0 0,-1 2 0 0 0,0 3 0 0 0,-1 1 0 0 0,-1 1-1 0 0,-1 3 1 0 0,42 28 0 0 0,-60-33 60 0 0,0 1 0 0 0,-1 1 0 0 0,-1 1 0 0 0,-1 1 0 0 0,0 1 0 0 0,-2 1 0 0 0,20 27 0 0 0,-28-30 66 0 0,0-1 1 0 0,0 1-1 0 0,-2 1 1 0 0,-1-1 0 0 0,0 2-1 0 0,-1-1 1 0 0,-2 1-1 0 0,0 0 1 0 0,-1 0-1 0 0,2 28 1 0 0,-4-23 72 0 0,-1-1 0 0 0,-1 1 0 0 0,-1 0-1 0 0,-1 0 1 0 0,-2 0 0 0 0,0-1 0 0 0,-2 1 0 0 0,-1-1 0 0 0,-1 0 0 0 0,-1-1 0 0 0,-1 0 0 0 0,-18 31-1 0 0,0-9-37 0 0,-2-2-1 0 0,-45 49 0 0 0,60-75-92 0 0,-2-1 0 0 0,0-1-1 0 0,-1 0 1 0 0,0-1 0 0 0,-1-1 0 0 0,-1-1 0 0 0,-32 16 0 0 0,45-26-144 0 0,0 0 0 0 0,0-1 0 0 0,0 0 0 0 0,-1 0 0 0 0,1-1 0 0 0,0 0-1 0 0,-15 0 1 0 0,21-1 32 0 0,1 1-1 0 0,-1-1 1 0 0,0 0-1 0 0,1 0 1 0 0,-1 0-1 0 0,0 0 1 0 0,0 0-1 0 0,1 0 0 0 0,-1 0 1 0 0,0-1-1 0 0,1 1 1 0 0,-1 0-1 0 0,0 0 1 0 0,0 0-1 0 0,1-1 1 0 0,-1 1-1 0 0,0 0 0 0 0,1-1 1 0 0,-1 1-1 0 0,1-1 1 0 0,-1 1-1 0 0,1 0 1 0 0,-1-1-1 0 0,0 1 1 0 0,1-1-1 0 0,0 0 0 0 0,-1 1 1 0 0,1-1-1 0 0,-1 1 1 0 0,1-1-1 0 0,0 0 1 0 0,-1 1-1 0 0,1-1 1 0 0,0 0-1 0 0,0 1 0 0 0,-1-1 1 0 0,1 0-1 0 0,0 0 1 0 0,0 1-1 0 0,0-1 1 0 0,0 0-1 0 0,0 1 1 0 0,0-1-1 0 0,0 0 0 0 0,0 0 1 0 0,0 1-1 0 0,0-1 1 0 0,1 0-1 0 0,-1 0 1 0 0,0-5-791 0 0,0-29-6365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3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1236 10229 0 0,'0'0'9633'0'0,"7"-23"-7832"0"0,3-8-1366 0 0,22-46 0 0 0,-3 25-384 0 0,60-81 1 0 0,-37 59-102 0 0,-10 13 4 0 0,374-583-1012 0 0,-348 532 1098 0 0,-67 110-48 0 0,0 0-1 0 0,0 0 1 0 0,0 0 0 0 0,0 1 0 0 0,1-1 0 0 0,-1 0-1 0 0,0 1 1 0 0,1 0 0 0 0,0-1 0 0 0,-1 1 0 0 0,1 0-1 0 0,0-1 1 0 0,-1 1 0 0 0,1 0 0 0 0,0 0 0 0 0,0 1-1 0 0,0-1 1 0 0,0 0 0 0 0,0 1 0 0 0,0-1 0 0 0,0 1-1 0 0,0-1 1 0 0,0 1 0 0 0,0 0 0 0 0,1 0 0 0 0,-1 0-1 0 0,0 0 1 0 0,0 0 0 0 0,0 1 0 0 0,0-1 0 0 0,0 1-1 0 0,0-1 1 0 0,0 1 0 0 0,0 0 0 0 0,3 1 0 0 0,4 3-48 0 0,-1 0 1 0 0,-1 0-1 0 0,1 1 1 0 0,-1 0 0 0 0,0 0-1 0 0,9 12 1 0 0,4 6 94 0 0,-2 0 1 0 0,0 1-1 0 0,-2 1 1 0 0,-1 0-1 0 0,-1 1 1 0 0,-1 1-1 0 0,-1 0 1 0 0,11 46-1 0 0,0 20 265 0 0,14 131 0 0 0,-5-23-592 0 0,-32-198 204 0 0,3 9-870 0 0,0 1 0 0 0,-1 1 0 0 0,-1 14-1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3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1 212 15479 0 0,'0'0'3842'0'0,"339"-79"-3538"0"0,-207 49-496 0 0,-5-5-1649 0 0,-34 0-2193 0 0,-16 2-3345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9652 0 0,'0'0'9117'0'0,"2"7"-7727"0"0,4 55 973 0 0,-6-61-2352 0 0,0 0 0 0 0,0 0 0 0 0,0 0 0 0 0,0 0 0 0 0,1 0 1 0 0,-1 0-1 0 0,0 0 0 0 0,1 0 0 0 0,-1 0 0 0 0,0-1 0 0 0,1 1 0 0 0,0 0 0 0 0,-1 0 0 0 0,1 0 0 0 0,-1-1 0 0 0,1 1 0 0 0,0 0 0 0 0,-1-1 0 0 0,1 1 0 0 0,0-1 0 0 0,0 1 0 0 0,0-1 0 0 0,-1 1 0 0 0,1-1 0 0 0,0 1 0 0 0,0-1 0 0 0,0 0 0 0 0,0 1 0 0 0,2-1 0 0 0,32 4 18 0 0,-29-4-10 0 0,56-1-784 0 0,0-2-1 0 0,0-4 0 0 0,64-15 1 0 0,-50 9-596 0 0,-50 8 1145 0 0,1 2 1 0 0,0 1-1 0 0,-1 1 1 0 0,33 2-1 0 0,-58 0 239 0 0,1-1-1 0 0,-1 0 1 0 0,0 0 0 0 0,0 1-1 0 0,0-1 1 0 0,0 0-1 0 0,0 1 1 0 0,0 0 0 0 0,0-1-1 0 0,0 1 1 0 0,0-1 0 0 0,0 1-1 0 0,0 0 1 0 0,0 0 0 0 0,0 0-1 0 0,0-1 1 0 0,0 1 0 0 0,-1 0-1 0 0,1 0 1 0 0,0 0-1 0 0,-1 0 1 0 0,1 0 0 0 0,-1 0-1 0 0,1 0 1 0 0,-1 1 0 0 0,0-1-1 0 0,1 0 1 0 0,-1 0 0 0 0,0 0-1 0 0,0 0 1 0 0,0 0 0 0 0,1 1-1 0 0,-1-1 1 0 0,-1 0-1 0 0,1 0 1 0 0,0 0 0 0 0,0 2-1 0 0,-1 0 117 0 0,1 0 0 0 0,-1 0 0 0 0,1 0 0 0 0,-1 0-1 0 0,0 0 1 0 0,0 0 0 0 0,0 0 0 0 0,-1-1 0 0 0,1 1 0 0 0,-1 0-1 0 0,1-1 1 0 0,-1 1 0 0 0,0-1 0 0 0,-3 3 0 0 0,-1 0-39 0 0,0-1 1 0 0,0-1 0 0 0,0 1 0 0 0,-1-1 0 0 0,1 0-1 0 0,-1-1 1 0 0,0 1 0 0 0,0-1 0 0 0,0-1 0 0 0,0 1 0 0 0,0-1-1 0 0,0-1 1 0 0,-13 1 0 0 0,19-1-136 0 0,1 0 0 0 0,0 0 0 0 0,-1 0 0 0 0,1 0 0 0 0,-1 0 0 0 0,1 0 0 0 0,-1-1 0 0 0,1 1 0 0 0,0 0 0 0 0,-1 0 0 0 0,1 0 0 0 0,-1 0 0 0 0,1 0 0 0 0,0-1 0 0 0,-1 1 0 0 0,1 0 0 0 0,0 0 0 0 0,-1-1 1 0 0,1 1-1 0 0,0 0 0 0 0,-1-1 0 0 0,1 1 0 0 0,0 0 0 0 0,0-1 0 0 0,-1 1 0 0 0,1-1 0 0 0,0 1 0 0 0,0 0 0 0 0,0-1 0 0 0,-1 1 0 0 0,1-1 0 0 0,0 1 0 0 0,0 0 0 0 0,0-1 0 0 0,0 1 0 0 0,0-1 0 0 0,1-32-3724 0 0,8-11-4266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4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0 15335 0 0,'0'0'640'0'0,"-26"153"929"0"0,-8-37-144 0 0,-4 17-497 0 0,0 9-352 0 0,8-1 273 0 0,5-10-353 0 0,8-19-368 0 0,8-25-480 0 0,9-26-833 0 0,0-31-816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4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1 289 13542 0 0,'0'0'5160'0'0,"6"16"-4933"0"0,20 48-118 0 0,-26-64-104 0 0,0-1 1 0 0,0 1-1 0 0,0 0 0 0 0,0 0 0 0 0,0 0 0 0 0,0 0 1 0 0,0 0-1 0 0,0 0 0 0 0,0 0 0 0 0,0 0 1 0 0,0 0-1 0 0,0 0 0 0 0,0 0 0 0 0,0 0 1 0 0,0 0-1 0 0,0 0 0 0 0,0 0 0 0 0,0 0 1 0 0,1 0-1 0 0,-1 0 0 0 0,0 0 0 0 0,0 0 0 0 0,0 0 1 0 0,0 0-1 0 0,0 0 0 0 0,0 0 0 0 0,0 0 1 0 0,0 0-1 0 0,0 0 0 0 0,0 0 0 0 0,0 0 1 0 0,0 0-1 0 0,0 0 0 0 0,1 0 0 0 0,-1 0 0 0 0,0 0 1 0 0,0 0-1 0 0,0 0 0 0 0,0 0 0 0 0,0 0 1 0 0,0 0-1 0 0,0 0 0 0 0,0 0 0 0 0,0 0 1 0 0,0 0-1 0 0,0 0 0 0 0,0 0 0 0 0,0 1 1 0 0,0-1-1 0 0,0 0 0 0 0,0 0 0 0 0,0 0 0 0 0,0 0 1 0 0,0 0-1 0 0,0 0 0 0 0,0 0 0 0 0,0 0 1 0 0,0 0-1 0 0,0 0 0 0 0,0 0 0 0 0,0 0 1 0 0,2-10 104 0 0,-1-16-123 0 0,-3-7-450 0 0,1 7-90 0 0,0 0 1 0 0,4-34-1 0 0,-3 52 502 0 0,2 0-1 0 0,-1 1 1 0 0,1-1 0 0 0,1 1-1 0 0,-1-1 1 0 0,1 1 0 0 0,0 0-1 0 0,1 0 1 0 0,0 0 0 0 0,0 1-1 0 0,0-1 1 0 0,6-5 0 0 0,-1 3 69 0 0,1 0 0 0 0,-1 1 0 0 0,2 0 0 0 0,-1 1-1 0 0,1 0 1 0 0,0 1 0 0 0,0 0 0 0 0,1 1 0 0 0,0 0 0 0 0,0 1 0 0 0,0 0 0 0 0,0 1 0 0 0,0 0 0 0 0,1 1 0 0 0,0 1 0 0 0,-1 0 0 0 0,1 0 0 0 0,0 1 0 0 0,-1 1 0 0 0,1 0 0 0 0,0 1 0 0 0,23 6 0 0 0,-24-5-102 0 0,-1 1 1 0 0,1 0-1 0 0,-1 1 0 0 0,0 0 0 0 0,0 1 1 0 0,-1 0-1 0 0,1 1 0 0 0,-1 0 1 0 0,-1 1-1 0 0,15 13 0 0 0,-18-13-216 0 0,1-1 1 0 0,-1 1-1 0 0,-1 0 0 0 0,0 0 0 0 0,0 1 0 0 0,0-1 0 0 0,-1 1 1 0 0,0 0-1 0 0,-1 1 0 0 0,0-1 0 0 0,-1 0 0 0 0,0 1 0 0 0,0 0 1 0 0,0 11-1 0 0,0 28-3537 0 0,-2-49 3788 0 0,0 0-1 0 0,0 0 0 0 0,0 1 0 0 0,0-1 0 0 0,0 0 1 0 0,0 1-1 0 0,0-1 0 0 0,0 0 0 0 0,1 0 1 0 0,-1 1-1 0 0,0-1 0 0 0,0 0 0 0 0,0 0 1 0 0,1 1-1 0 0,-1-1 0 0 0,0 0 0 0 0,0 0 1 0 0,1 0-1 0 0,-1 1 0 0 0,0-1 0 0 0,0 0 1 0 0,1 0-1 0 0,-1 0 0 0 0,0 0 0 0 0,0 0 1 0 0,1 1-1 0 0,-1-1 0 0 0,0 0 0 0 0,1 0 1 0 0,-1 0-1 0 0,0 0 0 0 0,1 0 0 0 0,-1 0 1 0 0,0 0-1 0 0,1 0 0 0 0,-1 0 0 0 0,34 1 953 0 0,0-1 0 0 0,0-2-1 0 0,0-1 1 0 0,0-2 0 0 0,38-10-1 0 0,13-2 918 0 0,20 1 45 0 0,142-27 1093 0 0,-238 41-2865 0 0,38-13 278 0 0,-46 15-347 0 0,1-1-1 0 0,-1 0 1 0 0,0 1 0 0 0,1-1-1 0 0,-1 0 1 0 0,1 0-1 0 0,-1 0 1 0 0,0 0 0 0 0,0 0-1 0 0,0-1 1 0 0,0 1-1 0 0,0 0 1 0 0,0 0 0 0 0,0-1-1 0 0,0 1 1 0 0,0-1-1 0 0,-1 1 1 0 0,1-1 0 0 0,0 1-1 0 0,-1-1 1 0 0,1 1-1 0 0,-1-1 1 0 0,0 1-1 0 0,1-4 1 0 0,-1 4-6 0 0,0-1 0 0 0,0 1 0 0 0,0 0 0 0 0,-1-1 0 0 0,1 1 1 0 0,0 0-1 0 0,-1-1 0 0 0,1 1 0 0 0,-1 0 0 0 0,1 0 0 0 0,-1-1 0 0 0,1 1 0 0 0,-1 0 0 0 0,0 0 0 0 0,0 0 0 0 0,0 0 0 0 0,1 0 0 0 0,-1 0 1 0 0,0 0-1 0 0,-2-1 0 0 0,-28-13-55 0 0,22 12 38 0 0,-33-10-106 0 0,-1 1 0 0 0,0 2 0 0 0,-1 3-1 0 0,1 1 1 0 0,-1 2 0 0 0,-66 2 0 0 0,98 3 79 0 0,1-1-1 0 0,-1 1 1 0 0,1 1 0 0 0,0 0-1 0 0,0 1 1 0 0,0 0 0 0 0,-19 8-1 0 0,25-9 26 0 0,0 1-1 0 0,1-1 1 0 0,-1 1 0 0 0,1 0-1 0 0,0 1 1 0 0,0-1-1 0 0,0 1 1 0 0,1 0 0 0 0,-1 0-1 0 0,1 0 1 0 0,0 0-1 0 0,0 0 1 0 0,0 1 0 0 0,1 0-1 0 0,-1-1 1 0 0,1 1-1 0 0,1 0 1 0 0,-4 10-1 0 0,3-8 76 0 0,1 1-1 0 0,-1-1 0 0 0,1 1 0 0 0,0 0 1 0 0,1 0-1 0 0,0-1 0 0 0,0 1 0 0 0,1 0 1 0 0,0 0-1 0 0,0-1 0 0 0,1 1 0 0 0,0-1 1 0 0,0 1-1 0 0,1-1 0 0 0,0 0 0 0 0,0 0 1 0 0,0 0-1 0 0,1 0 0 0 0,0 0 0 0 0,1-1 1 0 0,7 9-1 0 0,3 0 43 0 0,1-1-1 0 0,0-1 1 0 0,1-1 0 0 0,0 0-1 0 0,1-1 1 0 0,0-1 0 0 0,21 9 0 0 0,16 5 34 0 0,1-3 0 0 0,1-2 1 0 0,97 20-1 0 0,-70-24-652 0 0,167 5 0 0 0,-215-19-803 0 0,62-7 1 0 0,-75 2-343 0 0,-1-2 0 0 0,36-13 0 0 0,-57 19 1620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15 13014 0 0,'0'0'5656'0'0,"-8"-1"-5536"0"0,-12-4-201 0 0,1 2 0 0 0,-1 0 0 0 0,-24 1 0 0 0,38 2 76 0 0,1 0 1 0 0,0 0 0 0 0,-1 0 0 0 0,1 1-1 0 0,0 0 1 0 0,-1 0 0 0 0,1 1-1 0 0,0-1 1 0 0,0 1 0 0 0,0 0 0 0 0,0 1-1 0 0,0-1 1 0 0,1 1 0 0 0,-1 0 0 0 0,1 0-1 0 0,0 0 1 0 0,0 1 0 0 0,-7 6-1 0 0,6-3 166 0 0,0 1 0 0 0,0-1 0 0 0,1 1 0 0 0,0 0-1 0 0,-4 11 1 0 0,7-15-92 0 0,0 0 1 0 0,0 0-1 0 0,0-1 0 0 0,0 1 0 0 0,1 0 1 0 0,-1 0-1 0 0,1 0 0 0 0,0 0 0 0 0,0 0 1 0 0,1 0-1 0 0,-1 0 0 0 0,1 0 0 0 0,0 0 1 0 0,1 4-1 0 0,-2-7-62 0 0,1 0 1 0 0,0 0-1 0 0,-1 0 1 0 0,1 0-1 0 0,0 0 1 0 0,-1-1-1 0 0,1 1 0 0 0,0 0 1 0 0,0 0-1 0 0,0-1 1 0 0,-1 1-1 0 0,1 0 1 0 0,0-1-1 0 0,0 1 0 0 0,0-1 1 0 0,0 1-1 0 0,0-1 1 0 0,0 0-1 0 0,0 1 0 0 0,1-1 1 0 0,-1 0-1 0 0,2 1 1 0 0,15 1 9 0 0,1-1 1 0 0,-1 0-1 0 0,1-1 1 0 0,0-1-1 0 0,-1-1 1 0 0,0-1-1 0 0,1 0 1 0 0,-1-1-1 0 0,30-12 1 0 0,14-8-1512 0 0,79-43 1 0 0,-140 66 1453 0 0,4-2-174 0 0,-1 1-1 0 0,1 0 0 0 0,-1 0 0 0 0,1 0 0 0 0,0 0 0 0 0,0 1 1 0 0,0-1-1 0 0,0 1 0 0 0,8 0 0 0 0,-13 1 148 0 0,1 0 0 0 0,0 0 0 0 0,-1 1 0 0 0,1-1 0 0 0,-1 0 0 0 0,1 1 0 0 0,0-1 0 0 0,-1 1 0 0 0,1-1 0 0 0,-1 1 0 0 0,1-1 0 0 0,-1 1 0 0 0,1-1 0 0 0,-1 1 0 0 0,0-1 0 0 0,1 1 0 0 0,-1 0 0 0 0,0-1 0 0 0,1 1 0 0 0,-1 0 0 0 0,0-1 0 0 0,0 1 0 0 0,0 0 0 0 0,1-1 0 0 0,-1 1 0 0 0,0 0 0 0 0,0-1 1 0 0,0 1-1 0 0,0 1 0 0 0,1 30-184 0 0,-1-17 291 0 0,2 7 127 0 0,0 1 0 0 0,2-1 0 0 0,1 1 0 0 0,8 21 0 0 0,-12-42-176 0 0,0 1 0 0 0,0-1 0 0 0,1 0 0 0 0,-1 1 0 0 0,1-1 0 0 0,0 0 0 0 0,0 0 0 0 0,-1 0 0 0 0,1 0 0 0 0,1 0 0 0 0,-1-1 0 0 0,0 1 0 0 0,0-1 0 0 0,0 1 0 0 0,1-1 0 0 0,-1 0 0 0 0,1 0 0 0 0,-1 0 0 0 0,1 0 0 0 0,4 1 0 0 0,-5-2-236 0 0,1 1 1 0 0,0-1-1 0 0,0 0 0 0 0,0 0 1 0 0,0 0-1 0 0,0-1 1 0 0,0 1-1 0 0,0-1 0 0 0,0 1 1 0 0,0-1-1 0 0,0 0 1 0 0,5-2-1 0 0,36-30-4877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5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1076 8692 0 0,'0'0'7593'0'0,"-24"16"-7268"0"0,-75 51-215 0 0,54-42-9 0 0,45-25-99 0 0,0 0-1 0 0,0 0 1 0 0,1 0 0 0 0,-1 0-1 0 0,0 0 1 0 0,0 0 0 0 0,0 0 0 0 0,1 0-1 0 0,-1 0 1 0 0,0 0 0 0 0,0 0-1 0 0,0 0 1 0 0,1 0 0 0 0,-1 0-1 0 0,0 1 1 0 0,0-1 0 0 0,0 0-1 0 0,0 0 1 0 0,1 0 0 0 0,-1 0 0 0 0,0 0-1 0 0,0 0 1 0 0,0 1 0 0 0,0-1-1 0 0,1 0 1 0 0,-1 0 0 0 0,0 0-1 0 0,0 0 1 0 0,0 1 0 0 0,0-1-1 0 0,0 0 1 0 0,0 0 0 0 0,0 0-1 0 0,0 1 1 0 0,0-1 0 0 0,0 0 0 0 0,0 0-1 0 0,0 0 1 0 0,0 1 0 0 0,1-1-1 0 0,-2 0 1 0 0,1 0 0 0 0,0 0-1 0 0,0 1 1 0 0,0-1 0 0 0,0 0-1 0 0,0 0 1 0 0,0 0 0 0 0,0 1 0 0 0,0-1-1 0 0,0 0 1 0 0,0 0 0 0 0,0 0-1 0 0,0 0 1 0 0,0 1 0 0 0,-1-1-1 0 0,1 0 1 0 0,0 0 0 0 0,0 0-1 0 0,0 0 1 0 0,0 1 0 0 0,-1-1-1 0 0,1 0 1 0 0,0 0 0 0 0,0 0 0 0 0,0 0-1 0 0,0 0 1 0 0,-1 0 0 0 0,1 0-1 0 0,17 5 249 0 0,-1-5-34 0 0,1-1 0 0 0,0 0 0 0 0,-1-1 0 0 0,0 0 0 0 0,1-2 0 0 0,-1 0 0 0 0,0 0-1 0 0,-1-2 1 0 0,1 0 0 0 0,-1-1 0 0 0,0 0 0 0 0,-1-1 0 0 0,19-13 0 0 0,-4 1-145 0 0,-1-2 0 0 0,-1 0 0 0 0,0-2 1 0 0,37-44-1 0 0,-51 52-79 0 0,-1 0 1 0 0,-1 0-1 0 0,-1-1 0 0 0,0 0 1 0 0,-1-1-1 0 0,-1 0 1 0 0,0-1-1 0 0,-2 1 1 0 0,8-36-1 0 0,-11 34 0 0 0,-1 1 1 0 0,0-1-1 0 0,-2 1 0 0 0,0-1 0 0 0,-1 1 0 0 0,-1-1 1 0 0,-1 1-1 0 0,-1 0 0 0 0,-8-25 0 0 0,4 22-24 0 0,-2-1 0 0 0,0 1 0 0 0,-1 0 0 0 0,-2 1 1 0 0,0 1-1 0 0,-31-38 0 0 0,-3 5-129 0 0,-3 2 0 0 0,-2 2 1 0 0,-1 2-1 0 0,-96-62 1 0 0,135 100 172 0 0,-1 0 0 0 0,0 1 0 0 0,-17-5 0 0 0,31 12 5 0 0,-1 0 0 0 0,0 0 0 0 0,0 1 0 0 0,0 0 1 0 0,0-1-1 0 0,0 1 0 0 0,0 0 0 0 0,0 0 1 0 0,0 0-1 0 0,0 0 0 0 0,0 0 0 0 0,-3 1 0 0 0,4-1-11 0 0,0 0-1 0 0,0 1 0 0 0,0-1 1 0 0,1 1-1 0 0,-1-1 0 0 0,0 1 0 0 0,0-1 1 0 0,1 1-1 0 0,-1 0 0 0 0,1-1 1 0 0,-1 1-1 0 0,0 0 0 0 0,1-1 0 0 0,-1 1 1 0 0,1 0-1 0 0,-1 0 0 0 0,1-1 1 0 0,0 1-1 0 0,-1 0 0 0 0,1 1 0 0 0,-1 4-5 0 0,0 0 0 0 0,0 1-1 0 0,1-1 1 0 0,0 0-1 0 0,1 1 1 0 0,1 9 0 0 0,-2-10-10 0 0,4 16-15 0 0,0-1-1 0 0,1 0 0 0 0,1 1 1 0 0,12 26-1 0 0,47 87 144 0 0,270 466 2382 0 0,-334-598-2481 0 0,164 282 1374 0 0,-119-198-1143 0 0,44 118 0 0 0,-75-148-311 0 0,-14-57 37 0 0,-1 1 1 0 0,0 0-1 0 0,0 0 1 0 0,1 0-1 0 0,-1-1 1 0 0,0 1-1 0 0,0 0 0 0 0,0 0 1 0 0,0 0-1 0 0,0 0 1 0 0,0 0-1 0 0,0-1 1 0 0,0 1-1 0 0,0 0 0 0 0,-1 0 1 0 0,1 0-1 0 0,0-1 1 0 0,0 1-1 0 0,-1 0 1 0 0,1 0-1 0 0,-1 0 0 0 0,1-1 1 0 0,-1 1-1 0 0,1 0 1 0 0,-1-1-1 0 0,1 1 1 0 0,-1 0-1 0 0,1-1 0 0 0,-1 1 1 0 0,0-1-1 0 0,1 1 1 0 0,-1-1-1 0 0,0 1 1 0 0,0-1-1 0 0,1 0 0 0 0,-1 1 1 0 0,0-1-1 0 0,0 0 1 0 0,1 1-1 0 0,-1-1 1 0 0,0 0-1 0 0,0 0 0 0 0,-1 0 1 0 0,-3 0-133 0 0,0 0 1 0 0,0-1-1 0 0,0 0 1 0 0,-1 0-1 0 0,1 0 0 0 0,-7-4 1 0 0,-5-2-449 0 0,0-1 1 0 0,0 0-1 0 0,-26-19 0 0 0,-72-60-4595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6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1102 0 9508 0 0,'1'24'3591'0'0,"24"387"3306"0"0,-24-406-6858 0 0,-1 1-1 0 0,1 0 1 0 0,0-1 0 0 0,0 1 0 0 0,1-1 0 0 0,2 7-1 0 0,-3-10-26 0 0,0 0 0 0 0,0-1 0 0 0,0 1 1 0 0,0 0-1 0 0,0-1 0 0 0,1 0 0 0 0,-1 1 0 0 0,1-1 0 0 0,-1 0 0 0 0,1 1 0 0 0,-1-1 0 0 0,1 0 0 0 0,-1 0 0 0 0,1 0 0 0 0,0-1 0 0 0,0 1 0 0 0,0 0 0 0 0,-1-1 0 0 0,1 1 0 0 0,0-1 0 0 0,0 1 0 0 0,0-1 0 0 0,2 0 0 0 0,16 0 84 0 0,0-1 1 0 0,0-1-1 0 0,-1 0 0 0 0,1-2 0 0 0,-1 0 0 0 0,0-1 1 0 0,21-9-1 0 0,-10 4-59 0 0,50-9-1 0 0,-80 19-43 0 0,1 0-1 0 0,-1 0 0 0 0,1 0 1 0 0,-1 0-1 0 0,1 0 1 0 0,-1 0-1 0 0,1 0 1 0 0,-1 0-1 0 0,1 0 0 0 0,-1 0 1 0 0,1 0-1 0 0,-1 0 1 0 0,1 1-1 0 0,-1-1 1 0 0,1 0-1 0 0,-1 0 1 0 0,1 0-1 0 0,-1 1 0 0 0,1-1 1 0 0,-1 0-1 0 0,0 1 1 0 0,1-1-1 0 0,-1 0 1 0 0,1 1-1 0 0,-1-1 0 0 0,0 1 1 0 0,0-1-1 0 0,1 1 1 0 0,-1-1-1 0 0,1 1 1 0 0,1 20-207 0 0,-2-15 188 0 0,-1 0 0 0 0,0 0 1 0 0,0 0-1 0 0,-1 0 0 0 0,-4 9 0 0 0,0-4 85 0 0,0-1-1 0 0,-1-1 1 0 0,0 1-1 0 0,-1-1 0 0 0,0 0 1 0 0,0-1-1 0 0,-12 9 1 0 0,-79 54 383 0 0,25-27-254 0 0,-1-3 0 0 0,-2-4 0 0 0,-116 40 0 0 0,57-34-29 0 0,-177 32 0 0 0,241-62-418 0 0,-1-3 0 0 0,-138 1 0 0 0,206-11 89 0 0,-1 0 0 0 0,0 0-1 0 0,0 0 1 0 0,0-1 0 0 0,1 0 0 0 0,-1 0-1 0 0,0-1 1 0 0,1 0 0 0 0,-9-4-1 0 0,13 6 109 0 0,0-1-1 0 0,0 1 1 0 0,1-1-1 0 0,-1 0 1 0 0,0 1-1 0 0,1-1 1 0 0,-1 0-1 0 0,0 0 1 0 0,1 0-1 0 0,-1 1 1 0 0,1-1-1 0 0,-1 0 1 0 0,1 0-1 0 0,0 0 1 0 0,-1 0-1 0 0,1 0 1 0 0,0 0-1 0 0,0 0 1 0 0,-1 0-1 0 0,1-1 1 0 0,1-1-110 0 0,-1 0 0 0 0,0 0 0 0 0,1 1-1 0 0,0-1 1 0 0,-1 1 0 0 0,1-1 0 0 0,0 0 0 0 0,0 1 0 0 0,1-1 0 0 0,1-2 0 0 0,7-9-1248 0 0,0 1 1 0 0,1 0 0 0 0,18-16-1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6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0 12662 0 0,'0'148'3281'0'0,"-8"5"-1200"0"0,-31-13-544 0 0,-7-25-769 0 0,7-27-368 0 0,10-32-223 0 0,8-25-113 0 0,21-57-2449 0 0,0-44-33 0 0,0-24-8787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6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12070 0 0,'0'0'6482'0'0,"288"22"-5409"0"0,-161-39-865 0 0,5-33-1328 0 0,-13-16-3747 0 0,-18-2-7154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7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0 712 11813 0 0,'0'0'6467'0'0,"7"-13"-6387"0"0,41-101-1738 0 0,9-21-216 0 0,-44 109 1738 0 0,1 1-1 0 0,2 0 0 0 0,0 1 1 0 0,28-31-1 0 0,-37 48 211 0 0,-1 0 0 0 0,1 1 1 0 0,0 0-1 0 0,1 0 0 0 0,-1 0 0 0 0,1 1 0 0 0,0 0 0 0 0,0 1 0 0 0,1 0 0 0 0,0 0 0 0 0,-1 1 0 0 0,1 0 1 0 0,0 0-1 0 0,1 1 0 0 0,-1 0 0 0 0,0 1 0 0 0,15-1 0 0 0,-18 3-64 0 0,-1 0-1 0 0,0 0 1 0 0,1 0-1 0 0,-1 0 1 0 0,0 1-1 0 0,1 0 1 0 0,-1 0-1 0 0,0 0 1 0 0,-1 1 0 0 0,1 0-1 0 0,0 0 1 0 0,-1 0-1 0 0,1 0 1 0 0,-1 1-1 0 0,0-1 1 0 0,0 1-1 0 0,0 0 1 0 0,-1 1 0 0 0,0-1-1 0 0,0 1 1 0 0,0-1-1 0 0,3 6 1 0 0,6 14-405 0 0,-1 0 1 0 0,-1 1-1 0 0,10 34 1 0 0,-8-23-1391 0 0,-12-34 1413 0 0,1 0-1 0 0,-1 0 1 0 0,1 0-1 0 0,0-1 1 0 0,0 1-1 0 0,0 0 1 0 0,0-1-1 0 0,0 1 1 0 0,0 0-1 0 0,3 2 0 0 0,18 3-6072 0 0</inkml:trace>
  <inkml:trace contextRef="#ctx0" brushRef="#br0" timeOffset="1">1243 638 10373 0 0,'0'0'4450'0'0,"-68"129"-4114"0"0,56-125-208 0 0,12-6-960 0 0,0-51-881 0 0,12-23-4210 0 0</inkml:trace>
  <inkml:trace contextRef="#ctx0" brushRef="#br0" timeOffset="2">1400 20 15239 0 0,'0'0'3506'0'0,"-106"-19"-6564"0"0,161 19-4593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7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513 134 8932 0 0,'-37'2'2551'0'0,"13"-2"-2102"0"0,-9 0 42 0 0,1 1 0 0 0,0 2 0 0 0,0 1 0 0 0,0 1 0 0 0,1 2 1 0 0,-44 15-1 0 0,57-15-204 0 0,-1 2 0 0 0,1 0 0 0 0,1 0 0 0 0,0 2 1 0 0,-27 22-1 0 0,39-30-192 0 0,1 1 1 0 0,0 0 0 0 0,0 0-1 0 0,0 0 1 0 0,1 1-1 0 0,-1-1 1 0 0,1 1 0 0 0,0-1-1 0 0,0 1 1 0 0,1 0 0 0 0,0 0-1 0 0,0 1 1 0 0,0-1 0 0 0,0 0-1 0 0,1 1 1 0 0,-1-1 0 0 0,2 1-1 0 0,-1-1 1 0 0,0 1-1 0 0,1 0 1 0 0,0-1 0 0 0,1 1-1 0 0,-1 0 1 0 0,2 7 0 0 0,-1-11-52 0 0,0 1 1 0 0,1 0-1 0 0,-1 0 1 0 0,0 0 0 0 0,1 0-1 0 0,-1-1 1 0 0,1 1-1 0 0,0-1 1 0 0,0 1 0 0 0,0-1-1 0 0,0 0 1 0 0,0 0-1 0 0,1 0 1 0 0,-1 0 0 0 0,1 0-1 0 0,-1 0 1 0 0,1-1-1 0 0,0 1 1 0 0,0-1 0 0 0,5 2-1 0 0,4 1 53 0 0,0-1-1 0 0,1 0 1 0 0,22 2-1 0 0,-25-4-36 0 0,38 4 47 0 0,0-2 0 0 0,1-3 0 0 0,-1-1 0 0 0,0-3 0 0 0,63-12 0 0 0,-81 10-266 0 0,1-2 0 0 0,-1-1 1 0 0,-1-2-1 0 0,0 0 0 0 0,-1-2 1 0 0,0-1-1 0 0,-1-2 0 0 0,0 0 1 0 0,33-29-1 0 0,-50 37 85 0 0,0-1 0 0 0,0-1 0 0 0,-1 0 0 0 0,-1 0 0 0 0,1-1 0 0 0,-2 0 0 0 0,1 0 0 0 0,-2-1 0 0 0,1 1 0 0 0,-2-2 0 0 0,1 1 0 0 0,-2-1 0 0 0,0 0 0 0 0,0 0 0 0 0,-1 0 0 0 0,-1 0 0 0 0,0 0 0 0 0,-1-1-1 0 0,0-17 1 0 0,-1 30 101 0 0,0-1-1 0 0,0 1 1 0 0,0-1-1 0 0,0 1 0 0 0,0-1 1 0 0,0 1-1 0 0,0-1 0 0 0,-1 1 1 0 0,1 0-1 0 0,0-1 1 0 0,-1 1-1 0 0,1-1 0 0 0,-1 1 1 0 0,0 0-1 0 0,1-1 0 0 0,-1 1 1 0 0,0 0-1 0 0,0 0 1 0 0,0 0-1 0 0,0-1 0 0 0,0 1 1 0 0,0 0-1 0 0,0 0 0 0 0,0 0 1 0 0,-1 0-1 0 0,-1 0 49 0 0,0 0 1 0 0,-1 0-1 0 0,1 1 1 0 0,0-1-1 0 0,0 1 0 0 0,0 0 1 0 0,0 0-1 0 0,0 0 0 0 0,-1 0 1 0 0,1 1-1 0 0,-3 0 1 0 0,0 0-48 0 0,1 1 1 0 0,-1 0 0 0 0,1 0 0 0 0,-1 0 0 0 0,1 1 0 0 0,0-1-1 0 0,0 1 1 0 0,0 1 0 0 0,0-1 0 0 0,0 1 0 0 0,1-1 0 0 0,0 1 0 0 0,0 0-1 0 0,0 1 1 0 0,0-1 0 0 0,-4 8 0 0 0,-1 2 188 0 0,0 0-1 0 0,1 1 1 0 0,1 0 0 0 0,-8 25 0 0 0,14-38-212 0 0,0-1 0 0 0,0 0 0 0 0,1 1 0 0 0,-1-1 0 0 0,0 1 0 0 0,0-1 0 0 0,0 0 0 0 0,-1 0 0 0 0,1 1 0 0 0,0-1 1 0 0,0 0-1 0 0,-1 0 0 0 0,1 0 0 0 0,-1 0 0 0 0,1-1 0 0 0,0 1 0 0 0,-1 0 0 0 0,0-1 0 0 0,1 1 0 0 0,-1 0 1 0 0,1-1-1 0 0,-1 0 0 0 0,0 1 0 0 0,1-1 0 0 0,-1 0 0 0 0,0 0 0 0 0,-3 0 0 0 0,-5-1 5 0 0,-1 0 0 0 0,0 0 0 0 0,-14-5 0 0 0,5 2-56 0 0,3 1-12 0 0,-1 1 0 0 0,0 1-1 0 0,0 1 1 0 0,0 1 0 0 0,1 0 0 0 0,-1 1 0 0 0,0 1 0 0 0,1 0 0 0 0,-1 2 0 0 0,1 0 0 0 0,1 0 0 0 0,-30 15 0 0 0,34-13 105 0 0,0 0 0 0 0,0 1 0 0 0,1 0 0 0 0,-1 1 0 0 0,2 0-1 0 0,0 0 1 0 0,0 1 0 0 0,0 1 0 0 0,1-1 0 0 0,1 2 0 0 0,0-1 0 0 0,1 1 0 0 0,0 0 0 0 0,0 1 0 0 0,2-1-1 0 0,-9 25 1 0 0,11-25 34 0 0,0 0-1 0 0,1 0 0 0 0,0 0 0 0 0,1 0 0 0 0,0 1 0 0 0,1-1 1 0 0,0 0-1 0 0,1 1 0 0 0,2 11 0 0 0,-1-15-24 0 0,0-1 0 0 0,1 0 0 0 0,0 0 0 0 0,0 0 0 0 0,1 0 0 0 0,0-1 0 0 0,0 1 0 0 0,1-1 0 0 0,0 0-1 0 0,0 0 1 0 0,1-1 0 0 0,-1 0 0 0 0,1 0 0 0 0,7 6 0 0 0,10 4 20 0 0,1 0-1 0 0,1-1 1 0 0,0-1-1 0 0,0-2 1 0 0,1 0-1 0 0,1-2 1 0 0,0-1-1 0 0,0-1 1 0 0,31 4 0 0 0,12 0-55 0 0,0-4 0 0 0,109-1 0 0 0,-133-8-500 0 0,-1-1-1 0 0,1-2 1 0 0,54-13 0 0 0,-74 10-567 0 0,0 0 0 0 0,0-2 0 0 0,0-1 0 0 0,-1-1 0 0 0,-1-1 0 0 0,37-25 0 0 0,-34 17-3687 0 0,34-32 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8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992 942 11445 0 0,'0'0'3407'0'0,"-52"1"-931"0"0,11 0-2035 0 0,-43 1 378 0 0,1 3 0 0 0,-119 23-1 0 0,-11 27 266 0 0,173-41-867 0 0,0 1 1 0 0,1 2-1 0 0,-39 24 0 0 0,63-32-102 0 0,1 1 0 0 0,0 0 1 0 0,-14 13-1 0 0,23-18-57 0 0,0 0 0 0 0,1 0 0 0 0,-1 0 0 0 0,1 1 0 0 0,0 0 0 0 0,1-1 0 0 0,0 1 0 0 0,0 0 0 0 0,0 1 0 0 0,-2 6 0 0 0,4-11-40 0 0,0 1 0 0 0,1-1-1 0 0,-1 1 1 0 0,1-1 0 0 0,-1 1 0 0 0,1-1-1 0 0,0 1 1 0 0,0-1 0 0 0,0 1 0 0 0,0-1-1 0 0,0 1 1 0 0,1 0 0 0 0,-1-1-1 0 0,1 1 1 0 0,0-1 0 0 0,0 0 0 0 0,0 1-1 0 0,0-1 1 0 0,0 0 0 0 0,0 1-1 0 0,1-1 1 0 0,1 2 0 0 0,1 0-1 0 0,0 0-1 0 0,0-1 1 0 0,1 0 0 0 0,-1 0 0 0 0,1-1-1 0 0,-1 1 1 0 0,1-1 0 0 0,0 0-1 0 0,0 0 1 0 0,0 0 0 0 0,7 1 0 0 0,34 5 56 0 0,1-2 1 0 0,-1-2-1 0 0,1-2 1 0 0,93-8 0 0 0,-72-1-184 0 0,0-3 0 0 0,-1-3 0 0 0,-1-2 0 0 0,0-4 1 0 0,-1-2-1 0 0,-1-3 0 0 0,-1-3 0 0 0,-2-3 0 0 0,-1-2 0 0 0,-1-3 1 0 0,58-45-1 0 0,-94 61 61 0 0,-1 0 0 0 0,-1-2 1 0 0,-1 0-1 0 0,0-1 0 0 0,-2-1 0 0 0,-1 0 0 0 0,0-2 1 0 0,25-51-1 0 0,-34 55 57 0 0,0 1 0 0 0,-1-1 0 0 0,-1 0 0 0 0,-1-1 0 0 0,0 0 1 0 0,-2 1-1 0 0,-1-1 0 0 0,-1 0 0 0 0,0-1 0 0 0,-2 1 0 0 0,0 0 0 0 0,-8-32 0 0 0,3 30 39 0 0,-1 1-1 0 0,-1 1 0 0 0,-1-1 0 0 0,-1 1 1 0 0,-1 1-1 0 0,-1 0 0 0 0,0 0 1 0 0,-2 1-1 0 0,-24-27 0 0 0,11 18 134 0 0,-1 1-1 0 0,-1 1 0 0 0,-1 1 1 0 0,-2 2-1 0 0,-35-22 1 0 0,56 40-91 0 0,1-1 0 0 0,-1 2 0 0 0,0 0 0 0 0,-1 0 0 0 0,1 1 1 0 0,-1 0-1 0 0,0 1 0 0 0,0 0 0 0 0,0 1 0 0 0,0 1 0 0 0,-14-1 1 0 0,20 2-82 0 0,1 0 1 0 0,-1 1-1 0 0,1 0 1 0 0,0 0 0 0 0,0 0-1 0 0,-1 1 1 0 0,1-1-1 0 0,0 1 1 0 0,0 1 0 0 0,0-1-1 0 0,1 1 1 0 0,-1-1 0 0 0,1 1-1 0 0,-1 1 1 0 0,1-1-1 0 0,0 1 1 0 0,0-1 0 0 0,0 1-1 0 0,1 0 1 0 0,-1 0-1 0 0,1 1 1 0 0,0-1 0 0 0,0 1-1 0 0,-3 9 1 0 0,-1 1-27 0 0,1 1 1 0 0,1 0 0 0 0,0 0-1 0 0,1 0 1 0 0,1 1-1 0 0,-2 32 1 0 0,4-32 10 0 0,1-1 1 0 0,1 1 0 0 0,0-1-1 0 0,1 1 1 0 0,1-1-1 0 0,0 1 1 0 0,1-1-1 0 0,11 27 1 0 0,-5-22 2 0 0,1-1 0 0 0,0 0-1 0 0,2 0 1 0 0,0-1 0 0 0,28 30 0 0 0,108 95-737 0 0,-22-23-2053 0 0,-119-113 2245 0 0,-1 0 0 0 0,0 0 0 0 0,-1 1 0 0 0,0 0 0 0 0,7 14 0 0 0,-10-17-287 0 0,-1 0 0 0 0,0 0 0 0 0,0 1 0 0 0,0-1 0 0 0,0 12 0 0 0,0 25-7083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6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9845 0 0,'0'0'1982'0'0,"-7"17"229"0"0,-53 115 2336 0 0,58-130-4449 0 0,-34 73 2181 0 0,33-66-2109 0 0,0-1 1 0 0,0 1 0 0 0,0 0 0 0 0,1 0-1 0 0,1 0 1 0 0,-2 15 0 0 0,3-23-169 0 0,0-1 0 0 0,0 1 0 0 0,0 0 0 0 0,0 0 1 0 0,0-1-1 0 0,0 1 0 0 0,0 0 0 0 0,0 0 0 0 0,0-1 1 0 0,1 1-1 0 0,-1 0 0 0 0,0 0 0 0 0,0-1 0 0 0,1 1 0 0 0,-1 0 1 0 0,1-1-1 0 0,-1 1 0 0 0,0 0 0 0 0,1-1 0 0 0,-1 1 0 0 0,1-1 1 0 0,-1 1-1 0 0,1-1 0 0 0,0 1 0 0 0,0 0 0 0 0,24 2-15 0 0,-22-3 12 0 0,18 0 23 0 0,-1-1-1 0 0,1 0 0 0 0,-1-2 0 0 0,30-8 0 0 0,83-31-558 0 0,-93 27 365 0 0,0 2 1 0 0,0 2-1 0 0,56-8 1 0 0,-90 18 159 0 0,1 1 0 0 0,0 0 0 0 0,0 0 0 0 0,0 0 0 0 0,-1 0 0 0 0,1 1 0 0 0,0 1 0 0 0,-1-1 0 0 0,1 1 0 0 0,-1 0 1 0 0,1 0-1 0 0,-1 1 0 0 0,0 0 0 0 0,7 4 0 0 0,-6-2 90 0 0,0 1 0 0 0,0 0 0 0 0,-1 0-1 0 0,0 1 1 0 0,0 0 0 0 0,-1 0 0 0 0,0 0 0 0 0,0 0 0 0 0,7 16 0 0 0,-5-7 40 0 0,0 0 0 0 0,-2 1 0 0 0,0 0 0 0 0,3 17 0 0 0,2 7-1 0 0,-1-25-305 0 0,-9-15 153 0 0,0-1 0 0 0,1 0 0 0 0,-1 0 0 0 0,0 0 1 0 0,1 0-1 0 0,-1 0 0 0 0,0 0 0 0 0,1 0 0 0 0,-1 0 0 0 0,0 0 0 0 0,1 0 0 0 0,-1 0 1 0 0,0 0-1 0 0,1 0 0 0 0,-1 0 0 0 0,1 0 0 0 0,-1 0 0 0 0,0 0 0 0 0,1 0 0 0 0,-1 0 1 0 0,0 0-1 0 0,1-1 0 0 0,-1 1 0 0 0,0 0 0 0 0,0 0 0 0 0,1 0 0 0 0,-1-1 1 0 0,0 1-1 0 0,1 0 0 0 0,1-3-297 0 0,-1 1 0 0 0,1 0 0 0 0,-1 0 0 0 0,1 0 0 0 0,-1-1 0 0 0,0 1 1 0 0,0-1-1 0 0,0 1 0 0 0,0-1 0 0 0,1-4 0 0 0,3-46-6031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6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1 9012 0 0,'0'0'9799'0'0,"-4"0"-8206"0"0,-19 0 365 0 0,8 0-1410 0 0,0 0 0 0 0,-29 4 0 0 0,39-3-601 0 0,-1 0 0 0 0,1 1 0 0 0,0 0-1 0 0,-1 0 1 0 0,1 0 0 0 0,0 0 0 0 0,0 1 0 0 0,1 0 0 0 0,-1 0-1 0 0,1 0 1 0 0,-9 8 0 0 0,8-5 35 0 0,0-1 0 0 0,0 1-1 0 0,0 1 1 0 0,0-1 0 0 0,1 0 0 0 0,0 1-1 0 0,1 0 1 0 0,0 0 0 0 0,0 0 0 0 0,0 1-1 0 0,1-1 1 0 0,0 1 0 0 0,0-1 0 0 0,1 1 0 0 0,0-1-1 0 0,0 1 1 0 0,1 12 0 0 0,0-17 20 0 0,0-1-1 0 0,0 1 1 0 0,0-1 0 0 0,1 1 0 0 0,-1-1 0 0 0,1 1-1 0 0,0-1 1 0 0,0 1 0 0 0,0-1 0 0 0,0 1-1 0 0,0-1 1 0 0,1 0 0 0 0,-1 0 0 0 0,0 1 0 0 0,1-1-1 0 0,0 0 1 0 0,0 0 0 0 0,-1-1 0 0 0,1 1-1 0 0,0 0 1 0 0,0-1 0 0 0,1 1 0 0 0,-1-1-1 0 0,0 1 1 0 0,0-1 0 0 0,1 0 0 0 0,-1 0 0 0 0,1 0-1 0 0,4 1 1 0 0,6 1 24 0 0,0-1 0 0 0,0 0 0 0 0,1-1 0 0 0,19 0-1 0 0,-30-1-20 0 0,22 0 1 0 0,-1 0 0 0 0,1-2 0 0 0,25-5 0 0 0,-41 5-8 0 0,0 0 0 0 0,-1-1 0 0 0,1 0 0 0 0,0 0 0 0 0,-1 0 0 0 0,0-1 0 0 0,0-1 0 0 0,0 1 0 0 0,0-1 0 0 0,-1-1 0 0 0,11-8 0 0 0,-18 23-345 0 0,0 1 1 0 0,1-1 0 0 0,3 19 0 0 0,-2-26 184 0 0,-1 0 0 0 0,1 0 0 0 0,-1 0 0 0 0,1 0 0 0 0,0 0 0 0 0,0 0 0 0 0,0 0 0 0 0,0-1 0 0 0,1 1 0 0 0,-1-1 0 0 0,0 1 0 0 0,1-1 0 0 0,-1 0 0 0 0,1 0-1 0 0,-1 0 1 0 0,1 0 0 0 0,4 0 0 0 0,49 6-4476 0 0,-3-7-1677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8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1 10549 0 0,'0'0'6803'0'0,"-59"155"-5699"0"0,21-70-79 0 0,-5 22 95 0 0,-3 17-255 0 0,8 5-657 0 0,8-7-176 0 0,4-17 16 0 0,18-25 16 0 0,8-32-1329 0 0,0-28-399 0 0,0-53-4531 0 0,0-21-3714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9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15367 0 0,'0'0'5763'0'0,"331"-85"-5667"0"0,-191 44-769 0 0,8 3-1376 0 0,-8 12-1040 0 0,-4 20-1745 0 0,-17 6-833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2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294 482 10517 0 0,'0'0'5482'0'0,"-39"-2"-4129"0"0,-126-16-441 0 0,161 18-878 0 0,0-1-1 0 0,-1 1 0 0 0,1-1 0 0 0,0 0 0 0 0,-1-1 1 0 0,1 1-1 0 0,0-1 0 0 0,0 0 0 0 0,0 0 1 0 0,0 0-1 0 0,1-1 0 0 0,-1 1 0 0 0,0-1 0 0 0,1 0 1 0 0,0 0-1 0 0,0 0 0 0 0,0 0 0 0 0,0 0 0 0 0,-4-7 1 0 0,5 5 9 0 0,0 0-1 0 0,0-1 1 0 0,1 0 0 0 0,0 1 0 0 0,0-1-1 0 0,0 0 1 0 0,1 0 0 0 0,0 0 0 0 0,0-9-1 0 0,0 3 8 0 0,0-3-28 0 0,1-1-1 0 0,0 0 1 0 0,1 1 0 0 0,5-23-1 0 0,-4 30-18 0 0,-1 0 0 0 0,2 0 0 0 0,-1 0-1 0 0,1 1 1 0 0,1 0 0 0 0,-1-1 0 0 0,1 1 0 0 0,0 1-1 0 0,12-12 1 0 0,-2 3 33 0 0,2 1-1 0 0,0 0 0 0 0,0 2 1 0 0,1 0-1 0 0,1 1 1 0 0,0 0-1 0 0,0 2 0 0 0,1 0 1 0 0,0 1-1 0 0,25-5 1 0 0,-14 5-41 0 0,1 3 0 0 0,-1 0 0 0 0,1 2 0 0 0,0 1 0 0 0,0 2 0 0 0,38 4 0 0 0,-59-3-24 0 0,1 1 0 0 0,-1 0 0 0 0,0 1 0 0 0,0 0-1 0 0,0 0 1 0 0,11 7 0 0 0,-17-8-169 0 0,-1 0 1 0 0,0 1-1 0 0,0-1 0 0 0,-1 1 0 0 0,1 0 0 0 0,-1 0 1 0 0,6 6-1 0 0,-8-7-180 0 0,1 0-1 0 0,-1 0 1 0 0,1 1 0 0 0,-1-1 0 0 0,0 0 0 0 0,0 1 0 0 0,0-1 0 0 0,0 1-1 0 0,0-1 1 0 0,-1 1 0 0 0,1-1 0 0 0,-1 1 0 0 0,1 5 0 0 0</inkml:trace>
  <inkml:trace contextRef="#ctx0" brushRef="#br0" timeOffset="1">1210 225 12806 0 0,'0'0'4199'0'0,"-43"-4"-3388"0"0,-143-13-597 0 0,90 4-100 0 0,84 10-141 0 0,0 1-1 0 0,0 1 1 0 0,0 0 0 0 0,0 1-1 0 0,0 0 1 0 0,-21 3-1 0 0,31-3 24 0 0,1 1 0 0 0,-1 0 0 0 0,1 0 0 0 0,-1 0 0 0 0,1 0 0 0 0,0 0-1 0 0,-1 0 1 0 0,1 0 0 0 0,0 0 0 0 0,0 0 0 0 0,0 0 0 0 0,0 1 0 0 0,0-1 0 0 0,0 1 0 0 0,0-1-1 0 0,0 1 1 0 0,1-1 0 0 0,-1 1 0 0 0,0-1 0 0 0,1 1 0 0 0,-1-1 0 0 0,1 1 0 0 0,0 0 0 0 0,0-1-1 0 0,-1 1 1 0 0,1 0 0 0 0,1 2 0 0 0,-2 2 104 0 0,1 0-1 0 0,0 0 1 0 0,0 1-1 0 0,1-1 1 0 0,0 0-1 0 0,2 8 1 0 0,-1-10-32 0 0,0-1 0 0 0,0 1 0 0 0,0-1 0 0 0,0 0 0 0 0,0 0 0 0 0,1 1 0 0 0,0-1 0 0 0,-1-1 0 0 0,1 1 0 0 0,0 0 0 0 0,0-1 0 0 0,1 0 0 0 0,-1 1 0 0 0,1-1 0 0 0,-1-1 0 0 0,6 3 0 0 0,7 3 191 0 0,0-2-1 0 0,25 7 0 0 0,-7-6-156 0 0,1-1 0 0 0,-1-2 0 0 0,1-1 0 0 0,0-2-1 0 0,47-5 1 0 0,-82 5-115 0 0,0 0 0 0 0,1 0 0 0 0,-1 1 1 0 0,0-1-1 0 0,1 0 0 0 0,-1 1 0 0 0,0-1 0 0 0,0 0 0 0 0,0 1 0 0 0,1-1 0 0 0,-1 1 0 0 0,0-1 0 0 0,0 0 0 0 0,0 1 0 0 0,0-1 0 0 0,0 1 0 0 0,0-1 0 0 0,0 0 0 0 0,0 1 0 0 0,0-1 1 0 0,0 1-1 0 0,0-1 0 0 0,0 1 0 0 0,0-1 0 0 0,0 0 0 0 0,0 1 0 0 0,0-1 0 0 0,0 1 0 0 0,0 2-92 0 0,-1 20-90 0 0,0-1 1 0 0,-1 1-1 0 0,-6 28 0 0 0,4-35-154 0 0,2 1 1 0 0,-2 32-1 0 0,4-43-1 0 0,0-6 255 0 0,0 1 0 0 0,0-1 0 0 0,0 1 0 0 0,0-1 0 0 0,-1 1 0 0 0,1 0 0 0 0,0-1 0 0 0,0 1 0 0 0,0-1 0 0 0,0 1 0 0 0,1-1 0 0 0,-1 1 0 0 0,0 0 0 0 0,0-1 0 0 0,0 1 0 0 0,0-1 0 0 0,1 1 0 0 0,-1-1 0 0 0,0 1 0 0 0,0-1 0 0 0,1 1-1 0 0,-1-1 1 0 0,0 1 0 0 0,1-1 0 0 0,-1 0 0 0 0,1 1 0 0 0,-1-1 0 0 0,0 1 0 0 0,1-1 0 0 0,-1 0 0 0 0,1 0 0 0 0,-1 1 0 0 0,1-1 0 0 0,-1 0 0 0 0,1 0 0 0 0,-1 1 0 0 0,1-1 0 0 0,-1 0 0 0 0,1 0 0 0 0,0 0 0 0 0,-1 0 0 0 0,1 0 0 0 0,-1 0 0 0 0,1 0 0 0 0,-1 0 0 0 0,1 0 0 0 0,0 0 0 0 0,-1 0 0 0 0,1 0 0 0 0,-1 0 0 0 0,1 0 0 0 0,0-1 0 0 0,36 1-5558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30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20 9812 0 0,'0'0'8930'0'0,"-13"20"-8274"0"0,-41 62-450 0 0,53-81-200 0 0,-1 1 0 0 0,1-1 0 0 0,0 1 0 0 0,0-1 0 0 0,0 1 0 0 0,0 0 0 0 0,1-1 0 0 0,-1 1 1 0 0,0 0-1 0 0,1 0 0 0 0,-1 0 0 0 0,1-1 0 0 0,0 1 0 0 0,-1 4 0 0 0,2-6-4 0 0,-1 0-1 0 0,1 1 1 0 0,-1-1 0 0 0,1 0-1 0 0,0 0 1 0 0,-1 0 0 0 0,1 0-1 0 0,-1 1 1 0 0,1-1-1 0 0,0 0 1 0 0,-1 0 0 0 0,1 0-1 0 0,-1 0 1 0 0,1 0 0 0 0,0 0-1 0 0,-1-1 1 0 0,1 1-1 0 0,-1 0 1 0 0,1 0 0 0 0,-1 0-1 0 0,1 0 1 0 0,0-1 0 0 0,7-1-19 0 0,35-7-180 0 0,-2-2 0 0 0,1-1 0 0 0,56-26 0 0 0,39-13-70 0 0,-113 44 463 0 0,0 1 1 0 0,0 1-1 0 0,47-4 0 0 0,-67 9-174 0 0,1-1 0 0 0,-1 1 0 0 0,0 0 0 0 0,1 0 0 0 0,-1 1 0 0 0,1-1 0 0 0,-1 1 0 0 0,0 0 0 0 0,0 0 0 0 0,1 1 0 0 0,3 1 0 0 0,-6-1-21 0 0,0-1-1 0 0,-1 1 1 0 0,1-1-1 0 0,-1 1 1 0 0,0 0 0 0 0,1-1-1 0 0,-1 1 1 0 0,0 0-1 0 0,0 0 1 0 0,0 0 0 0 0,0 0-1 0 0,0 0 1 0 0,-1 0-1 0 0,1 0 1 0 0,-1 0 0 0 0,1 1-1 0 0,-1-1 1 0 0,0 0-1 0 0,0 0 1 0 0,0 0 0 0 0,0 1-1 0 0,0 1 1 0 0,0 17 29 0 0,1-13-10 0 0,0-1 0 0 0,-1 1 0 0 0,-1-1 0 0 0,1 1 0 0 0,-1-1 0 0 0,0 1 0 0 0,-1-1 0 0 0,-3 11 0 0 0,-3-6-246 0 0,-1 0 0 0 0,-1 0-1 0 0,0 0 1 0 0,0-1-1 0 0,-1-1 1 0 0,-1 1-1 0 0,-23 15 1 0 0,29-21-573 0 0,53-24-11867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30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 16 14759 0 0,'0'0'5632'0'0,"-20"-3"-5219"0"0,-65-9-341 0 0,79 11-83 0 0,0 1 0 0 0,1 0 0 0 0,-1 1 1 0 0,1-1-1 0 0,-1 1 0 0 0,1 0 0 0 0,-1 0 0 0 0,1 1 0 0 0,-1 0 0 0 0,1 0 0 0 0,0 0 0 0 0,0 0 0 0 0,0 1 0 0 0,0 0 1 0 0,-5 4-1 0 0,0 1-10 0 0,0 2 0 0 0,0-1 0 0 0,1 1 0 0 0,-10 14-1 0 0,15-19 33 0 0,0-1-10 0 0,1 1 1 0 0,-1-1 0 0 0,1 1-1 0 0,0 0 1 0 0,1 0 0 0 0,-1 0-1 0 0,1 0 1 0 0,0 0-1 0 0,0 0 1 0 0,0 1 0 0 0,1-1-1 0 0,0 1 1 0 0,0-1 0 0 0,1 1-1 0 0,-1-1 1 0 0,1 1-1 0 0,1 8 1 0 0,-1-12-2 0 0,0-1 1 0 0,1 1-1 0 0,-1 0 0 0 0,1-1 0 0 0,-1 1 1 0 0,1-1-1 0 0,0 1 0 0 0,0-1 1 0 0,0 0-1 0 0,-1 1 0 0 0,1-1 0 0 0,0 0 1 0 0,1 0-1 0 0,-1 1 0 0 0,0-1 1 0 0,0 0-1 0 0,0 0 0 0 0,1 0 0 0 0,-1 0 1 0 0,2 0-1 0 0,33 11 28 0 0,-27-10-17 0 0,118 19 167 0 0,-84-16-138 0 0,68 18 1 0 0,-107-22-43 0 0,-1 0-1 0 0,0 0 1 0 0,0 1-1 0 0,0-1 0 0 0,0 1 1 0 0,0-1-1 0 0,0 1 1 0 0,0 0-1 0 0,0 0 0 0 0,-1 0 1 0 0,1 1-1 0 0,-1-1 1 0 0,5 6-1 0 0,-6-7-3 0 0,0 1 0 0 0,0 0-1 0 0,-1 0 1 0 0,1 1 0 0 0,0-1 0 0 0,-1 0 0 0 0,1 0-1 0 0,-1 0 1 0 0,1 0 0 0 0,-1 1 0 0 0,0-1 0 0 0,0 0-1 0 0,0 0 1 0 0,0 0 0 0 0,-1 1 0 0 0,1-1 0 0 0,-1 0-1 0 0,1 0 1 0 0,-1 0 0 0 0,0 0 0 0 0,1 0 0 0 0,-3 4 0 0 0,0-1 2 0 0,0 0 1 0 0,-1-1 0 0 0,1 1 0 0 0,-1-1 0 0 0,0 1 0 0 0,0-1 0 0 0,0 0 0 0 0,-1-1 0 0 0,1 1 0 0 0,-11 5 0 0 0,-58 26 55 0 0,64-30-41 0 0,-70 26-165 0 0,-2-2 1 0 0,0-4 0 0 0,-149 25-1 0 0,180-46-1545 0 0,43-4 508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30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204 109 22138 0 0,'0'0'3202'0'0,"-204"-52"-7396"0"0,204 21 464 0 0,56 5-4530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2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972 1 9973 0 0,'-1'0'5704'0'0,"-23"1"-5472"0"0,1 1 0 0 0,0 1 1 0 0,0 1-1 0 0,0 1 1 0 0,-34 13-1 0 0,18-6-68 0 0,-43 14 2 0 0,2 3 0 0 0,-102 52 1 0 0,141-60-102 0 0,2 3 0 0 0,0 0 0 0 0,2 3 0 0 0,1 1 0 0 0,1 2 1 0 0,-35 37-1 0 0,57-52-4 0 0,1 0 0 0 0,0 1 0 0 0,2 0 0 0 0,-1 1 1 0 0,2 0-1 0 0,0 1 0 0 0,2 0 0 0 0,-1 0 0 0 0,2 1 1 0 0,1 0-1 0 0,0 0 0 0 0,1 0 0 0 0,1 0 0 0 0,1 1 1 0 0,1 34-1 0 0,1-42 5 0 0,0-1 0 0 0,1 0 1 0 0,0 0-1 0 0,0 0 0 0 0,2 0 1 0 0,4 15-1 0 0,-4-19-40 0 0,0-1 0 0 0,0 1 0 0 0,1-1 0 0 0,0 0 0 0 0,0-1 0 0 0,0 1 0 0 0,1-1 0 0 0,0 0 0 0 0,0 0 0 0 0,0 0 0 0 0,8 4 0 0 0,2 2-1 0 0,0-2-1 0 0,1 0 1 0 0,0 0-1 0 0,1-2 1 0 0,0 0-1 0 0,0-1 1 0 0,1 0-1 0 0,26 4 1 0 0,4-3-2 0 0,0-2 1 0 0,52-1-1 0 0,-56-4-506 0 0,0-2-1 0 0,0-1 1 0 0,78-18 0 0 0,-84 11-1617 0 0,-1-2 0 0 0,50-23 0 0 0,22-18-7950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153 160 10037 0 0,'0'0'2318'0'0,"-17"21"-925"0"0,-48 73-57 0 0,63-89-1205 0 0,-1 0 1 0 0,1 0-1 0 0,-1 0 0 0 0,2 0 0 0 0,-1 1 0 0 0,0-1 1 0 0,1 0-1 0 0,0 1 0 0 0,0-1 0 0 0,1 1 0 0 0,0 0 1 0 0,0-1-1 0 0,0 1 0 0 0,0-1 0 0 0,2 7 0 0 0,-1-3 139 0 0,0-7-220 0 0,0 1-1 0 0,-1-1 0 0 0,1 1 0 0 0,0-1 0 0 0,0 0 0 0 0,0 0 1 0 0,0 1-1 0 0,0-1 0 0 0,1 0 0 0 0,-1 0 0 0 0,1 0 1 0 0,-1 0-1 0 0,1-1 0 0 0,0 1 0 0 0,0 0 0 0 0,0-1 0 0 0,0 1 1 0 0,0-1-1 0 0,0 0 0 0 0,0 1 0 0 0,0-1 0 0 0,0 0 1 0 0,1 0-1 0 0,-1 0 0 0 0,0-1 0 0 0,1 1 0 0 0,4 0 1 0 0,7 1 0 0 0,1 0 0 0 0,0-1 0 0 0,23-1 1 0 0,-22 0 38 0 0,2 0-59 0 0,-1-2 0 0 0,1 0 1 0 0,-1 0-1 0 0,1-2 0 0 0,-1 0 0 0 0,0-1 1 0 0,-1-1-1 0 0,1 0 0 0 0,-1-1 1 0 0,0-1-1 0 0,-1-1 0 0 0,0 0 0 0 0,0-1 1 0 0,-1 0-1 0 0,0-1 0 0 0,-1-1 1 0 0,0 0-1 0 0,-1-1 0 0 0,13-17 0 0 0,-20 22-52 0 0,0-1-1 0 0,0 1 0 0 0,-1-1 0 0 0,0 0 0 0 0,-1 0 1 0 0,0 0-1 0 0,0 0 0 0 0,2-18 0 0 0,-4 22 8 0 0,-1 0-1 0 0,0 0 0 0 0,1 0 0 0 0,-2 0 0 0 0,1-1 1 0 0,0 1-1 0 0,-1 1 0 0 0,0-1 0 0 0,0 0 1 0 0,-1 0-1 0 0,1 0 0 0 0,-1 0 0 0 0,0 1 1 0 0,-1-1-1 0 0,1 1 0 0 0,-1 0 0 0 0,1-1 1 0 0,-1 1-1 0 0,-4-4 0 0 0,-2 1-15 0 0,1 1 0 0 0,-1 0 0 0 0,-1 0 0 0 0,1 1 0 0 0,-1 0 0 0 0,0 0 1 0 0,0 1-1 0 0,0 1 0 0 0,-1 0 0 0 0,0 0 0 0 0,-13-2 0 0 0,-16 0-20 0 0,-73-1 1 0 0,92 6 16 0 0,0 0 0 0 0,1 2 0 0 0,0 0 0 0 0,-1 2 0 0 0,-28 8-1 0 0,43-11 22 0 0,1 1-1 0 0,0 0 1 0 0,-1 0-1 0 0,1 0 1 0 0,0 1-1 0 0,0 0 0 0 0,0 0 1 0 0,1 0-1 0 0,-1 0 1 0 0,1 1-1 0 0,-1 0 0 0 0,1 0 1 0 0,1 0-1 0 0,-1 0 1 0 0,0 1-1 0 0,1-1 0 0 0,0 1 1 0 0,0 0-1 0 0,0 0 1 0 0,1 0-1 0 0,0 0 0 0 0,0 1 1 0 0,0-1-1 0 0,-1 7 1 0 0,3-10-10 0 0,-1 0 1 0 0,1 0-1 0 0,0 0 1 0 0,0 0 0 0 0,0 0-1 0 0,0 1 1 0 0,0-1-1 0 0,0 0 1 0 0,1 0 0 0 0,-1 0-1 0 0,1 0 1 0 0,-1 0-1 0 0,1 0 1 0 0,0 0 0 0 0,0 0-1 0 0,0 0 1 0 0,0 0-1 0 0,2 2 1 0 0,-1-1-68 0 0,1-1 1 0 0,0 0-1 0 0,-1 0 1 0 0,1 0-1 0 0,0-1 1 0 0,0 1-1 0 0,0-1 0 0 0,0 0 1 0 0,0 1-1 0 0,1-1 1 0 0,-1-1-1 0 0,6 2 1 0 0,18 2-1015 0 0,-1-2 0 0 0,1-1 1 0 0,0-1-1 0 0,0-1 1 0 0,49-8-1 0 0,-35-1-2556 0 0,47-19-1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3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11365 0 0,'0'0'4146'0'0,"81"129"-2657"0"0,-64-55-561 0 0,-17 15-223 0 0,0 7-193 0 0,0 3 272 0 0,-30-3-304 0 0,-8-11-224 0 0,4-15-127 0 0,9-18-81 0 0,8-19-193 0 0,8-18-975 0 0,39-59-14183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3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9748 0 0,'0'0'7164'0'0,"22"7"-7018"0"0,2 0-95 0 0,18 7 75 0 0,79 15-1 0 0,-102-27-63 0 0,0 0-1 0 0,0-1 1 0 0,0-1-1 0 0,1 0 1 0 0,-1-2 0 0 0,0 0-1 0 0,-1-1 1 0 0,1-1-1 0 0,0-1 1 0 0,25-10 0 0 0,-38 13-60 0 0,22-8-2 0 0,-27 10-6 0 0,0 0 1 0 0,0 0-1 0 0,0 0 1 0 0,-1 1-1 0 0,1-1 1 0 0,0 0-1 0 0,0 0 1 0 0,0 0-1 0 0,-1 1 1 0 0,1-1-1 0 0,0 0 1 0 0,0 1-1 0 0,-1-1 1 0 0,1 0-1 0 0,0 1 1 0 0,-1-1 0 0 0,1 1-1 0 0,0 0 1 0 0,-1-1-1 0 0,1 1 1 0 0,-1-1-1 0 0,1 1 1 0 0,-1 0-1 0 0,1-1 1 0 0,-1 1-1 0 0,1 0 1 0 0,-1 0-1 0 0,0-1 1 0 0,0 1-1 0 0,1 0 1 0 0,-1 1-1 0 0,5 12 196 0 0,0 1 1 0 0,2-1-1 0 0,9 18 0 0 0,-14-28-213 0 0,1 0 1 0 0,-1-1 0 0 0,1 1-1 0 0,0-1 1 0 0,0 0-1 0 0,0 0 1 0 0,0 0 0 0 0,1 0-1 0 0,-1 0 1 0 0,1-1-1 0 0,0 1 1 0 0,-1-1 0 0 0,1 0-1 0 0,0 0 1 0 0,0-1-1 0 0,1 1 1 0 0,3 0 0 0 0,0-1-624 0 0,0 0-1 0 0,0 0 1 0 0,0-1 0 0 0,-1 0 0 0 0,1-1 0 0 0,0 1 0 0 0,0-1-1 0 0,-1-1 1 0 0,13-3 0 0 0,33-21-8889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6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15 14455 0 0,'0'0'9841'0'0,"6"-5"-9227"0"0,12-5-400 0 0,-17 10-213 0 0,-1 0 1 0 0,0 0-1 0 0,0 0 1 0 0,1 0 0 0 0,-1 0-1 0 0,0 0 1 0 0,0 0-1 0 0,1 1 1 0 0,-1-1 0 0 0,0 0-1 0 0,0 0 1 0 0,0 0-1 0 0,1 0 1 0 0,-1 0-1 0 0,0 0 1 0 0,0 1 0 0 0,0-1-1 0 0,1 0 1 0 0,-1 0-1 0 0,0 0 1 0 0,0 0 0 0 0,0 1-1 0 0,0-1 1 0 0,1 0-1 0 0,-1 0 1 0 0,0 1-1 0 0,0-1 1 0 0,0 0 0 0 0,0 0-1 0 0,0 1 1 0 0,0-1-1 0 0,0 0 1 0 0,0 0-1 0 0,0 1 1 0 0,0-1 0 0 0,0 0-1 0 0,0 0 1 0 0,0 1-1 0 0,0-1 1 0 0,0 0 0 0 0,-12 48-90 0 0,4-22 52 0 0,-1 15 46 0 0,1 0 1 0 0,2 1 0 0 0,2 0-1 0 0,1-1 1 0 0,6 65 0 0 0,-1-89-12 0 0,0-1 0 0 0,1 0 0 0 0,1-1 1 0 0,1 1-1 0 0,0-1 0 0 0,2 1 0 0 0,-1-2 0 0 0,2 1 0 0 0,17 26 1 0 0,-2-1-8 0 0,-6-1-432 0 0,-14-13-2716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4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434 710 10805 0 0,'0'0'3546'0'0,"-49"14"-2047"0"0,-157 46-504 0 0,190-55-866 0 0,0 1 1 0 0,0 1-1 0 0,0 1 0 0 0,-16 11 0 0 0,23-13 31 0 0,0 2 0 0 0,1-1-1 0 0,-15 17 1 0 0,20-20-108 0 0,0-1-4 0 0,0 1 1 0 0,0-1 0 0 0,0 1-1 0 0,1-1 1 0 0,0 1 0 0 0,-1 0-1 0 0,2 0 1 0 0,-1 0 0 0 0,0 0-1 0 0,1 0 1 0 0,-1 1-1 0 0,1-1 1 0 0,1 0 0 0 0,-1 1-1 0 0,0-1 1 0 0,1 5 0 0 0,0-8-41 0 0,0-1 0 0 0,0 1 0 0 0,0-1 0 0 0,0 1 0 0 0,0 0 0 0 0,0-1 0 0 0,0 1 0 0 0,0-1 0 0 0,0 1 0 0 0,0 0 1 0 0,0-1-1 0 0,0 1 0 0 0,0-1 0 0 0,0 1 0 0 0,1-1 0 0 0,-1 1 0 0 0,0-1 0 0 0,0 1 0 0 0,1-1 0 0 0,-1 1 0 0 0,0-1 0 0 0,1 1 0 0 0,-1-1 1 0 0,1 1-1 0 0,-1-1 0 0 0,1 1 0 0 0,-1-1 0 0 0,1 0 0 0 0,-1 1 0 0 0,1-1 0 0 0,-1 0 0 0 0,1 0 0 0 0,-1 1 0 0 0,1-1 0 0 0,0 0 1 0 0,14 2 78 0 0,0-1 0 0 0,0 0 1 0 0,0-1-1 0 0,0-1 0 0 0,0 0 1 0 0,-1-1-1 0 0,27-7 0 0 0,-16 2-31 0 0,0-2 0 0 0,0-1 0 0 0,-1-1 0 0 0,0-1-1 0 0,30-21 1 0 0,-17 7-382 0 0,-2-1 0 0 0,47-46 1 0 0,-62 54 252 0 0,-1-2 0 0 0,0 1 0 0 0,-2-2 0 0 0,0 0 0 0 0,-2-2 0 0 0,0 1 1 0 0,-2-2-1 0 0,-1 0 0 0 0,0 0 0 0 0,-2-1 0 0 0,-1 0 0 0 0,9-47 0 0 0,-13 33 272 0 0,-1-1-1 0 0,-3 1 0 0 0,-4-59 0 0 0,1 88-115 0 0,1-1 1 0 0,-2 1-1 0 0,1 0 0 0 0,-2-1 1 0 0,1 1-1 0 0,-2 1 0 0 0,1-1 1 0 0,-1 1-1 0 0,-10-16 1 0 0,12 22-24 0 0,0 0 1 0 0,0 0-1 0 0,0 1 0 0 0,0-1 1 0 0,-1 1-1 0 0,1-1 1 0 0,-1 1-1 0 0,0 0 1 0 0,0 0-1 0 0,0 1 1 0 0,0-1-1 0 0,0 1 0 0 0,-1 0 1 0 0,1 0-1 0 0,-1 1 1 0 0,1-1-1 0 0,-1 1 1 0 0,0 0-1 0 0,0 0 1 0 0,0 0-1 0 0,1 1 1 0 0,-1 0-1 0 0,0 0 0 0 0,-7 0 1 0 0,8 1-47 0 0,0 1 1 0 0,0-1 0 0 0,-1 1-1 0 0,1-1 1 0 0,0 1-1 0 0,1 0 1 0 0,-1 1-1 0 0,0-1 1 0 0,0 1-1 0 0,1-1 1 0 0,0 1 0 0 0,-1 0-1 0 0,1 0 1 0 0,0 1-1 0 0,1-1 1 0 0,-1 1-1 0 0,1-1 1 0 0,-1 1-1 0 0,-2 7 1 0 0,-4 7-70 0 0,1 1 1 0 0,-10 39-1 0 0,15-49 67 0 0,-7 34-30 0 0,2 0 1 0 0,2 1 0 0 0,1 0-1 0 0,3 1 1 0 0,3 51 0 0 0,0-85 9 0 0,0 1 1 0 0,0-1-1 0 0,1 1 1 0 0,1-1-1 0 0,0 0 1 0 0,0 0-1 0 0,1 0 1 0 0,0-1-1 0 0,1 1 1 0 0,1-1-1 0 0,6 10 1 0 0,-7-13-266 0 0,0-1 1 0 0,0 0-1 0 0,1 0 0 0 0,-1-1 1 0 0,1 1-1 0 0,1-1 0 0 0,-1 0 1 0 0,1-1-1 0 0,0 0 0 0 0,0 0 1 0 0,0 0-1 0 0,1-1 0 0 0,-1 0 1 0 0,1 0-1 0 0,-1-1 0 0 0,11 2 1 0 0,27-1-5155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5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1 400 0 0,'0'0'-96'0'0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 5859 0 0,'-1'-1'6951'0'0,"-9"9"-6806"0"0,-62 63 1113 0 0,41-42-445 0 0,-49 59 0 0 0,72-78-709 0 0,1 1 0 0 0,0 0 0 0 0,0 0 0 0 0,1 0 1 0 0,1 1-1 0 0,0 0 0 0 0,0 0 0 0 0,2 1 0 0 0,-1-1 0 0 0,-1 17 0 0 0,4-22-51 0 0,-3 53 346 0 0,4-57-385 0 0,0 0-1 0 0,1 0 1 0 0,-1 0-1 0 0,0 0 1 0 0,1 0 0 0 0,0 0-1 0 0,0 0 1 0 0,0 0-1 0 0,0 0 1 0 0,0 0-1 0 0,0 0 1 0 0,1-1-1 0 0,0 1 1 0 0,-1 0 0 0 0,1-1-1 0 0,4 4 1 0 0,-1-2-10 0 0,0-1 1 0 0,1-1 0 0 0,-1 1-1 0 0,1-1 1 0 0,0 0 0 0 0,0 0-1 0 0,0 0 1 0 0,0-1-1 0 0,0 0 1 0 0,0 0 0 0 0,10-1-1 0 0,73-3 55 0 0,-77 2-44 0 0,1-1 0 0 0,-1-1 0 0 0,0 0 0 0 0,0-1 0 0 0,-1 0 0 0 0,1-1 0 0 0,-1 0 0 0 0,0-1-1 0 0,0 0 1 0 0,12-10 0 0 0,-17 12-19 0 0,0 0 0 0 0,-1-1 0 0 0,0 0-1 0 0,0 0 1 0 0,0 0 0 0 0,-1 0 0 0 0,1-1 0 0 0,-1 1 0 0 0,0-1-1 0 0,-1 0 1 0 0,0 0 0 0 0,0-1 0 0 0,0 1 0 0 0,0-1-1 0 0,-1 1 1 0 0,0-1 0 0 0,-1 0 0 0 0,0 0 0 0 0,1-9 0 0 0,-1 33-62 0 0,1 0 0 0 0,0 0 1 0 0,2 0-1 0 0,0-1 1 0 0,0 1-1 0 0,11 22 0 0 0,-2-8 115 0 0,2-2 0 0 0,23 39 0 0 0,-30-57-28 0 0,1 1 0 0 0,-1-1 0 0 0,2-1 0 0 0,-1 0 0 0 0,1 0 0 0 0,1 0 0 0 0,0-2-1 0 0,17 12 1 0 0,-21-16-173 0 0,-1-1-1 0 0,1 1 1 0 0,0-1-1 0 0,-1-1 0 0 0,1 1 1 0 0,1-1-1 0 0,-1-1 1 0 0,0 1-1 0 0,0-1 1 0 0,1 0-1 0 0,-1-1 0 0 0,0 0 1 0 0,1 0-1 0 0,-1 0 1 0 0,0-1-1 0 0,1 0 0 0 0,11-4 1 0 0,-11 2-500 0 0,1-1-1 0 0,-1 0 1 0 0,1-1 0 0 0,-1 0-1 0 0,7-6 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 1001 7732 0 0,'0'0'5407'0'0,"-38"-10"-4604"0"0,-126-31-274 0 0,142 37-472 0 0,0 0 0 0 0,0 1 1 0 0,0 2-1 0 0,0 0 0 0 0,0 1 1 0 0,0 1-1 0 0,-27 5 1 0 0,26-2-33 0 0,-1 1 0 0 0,1 1 1 0 0,0 1-1 0 0,1 1 0 0 0,0 1 1 0 0,0 1-1 0 0,-35 21 0 0 0,46-24 32 0 0,1 0 0 0 0,0 0-1 0 0,1 0 1 0 0,-1 1 0 0 0,1 1-1 0 0,1 0 1 0 0,0 0 0 0 0,0 0-1 0 0,1 1 1 0 0,0 1-1 0 0,0-1 1 0 0,1 1 0 0 0,1 0-1 0 0,0 0 1 0 0,0 0 0 0 0,-5 22-1 0 0,9-28-34 0 0,0 1 0 0 0,1-1 0 0 0,-1 1 0 0 0,1 0 0 0 0,0-1 0 0 0,1 1 0 0 0,-1 0 0 0 0,1-1 0 0 0,0 1 0 0 0,0-1 0 0 0,1 1-1 0 0,0-1 1 0 0,0 0 0 0 0,0 1 0 0 0,1-1 0 0 0,-1 0 0 0 0,1 0 0 0 0,0-1 0 0 0,1 1 0 0 0,-1-1 0 0 0,1 1 0 0 0,0-1 0 0 0,0 0-1 0 0,0-1 1 0 0,0 1 0 0 0,1-1 0 0 0,0 1 0 0 0,0-1 0 0 0,-1-1 0 0 0,11 5 0 0 0,7 2 13 0 0,1-2 1 0 0,0 0 0 0 0,1-1-1 0 0,0-1 1 0 0,-1-1-1 0 0,31 0 1 0 0,1 0 5 0 0,0-2 0 0 0,-1-3 0 0 0,1-2 1 0 0,0-3-1 0 0,-1-2 0 0 0,0-2 0 0 0,-1-2 0 0 0,73-29 1 0 0,-75 21-21 0 0,-1-3 1 0 0,-1-3 0 0 0,-2-1 0 0 0,0-2 0 0 0,-2-2 0 0 0,56-52-1 0 0,-79 63-11 0 0,-1-1-1 0 0,-1-1 0 0 0,-1-1 1 0 0,-2 0-1 0 0,0-1 0 0 0,-1-1 0 0 0,-1-1 1 0 0,-2 0-1 0 0,-1-1 0 0 0,-1-1 1 0 0,-1 1-1 0 0,-1-2 0 0 0,8-43 0 0 0,-14 46 73 0 0,0-1 0 0 0,-2 0 0 0 0,0-1 1 0 0,-2 1-1 0 0,-1 0 0 0 0,-8-39 0 0 0,5 46 57 0 0,-1 0 0 0 0,-1 0 0 0 0,0 1 1 0 0,-1 0-1 0 0,-1 1 0 0 0,-1 0 0 0 0,-1 0 1 0 0,-24-31-1 0 0,10 20 51 0 0,-2 0 0 0 0,-1 1 1 0 0,-1 2-1 0 0,-54-38 0 0 0,66 53-147 0 0,0 1 0 0 0,0 0 0 0 0,-1 1 0 0 0,0 1 0 0 0,-1 1 0 0 0,0 0 0 0 0,0 1 0 0 0,0 2 0 0 0,-1 0 0 0 0,1 0 0 0 0,-22 1 0 0 0,35 2-48 0 0,0 1 0 0 0,0 1 0 0 0,-1-1 0 0 0,1 1 0 0 0,0 0 0 0 0,0 0 0 0 0,0 1-1 0 0,0-1 1 0 0,0 1 0 0 0,1 1 0 0 0,-1-1 0 0 0,0 1 0 0 0,1 0 0 0 0,0 0 0 0 0,0 1 0 0 0,0 0 0 0 0,0 0-1 0 0,0 0 1 0 0,1 0 0 0 0,-6 7 0 0 0,2 1-13 0 0,1 0-1 0 0,0 1 1 0 0,1 0 0 0 0,1 0-1 0 0,0 0 1 0 0,0 0 0 0 0,2 1-1 0 0,-3 16 1 0 0,-6 36-9 0 0,3 1 0 0 0,3 0 0 0 0,4 0-1 0 0,9 115 1 0 0,-1-134 91 0 0,2 0-1 0 0,3 0 1 0 0,2-1-1 0 0,34 83 1 0 0,-11-50 70 0 0,82 135 1 0 0,-81-164-499 0 0,-26-38-23 0 0,-1 1-1 0 0,12 20 1 0 0,-22-32-122 0 0,1 1 0 0 0,0-1 0 0 0,0 1 0 0 0,-1-1 1 0 0,0 1-1 0 0,1-1 0 0 0,-1 1 0 0 0,0 0 0 0 0,0-1 0 0 0,-1 6 0 0 0,0 2-3305 0 0,1 3-1165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7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10 139 11045 0 0,'0'18'640'0'0,"1"63"1508"0"0,-3 184 2817 0 0,-2-230-4619 0 0,2-22-185 0 0,0-15 183 0 0,2-11-177 0 0,0-16-61 0 0,0 1 0 0 0,2-1-1 0 0,1 0 1 0 0,13-52 0 0 0,-6 48-217 0 0,1 1 0 0 0,2 0 1 0 0,1 1-1 0 0,1 1 0 0 0,2 0 0 0 0,36-49 0 0 0,-48 73 77 0 0,1 0 1 0 0,-1 0-1 0 0,1 0 1 0 0,1 1-1 0 0,-1 0 0 0 0,1 0 1 0 0,0 1-1 0 0,0-1 1 0 0,0 2-1 0 0,0-1 0 0 0,1 1 1 0 0,-1 0-1 0 0,1 0 1 0 0,0 1-1 0 0,0 0 0 0 0,0 1 1 0 0,0-1-1 0 0,1 2 1 0 0,-1-1-1 0 0,0 1 0 0 0,11 1 1 0 0,-6 1-106 0 0,-1 0 0 0 0,0 1 1 0 0,1 1-1 0 0,-1 0 0 0 0,0 0 1 0 0,-1 2-1 0 0,1-1 0 0 0,-1 1 0 0 0,0 1 1 0 0,-1 0-1 0 0,1 0 0 0 0,-1 1 0 0 0,9 10 1 0 0,7 9-927 0 0,-1 1 1 0 0,-1 2-1 0 0,-1 0 1 0 0,-2 1-1 0 0,-1 2 1 0 0,19 41-1 0 0,-22-45-2104 0 0,-4-17-2170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7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108 214 9941 0 0,'0'0'5322'0'0,"36"-5"-3873"0"0,115-17-556 0 0,-141 20-797 0 0,0 0 0 0 0,0 0 0 0 0,-1-1 0 0 0,1-1 0 0 0,11-5 0 0 0,-17 6-42 0 0,0 0 0 0 0,0 0 0 0 0,0 0 0 0 0,0 0 0 0 0,-1 0 0 0 0,6-8 0 0 0,-8 10-47 0 0,1-2 12 0 0,0 0 1 0 0,1 0-1 0 0,-1 0 0 0 0,-1-1 1 0 0,1 1-1 0 0,0-1 0 0 0,-1 1 1 0 0,0-1-1 0 0,1 1 0 0 0,-2-1 1 0 0,1 0-1 0 0,0 1 1 0 0,-1-1-1 0 0,1 0 0 0 0,-1 0 1 0 0,0 0-1 0 0,-1-4 0 0 0,1 5-20 0 0,-1 1-1 0 0,0-1 1 0 0,1 0-1 0 0,-1 1 1 0 0,0-1-1 0 0,0 0 1 0 0,-1 1-1 0 0,1-1 1 0 0,-1 1-1 0 0,1 0 1 0 0,-1-1-1 0 0,0 1 1 0 0,0 0-1 0 0,1 0 1 0 0,-2 0-1 0 0,1 0 1 0 0,0 1-1 0 0,0-1 1 0 0,0 0-1 0 0,-1 1 1 0 0,1 0-1 0 0,-1-1 0 0 0,-2 0 1 0 0,-7-1 30 0 0,0-1 1 0 0,0 2-1 0 0,0-1 1 0 0,0 2-1 0 0,-1 0 0 0 0,1 0 1 0 0,-1 1-1 0 0,1 1 1 0 0,0 0-1 0 0,0 0 1 0 0,-1 1-1 0 0,1 1 0 0 0,0 0 1 0 0,0 1-1 0 0,1 0 1 0 0,-1 1-1 0 0,1 0 0 0 0,0 1 1 0 0,0 0-1 0 0,1 1 1 0 0,0 0-1 0 0,0 0 1 0 0,1 1-1 0 0,-1 0 0 0 0,2 1 1 0 0,-1 0-1 0 0,1 1 1 0 0,1-1-1 0 0,0 2 0 0 0,0-1 1 0 0,1 1-1 0 0,0 0 1 0 0,1 0-1 0 0,0 0 1 0 0,1 1-1 0 0,0 0 0 0 0,-3 20 1 0 0,5-22 42 0 0,1 1 1 0 0,0-1-1 0 0,0 1 0 0 0,2-1 1 0 0,-1 1-1 0 0,4 17 1 0 0,-3-23-64 0 0,1-1-1 0 0,-1 0 1 0 0,1 0 0 0 0,0 0 0 0 0,0 0 0 0 0,1 0 0 0 0,-1-1 0 0 0,1 1 0 0 0,-1-1 0 0 0,1 1 0 0 0,0-1-1 0 0,1 0 1 0 0,-1 0 0 0 0,0 0 0 0 0,1-1 0 0 0,0 1 0 0 0,7 3 0 0 0,4 1 2 0 0,-1-1 0 0 0,1 0 1 0 0,0-2-1 0 0,0 1 0 0 0,1-2 1 0 0,20 3-1 0 0,-1-3-237 0 0,63-3-1 0 0,-84-1-427 0 0,1 0 0 0 0,0-1 1 0 0,0 0-1 0 0,0-2 0 0 0,-1 1 0 0 0,0-2 0 0 0,0 0 0 0 0,0-1 0 0 0,24-13 0 0 0,32-30-7798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1 13894 0 0,'0'0'5224'0'0,"-39"7"-5221"0"0,-120 29-86 0 0,149-33 72 0 0,-1 0 0 0 0,2 0 0 0 0,-1 1 0 0 0,0 1 0 0 0,-11 6 0 0 0,16-7 0 0 0,0 0-1 0 0,1 0 1 0 0,-1 0 0 0 0,1 1-1 0 0,-6 6 1 0 0,5-4-4 0 0,1-1-3 0 0,0-1 0 0 0,1 1 1 0 0,-1 0-1 0 0,1 0 1 0 0,1 0-1 0 0,-1 0 1 0 0,-2 11-1 0 0,4-14 12 0 0,0-1 0 0 0,1 1 0 0 0,-1-1 0 0 0,1 1 1 0 0,0-1-1 0 0,0 1 0 0 0,0-1 0 0 0,0 1 0 0 0,0-1 0 0 0,0 0 0 0 0,1 1 0 0 0,-1-1 0 0 0,1 1 0 0 0,-1-1 1 0 0,1 0-1 0 0,0 1 0 0 0,0-1 0 0 0,0 0 0 0 0,0 0 0 0 0,1 1 0 0 0,-1-1 0 0 0,1 0 0 0 0,-1 0 0 0 0,4 3 1 0 0,8 2 6 0 0,-1 0 0 0 0,1-1 0 0 0,1 0 0 0 0,-1-1 0 0 0,1-1 0 0 0,0 0 0 0 0,0-1 0 0 0,21 3 0 0 0,-18-4 5 0 0,0 1 0 0 0,0 1 1 0 0,0 1-1 0 0,-1 0 0 0 0,0 1 1 0 0,16 8-1 0 0,-30-13-10 0 0,0 1 0 0 0,0-1 1 0 0,0 0-1 0 0,-1 1 0 0 0,1-1 1 0 0,0 1-1 0 0,0 0 0 0 0,-1 0 1 0 0,1-1-1 0 0,-1 1 0 0 0,0 0 1 0 0,0 0-1 0 0,1 0 0 0 0,-1 0 1 0 0,-1 1-1 0 0,1-1 0 0 0,0 0 0 0 0,0 0 1 0 0,-1 1-1 0 0,1-1 0 0 0,-1 3 1 0 0,0-2 0 0 0,0-1 1 0 0,0 1-1 0 0,-1 0 1 0 0,0 0-1 0 0,1 0 1 0 0,-1-1-1 0 0,0 1 1 0 0,0 0 0 0 0,0-1-1 0 0,-1 1 1 0 0,1-1-1 0 0,-1 1 1 0 0,1-1-1 0 0,-1 1 1 0 0,0-1-1 0 0,0 0 1 0 0,0 0-1 0 0,-3 3 1 0 0,-9 5 34 0 0,0 0-1 0 0,0-1 1 0 0,-1 0 0 0 0,0-2-1 0 0,-26 11 1 0 0,-89 25-38 0 0,116-39-18 0 0,-9 3-715 0 0,0-2 1 0 0,0 0-1 0 0,0-2 1 0 0,-31 1 0 0 0,54-3 521 0 0,-1-1 0 0 0,0 0 0 0 0,0 0 1 0 0,1 0-1 0 0,-1 0 0 0 0,0 0 1 0 0,1 0-1 0 0,-1 0 0 0 0,0 0 1 0 0,0 0-1 0 0,1 0 0 0 0,-1 0 1 0 0,0 0-1 0 0,0 0 0 0 0,1 0 0 0 0,-1-1 1 0 0,0 1-1 0 0,1 0 0 0 0,-1-1 1 0 0,0 1-1 0 0,1 0 0 0 0,-1-1 1 0 0,1 1-1 0 0,-1-1 0 0 0,1 1 1 0 0,-2-2-1 0 0,0-23-8926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8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42 11173 0 0,'0'0'3170'0'0,"-5"22"-2357"0"0,-18 72-359 0 0,22-90-440 0 0,0-1 0 0 0,1 0 0 0 0,-1 0 0 0 0,1 0 0 0 0,0 1 0 0 0,0-1 0 0 0,0 0 0 0 0,0 1 0 0 0,0-1 0 0 0,1 0 0 0 0,-1 0 0 0 0,1 1 0 0 0,0-1 0 0 0,0 0 0 0 0,0 0 0 0 0,0 0 0 0 0,1 0 0 0 0,-1 0 0 0 0,1 0 0 0 0,0-1 0 0 0,0 1 0 0 0,0 0 0 0 0,0-1 0 0 0,0 1 0 0 0,1-1 0 0 0,2 3 0 0 0,3-1-9 0 0,0 0 1 0 0,0 0-1 0 0,0 0 0 0 0,1-1 1 0 0,-1-1-1 0 0,1 1 1 0 0,9 1-1 0 0,-10-3 11 0 0,13 4-102 0 0,-1-1 1 0 0,1-1-1 0 0,0-1 0 0 0,0-1 0 0 0,0-1 0 0 0,0 0 0 0 0,0-2 0 0 0,-1-1 0 0 0,22-4 0 0 0,-38 5 18 0 0,0 0 0 0 0,0 1 0 0 0,1-1-1 0 0,-1-1 1 0 0,-1 1 0 0 0,1 0 0 0 0,0-1-1 0 0,-1 0 1 0 0,1 0 0 0 0,-1 0 0 0 0,0 0-1 0 0,0-1 1 0 0,0 1 0 0 0,0-1 0 0 0,-1 0-1 0 0,0 0 1 0 0,1 0 0 0 0,-1 0 0 0 0,-1 0-1 0 0,1 0 1 0 0,0 0 0 0 0,-1-1 0 0 0,0 1-1 0 0,0-1 1 0 0,-1 1 0 0 0,1-1 0 0 0,-1 1-1 0 0,0-1 1 0 0,0 1 0 0 0,0-1 0 0 0,-1 1-1 0 0,1-1 1 0 0,-1 1 0 0 0,0-1 0 0 0,-1 1-1 0 0,1 0 1 0 0,-1 0 0 0 0,0-1 0 0 0,0 1-1 0 0,0 0 1 0 0,0 0 0 0 0,-4-4 0 0 0,-4-1 393 0 0,0 0 0 0 0,0 0 0 0 0,-1 1 1 0 0,0 1-1 0 0,0-1 0 0 0,-1 2 1 0 0,0 0-1 0 0,-1 0 0 0 0,1 1 1 0 0,-1 0-1 0 0,-16-3 0 0 0,-2 1 587 0 0,1 1 1 0 0,-1 2-1 0 0,-59-2 0 0 0,84 6-912 0 0,-20 3 28 0 0,25-3-41 0 0,0 1-1 0 0,0 0 1 0 0,1-1 0 0 0,-1 1 0 0 0,0 0 0 0 0,1-1 0 0 0,-1 1-1 0 0,1 0 1 0 0,-1-1 0 0 0,1 1 0 0 0,-1 0 0 0 0,1 0 0 0 0,0 0 0 0 0,-1 0-1 0 0,1 0 1 0 0,0-1 0 0 0,-1 1 0 0 0,1 0 0 0 0,0 0 0 0 0,0 0 0 0 0,0 0-1 0 0,0 0 1 0 0,0 0 0 0 0,0 2 0 0 0,0-2-43 0 0,0 0-1 0 0,0 0 1 0 0,0 0 0 0 0,0 1 0 0 0,0-1-1 0 0,1 0 1 0 0,-1 0 0 0 0,0 0 0 0 0,1 0 0 0 0,-1 1-1 0 0,0-1 1 0 0,1 0 0 0 0,-1 0 0 0 0,1 0-1 0 0,0 0 1 0 0,-1 0 0 0 0,1 0 0 0 0,0 0-1 0 0,-1 0 1 0 0,1 0 0 0 0,0-1 0 0 0,0 1-1 0 0,0 0 1 0 0,1 1 0 0 0,8 3-449 0 0,-1-1-1 0 0,1 1 1 0 0,0-1 0 0 0,0-1 0 0 0,18 4-1 0 0,66 11-3086 0 0,-87-17 3269 0 0,121 16-6091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8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6 365 18857 0 0,'0'0'3132'0'0,"-2"-20"-2684"0"0,1 13-527 0 0,0 0 0 0 0,0-1 0 0 0,1 1 0 0 0,0 0 1 0 0,0-1-1 0 0,1 1 0 0 0,0 0 0 0 0,0-1 0 0 0,0 1 0 0 0,1 0 0 0 0,0 0 0 0 0,1 0 1 0 0,0 0-1 0 0,0 0 0 0 0,0 1 0 0 0,1-1 0 0 0,0 1 0 0 0,0 0 0 0 0,0 0 0 0 0,1 0 1 0 0,0 1-1 0 0,9-8 0 0 0,13-10-248 0 0,1 1 1 0 0,1 2 0 0 0,0 0-1 0 0,52-23 1 0 0,-60 33 279 0 0,1 2 0 0 0,0 0 0 0 0,1 1 1 0 0,-1 1-1 0 0,1 1 0 0 0,1 1 0 0 0,43-1 1 0 0,-62 4-7 0 0,0 1-1 0 0,0 0 1 0 0,0 1 0 0 0,1-1 0 0 0,-1 1 0 0 0,0 0 0 0 0,0 0 0 0 0,0 1 0 0 0,0-1 0 0 0,0 1 0 0 0,0 0 0 0 0,5 4 0 0 0,-8-4 13 0 0,1 0 0 0 0,-1 1 0 0 0,0-1 0 0 0,0 1 0 0 0,0-1 0 0 0,-1 1 0 0 0,1 0-1 0 0,-1-1 1 0 0,1 1 0 0 0,-1 0 0 0 0,0 0 0 0 0,0 0 0 0 0,0 0 0 0 0,0 0 0 0 0,-1 1 0 0 0,1-1 0 0 0,-1 0-1 0 0,0 0 1 0 0,0 0 0 0 0,0 5 0 0 0,0-7 0 0 0,0 1-1 0 0,0-1 0 0 0,0 0 1 0 0,0 1-1 0 0,-1-1 0 0 0,1 1 1 0 0,0-1-1 0 0,-1 1 0 0 0,1-1 1 0 0,-1 0-1 0 0,1 1 0 0 0,-1-1 1 0 0,0 0-1 0 0,1 1 0 0 0,-1-1 1 0 0,0 0-1 0 0,0 0 0 0 0,0 0 1 0 0,0 0-1 0 0,0 0 0 0 0,0 0 1 0 0,0 0-1 0 0,0 0 1 0 0,0 0-1 0 0,-1 0 0 0 0,1-1 1 0 0,0 1-1 0 0,-1 0 0 0 0,-1 0 1 0 0,-3 0-902 0 0,0 0 1 0 0,0 0 0 0 0,0 0 0 0 0,-1 0-1 0 0,-9-1 1 0 0,-11 0-8076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0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 13014 0 0,'-30'28'832'0'0,"-4"25"-560"0"0,0 14 737 0 0,4 12-33 0 0,5 15-271 0 0,4 6-321 0 0,12-6-208 0 0,-3-11-64 0 0,-1-11-48 0 0,-13-13-32 0 0,-12-18-416 0 0,-4-24-1937 0 0,-9-17-1921 0 0,0-4-2993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7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36 13078 0 0,'0'0'6120'0'0,"1"-6"-5458"0"0,1-19-27 0 0,-2 25-628 0 0,1 0 1 0 0,-1 0-1 0 0,0 0 1 0 0,0 0-1 0 0,0-1 0 0 0,0 1 1 0 0,0 0-1 0 0,0 0 1 0 0,0 0-1 0 0,0 0 1 0 0,-1-1-1 0 0,1 1 1 0 0,0 0-1 0 0,0 0 1 0 0,0 0-1 0 0,0 0 1 0 0,0-1-1 0 0,0 1 0 0 0,0 0 1 0 0,0 0-1 0 0,0 0 1 0 0,0 0-1 0 0,0 0 1 0 0,-1-1-1 0 0,1 1 1 0 0,0 0-1 0 0,0 0 1 0 0,0 0-1 0 0,0 0 1 0 0,0 0-1 0 0,-1 0 0 0 0,1 0 1 0 0,0 0-1 0 0,0 0 1 0 0,0-1-1 0 0,0 1 1 0 0,-1 0-1 0 0,1 0 1 0 0,0 0-1 0 0,0 0 1 0 0,0 0-1 0 0,0 0 1 0 0,-1 0-1 0 0,1 0 0 0 0,0 0 1 0 0,0 0-1 0 0,0 0 1 0 0,0 0-1 0 0,-1 1 1 0 0,1-1-1 0 0,0 0 1 0 0,0 0-1 0 0,-9 4-14 0 0,8-4 38 0 0,-135 85 1005 0 0,106-65-952 0 0,26-17-79 0 0,0-1 0 0 0,0 1-1 0 0,0 0 1 0 0,1 0 0 0 0,0 1 0 0 0,-1-1 0 0 0,1 1-1 0 0,0-1 1 0 0,-4 9 0 0 0,7-11-8 0 0,-1 0 0 0 0,1 0 0 0 0,-1 0 0 0 0,1 0-1 0 0,0 0 1 0 0,0 0 0 0 0,-1 0 0 0 0,1 0 0 0 0,0 0 0 0 0,0 1 0 0 0,0-1 0 0 0,0 0 0 0 0,1 0-1 0 0,-1 0 1 0 0,0 0 0 0 0,0 0 0 0 0,1 0 0 0 0,0 2 0 0 0,0-1-7 0 0,0 0 1 0 0,1 0-1 0 0,-1-1 1 0 0,0 1-1 0 0,1-1 1 0 0,0 1-1 0 0,-1-1 1 0 0,1 0-1 0 0,0 1 1 0 0,0-1-1 0 0,-1 0 1 0 0,1 0-1 0 0,3 1 1 0 0,128 45-25 0 0,-94-35 37 0 0,0 1-1 0 0,-2 2 1 0 0,48 26-1 0 0,-80-38 9 0 0,0 0-1 0 0,-1 0 1 0 0,0 1-1 0 0,0-1 1 0 0,0 1-1 0 0,0 0 1 0 0,0 0-1 0 0,-1 1 1 0 0,5 6-1 0 0,-8-10-3 0 0,1 1-1 0 0,0-1 1 0 0,0 1-1 0 0,-1 0 1 0 0,1 0-1 0 0,0-1 0 0 0,-1 1 1 0 0,0 0-1 0 0,1 0 1 0 0,-1 0-1 0 0,0 0 1 0 0,0-1-1 0 0,0 1 1 0 0,0 0-1 0 0,-1 0 0 0 0,1 0 1 0 0,0-1-1 0 0,-1 1 1 0 0,1 0-1 0 0,-1 0 1 0 0,0-1-1 0 0,1 1 1 0 0,-1 0-1 0 0,0-1 0 0 0,0 1 1 0 0,0-1-1 0 0,0 1 1 0 0,-1-1-1 0 0,1 1 1 0 0,0-1-1 0 0,0 0 1 0 0,-1 0-1 0 0,1 1 0 0 0,-3 0 1 0 0,-7 5 50 0 0,0 0 1 0 0,0-1 0 0 0,-1 0-1 0 0,-25 7 1 0 0,-62 17 146 0 0,82-26-179 0 0,-242 56 415 0 0,195-49-2100 0 0,0-3 0 0 0,-72-1 0 0 0,132-7-174 0 0,31-15-9752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1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10309 0 0,'0'0'3025'0'0,"284"0"-32"0"0,-102-15-2000 0 0,14-11-737 0 0,-10-12-288 0 0,-37-5-2161 0 0,-35-3-3730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1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99 13542 0 0,'0'0'4376'0'0,"-35"26"-4131"0"0,-108 84 51 0 0,138-105-269 0 0,-1-1 1 0 0,1 1-1 0 0,0 1 0 0 0,0-1 0 0 0,1 0 1 0 0,-1 1-1 0 0,1 0 0 0 0,1 0 1 0 0,-1 1-1 0 0,-2 6 0 0 0,4-8 1 0 0,2-1 0 0 0,-1 1 0 0 0,0-1 0 0 0,1 1 0 0 0,0-1 0 0 0,0 1 0 0 0,0-1 0 0 0,1 1 0 0 0,1 7 0 0 0,-2-10-21 0 0,1 1 4 0 0,0 0 1 0 0,0 1-1 0 0,-1-1 0 0 0,2 0 1 0 0,-1 0-1 0 0,0 0 0 0 0,1 1 1 0 0,-1-2-1 0 0,1 1 0 0 0,0 0 1 0 0,0 0-1 0 0,0 0 0 0 0,1-1 1 0 0,-1 0-1 0 0,0 1 0 0 0,1-1 1 0 0,0 0-1 0 0,4 3 0 0 0,2-1 5 0 0,0 1-1 0 0,0-1 0 0 0,0-1 0 0 0,1 0 1 0 0,11 3-1 0 0,25 1 31 0 0,1-1-1 0 0,0-2 1 0 0,59-3 0 0 0,-104-1-45 0 0,28 0-35 0 0,0-1 0 0 0,0-2 1 0 0,-1-1-1 0 0,1-1 0 0 0,34-11 0 0 0,-52 12-12 0 0,-1-1 0 0 0,0 0 0 0 0,0 0 0 0 0,0-1 1 0 0,0 0-1 0 0,15-13 0 0 0,-20 13 25 0 0,0 1-1 0 0,-1-1 1 0 0,0 0 0 0 0,0 0 0 0 0,0 0-1 0 0,-1-1 1 0 0,0 1 0 0 0,0-1 0 0 0,0 0-1 0 0,-1-1 1 0 0,3-9 0 0 0,-4 11 30 0 0,-1 0 0 0 0,1 0 0 0 0,-1-1 0 0 0,0 1 0 0 0,-1 0 0 0 0,1-1 0 0 0,-1 1 0 0 0,-1-1 0 0 0,1 1 0 0 0,-1 0 0 0 0,0-1 0 0 0,-1 1 0 0 0,1 0 0 0 0,-1 0 0 0 0,-1 0 0 0 0,1 0 0 0 0,-1 0 0 0 0,0 1 0 0 0,0-1 0 0 0,-6-7 0 0 0,-3 1 76 0 0,0 2-1 0 0,-1-1 0 0 0,0 2 1 0 0,-1 0-1 0 0,0 0 1 0 0,0 1-1 0 0,-1 1 0 0 0,-24-8 1 0 0,-1 1 207 0 0,0 1 0 0 0,-55-8 0 0 0,41 14-214 0 0,-108-2 1 0 0,149 9-108 0 0,5 0 19 0 0,0 0 0 0 0,1 0 0 0 0,-1 1 0 0 0,-9 1 0 0 0,15-1-8 0 0,0-1 0 0 0,1 1 1 0 0,-1-1-1 0 0,1 1 0 0 0,-1 0 0 0 0,0 0 0 0 0,1 0 1 0 0,-1 0-1 0 0,1 0 0 0 0,0 0 0 0 0,-1 0 1 0 0,1 0-1 0 0,0 1 0 0 0,0-1 0 0 0,-1 0 0 0 0,1 1 1 0 0,0-1-1 0 0,1 1 0 0 0,-1-1 0 0 0,0 1 0 0 0,0-1 1 0 0,0 3-1 0 0,0-2-33 0 0,1-1 0 0 0,0 1 1 0 0,-1-1-1 0 0,1 1 0 0 0,0-1 0 0 0,0 0 1 0 0,0 1-1 0 0,0-1 0 0 0,0 1 0 0 0,0-1 0 0 0,0 1 1 0 0,1-1-1 0 0,-1 1 0 0 0,1-1 0 0 0,-1 0 1 0 0,1 1-1 0 0,-1-1 0 0 0,1 1 0 0 0,0-1 0 0 0,-1 0 1 0 0,1 0-1 0 0,0 0 0 0 0,0 1 0 0 0,0-1 1 0 0,0 0-1 0 0,0 0 0 0 0,0 0 0 0 0,0 0 0 0 0,1-1 1 0 0,-1 1-1 0 0,2 1 0 0 0,5 2-248 0 0,1 0-1 0 0,-1 0 0 0 0,1-1 1 0 0,10 2-1 0 0,-15-4 163 0 0,25 6-1640 0 0,47 6 0 0 0,55-3-4314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 7539 0 0,'0'0'4066'0'0,"59"172"-1537"0"0,-42-80-624 0 0,-8 10-672 0 0,-9 7-353 0 0,0 1-159 0 0,-39-8-33 0 0,-16-17-400 0 0,-4-11-208 0 0,0-23-64 0 0,3-19-384 0 0,10-25-1153 0 0,16-7-928 0 0,13-42-2785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2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1 299 12678 0 0,'0'0'6211'0'0,"246"-107"-6115"0"0,-77 61-144 0 0,35 3 32 0 0,0 4-64 0 0,-13 8-833 0 0,-30 11-784 0 0,-47 9-2048 0 0,-29 9-2498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3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55 6275 0 0,'0'0'1753'0'0,"0"-3"-1281"0"0,1-6-967 0 0,0 9 703 0 0,-1-1 0 0 0,0 0 0 0 0,1 0 0 0 0,-1 1 0 0 0,0-1-1 0 0,0 0 1 0 0,1 0 0 0 0,-1 0 0 0 0,0 1 0 0 0,0-1 0 0 0,0 0 0 0 0,0 0 0 0 0,0 0 0 0 0,0 1 0 0 0,0-1 0 0 0,-1 0 0 0 0,1 0 0 0 0,0 0 0 0 0,0 1 0 0 0,-1-1 0 0 0,1 0 0 0 0,0 1 0 0 0,-1-1-1 0 0,1 0 1 0 0,-1 0 0 0 0,1 1 0 0 0,-1-1 0 0 0,1 1 0 0 0,-1-1 0 0 0,1 0 0 0 0,-1 1 0 0 0,1-1 0 0 0,-1 1 0 0 0,0-1 0 0 0,1 1 0 0 0,-1 0 0 0 0,0-1 0 0 0,0 1 0 0 0,1 0 0 0 0,-1-1 0 0 0,0 1-1 0 0,-1 0 1 0 0,-18-5-192 0 0,-1 1 0 0 0,1 1 0 0 0,-1 1 0 0 0,1 1 0 0 0,-1 1 0 0 0,0 0 0 0 0,1 2 0 0 0,-1 0 0 0 0,1 1 0 0 0,0 2 1 0 0,0 0-1 0 0,-24 9 0 0 0,25-6-49 0 0,2 1 0 0 0,-1 1-1 0 0,1 1 1 0 0,1 0 0 0 0,0 1 0 0 0,-26 25 0 0 0,36-30 49 0 0,-1 0-1 0 0,1 1 0 0 0,0 0 0 0 0,0 0 0 0 0,1 0 0 0 0,0 0 0 0 0,1 1 0 0 0,0 0 0 0 0,0 0 1 0 0,1 0-1 0 0,0 0 0 0 0,1 1 0 0 0,-1-1 0 0 0,2 1 0 0 0,-1 16 0 0 0,2-23-3 0 0,0 0 0 0 0,0 0 0 0 0,0 0 0 0 0,1 0 0 0 0,0-1 0 0 0,-1 1 0 0 0,1 0 0 0 0,0-1 0 0 0,0 1 0 0 0,1 0 0 0 0,-1-1 0 0 0,0 1-1 0 0,1-1 1 0 0,-1 0 0 0 0,1 1 0 0 0,0-1 0 0 0,0 0 0 0 0,0 0 0 0 0,0 0 0 0 0,0-1 0 0 0,1 1 0 0 0,-1 0 0 0 0,0-1 0 0 0,1 1 0 0 0,-1-1 0 0 0,1 0 0 0 0,0 0 0 0 0,-1 0 0 0 0,1 0 0 0 0,4 1-1 0 0,10 1 45 0 0,-1-1-1 0 0,0 0 1 0 0,1-1-1 0 0,20-1 1 0 0,-24 0-23 0 0,2 0 18 0 0,0 0 0 0 0,0-2 0 0 0,0 1 0 0 0,0-2 0 0 0,28-8 0 0 0,-34 7-26 0 0,-1 1 1 0 0,0-1-1 0 0,0-1 0 0 0,0 1 0 0 0,0-1 0 0 0,-1-1 0 0 0,0 1 0 0 0,0-1 0 0 0,0 0 1 0 0,-1-1-1 0 0,7-8 0 0 0,-11 13 68 0 0,-2 21-195 0 0,0-9 1 0 0,3 94-259 0 0,0-60 408 0 0,-1 0 0 0 0,-10 80 0 0 0,7-116-42 0 0,-1-1 0 0 0,0 0-1 0 0,-1 0 1 0 0,0 0 0 0 0,0 0 0 0 0,0 0-1 0 0,-1-1 1 0 0,0 1 0 0 0,0-1-1 0 0,0 0 1 0 0,-1 0 0 0 0,0-1 0 0 0,0 1-1 0 0,-1-1 1 0 0,0 0 0 0 0,0-1-1 0 0,0 1 1 0 0,0-1 0 0 0,0 0-1 0 0,-14 5 1 0 0,9-4-44 0 0,1-1 1 0 0,-1-1-1 0 0,0 0 0 0 0,0 0 1 0 0,-1-1-1 0 0,1 0 0 0 0,0-1 0 0 0,-1 0 1 0 0,1-1-1 0 0,0-1 0 0 0,-1 1 1 0 0,1-2-1 0 0,-13-2 0 0 0,18 2-205 0 0,1 0 0 0 0,-1 0-1 0 0,1-1 1 0 0,0 1 0 0 0,0-1-1 0 0,0 0 1 0 0,0 0 0 0 0,0-1 0 0 0,1 0-1 0 0,-1 1 1 0 0,1-2 0 0 0,0 1-1 0 0,1 0 1 0 0,-1-1 0 0 0,1 1 0 0 0,-1-1-1 0 0,1 0 1 0 0,1 0 0 0 0,-1-1-1 0 0,-2-7 1 0 0,2 2-1037 0 0,1 0 0 0 0,0 0 0 0 0,-1-23 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4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 11541 0 0,'0'0'4674'0'0,"41"-10"-3564"0"0,1 0-942 0 0,-1 2-84 0 0,1-3 0 0 0,-2-1 0 0 0,0-2-1 0 0,57-29 1 0 0,-56 21-232 0 0,-1-1 1 0 0,-1-2-1 0 0,-1-2 0 0 0,41-37 0 0 0,-74 60 30 0 0,0 0-1 0 0,-1 0 1 0 0,0-1-1 0 0,0 1 1 0 0,0-1-1 0 0,0 0 0 0 0,-1 0 1 0 0,0 0-1 0 0,0-1 1 0 0,0 1-1 0 0,-1-1 1 0 0,0 0-1 0 0,3-8 1 0 0,-5 13 85 0 0,0 1-1 0 0,0-1 1 0 0,0 0 0 0 0,1 1 0 0 0,-1-1 0 0 0,0 0 0 0 0,0 0 0 0 0,0 1-1 0 0,0-1 1 0 0,0 0 0 0 0,0 1 0 0 0,0-1 0 0 0,-1 0 0 0 0,1 0-1 0 0,0 1 1 0 0,0-1 0 0 0,0 0 0 0 0,-1 1 0 0 0,1-1 0 0 0,0 0-1 0 0,-1 1 1 0 0,1-1 0 0 0,-1 1 0 0 0,1-1 0 0 0,-1 1 0 0 0,1-1 0 0 0,-1 0-1 0 0,1 1 1 0 0,-2-1 0 0 0,-24-2-556 0 0,20 2 511 0 0,-12 2 83 0 0,0 0-1 0 0,0 1 1 0 0,0 0 0 0 0,0 2 0 0 0,0 0 0 0 0,1 1 0 0 0,0 0 0 0 0,-24 12 0 0 0,29-11 175 0 0,0 1 0 0 0,0-1 1 0 0,1 2-1 0 0,0 0 0 0 0,0 0 0 0 0,1 1 1 0 0,0 0-1 0 0,0 1 0 0 0,1 0 1 0 0,0 0-1 0 0,1 1 0 0 0,-8 14 0 0 0,12-18-49 0 0,1 0-1 0 0,0 1 0 0 0,0 0 0 0 0,0 0 0 0 0,1 0 0 0 0,0 0 0 0 0,1 0 0 0 0,-1 9 0 0 0,2-13-101 0 0,0 0 0 0 0,0 0 0 0 0,0 0 0 0 0,0 0-1 0 0,1 0 1 0 0,0 0 0 0 0,0 0 0 0 0,0 0 0 0 0,0 0-1 0 0,0 0 1 0 0,1 0 0 0 0,0-1 0 0 0,0 1 0 0 0,0-1-1 0 0,0 1 1 0 0,0-1 0 0 0,1 0 0 0 0,4 5 0 0 0,2-1-10 0 0,1 0 0 0 0,1-1 0 0 0,-1-1 0 0 0,1 1 0 0 0,0-2 0 0 0,0 1 0 0 0,0-2 0 0 0,0 1 0 0 0,1-1 0 0 0,13 1 0 0 0,20 2-393 0 0,59 1 0 0 0,7-7-2185 0 0,-8-4-2152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4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 14839 0 0,'0'0'5360'0'0,"4"-11"-5238"0"0,0-2-515 0 0,0 0 0 0 0,2 0-1 0 0,0 0 1 0 0,0 1 0 0 0,1 0-1 0 0,13-17 1 0 0,-2 5-914 0 0,2 0 0 0 0,1 2 1 0 0,0 0-1 0 0,2 1 0 0 0,45-31 0 0 0,-67 51 1389 0 0,0 0 0 0 0,0 1 0 0 0,0-1-1 0 0,0 0 1 0 0,0 1 0 0 0,0-1 0 0 0,0 1 0 0 0,0-1 0 0 0,0 1-1 0 0,0 0 1 0 0,0 0 0 0 0,1-1 0 0 0,-1 1 0 0 0,0 0-1 0 0,0 0 1 0 0,0 0 0 0 0,0 0 0 0 0,1 0 0 0 0,-1 1 0 0 0,0-1-1 0 0,0 0 1 0 0,0 0 0 0 0,0 1 0 0 0,0-1 0 0 0,2 1 0 0 0,-1 1 102 0 0,0 0 0 0 0,-1 0 0 0 0,1 0 1 0 0,0 0-1 0 0,-1 0 0 0 0,0 0 1 0 0,1 0-1 0 0,-1 0 0 0 0,1 3 1 0 0,5 9 254 0 0,-5-13-421 0 0,0 0-1 0 0,0 0 1 0 0,0-1 0 0 0,0 1 0 0 0,0 0-1 0 0,-1-1 1 0 0,1 0 0 0 0,0 0-1 0 0,0 1 1 0 0,0-1 0 0 0,0 0-1 0 0,0-1 1 0 0,0 1 0 0 0,2-1-1 0 0,3 1 36 0 0,6-1 18 0 0,0-1-1 0 0,0 0 1 0 0,0-1 0 0 0,0 0 0 0 0,24-10 0 0 0,-23 7-57 0 0,0 1 0 0 0,1 1 1 0 0,0 0-1 0 0,24-2 0 0 0,-33 5 44 0 0,0 0 0 0 0,0 1 0 0 0,0 0 0 0 0,0 0 0 0 0,0 1 0 0 0,0 0 0 0 0,0 0 0 0 0,0 0 0 0 0,0 1 0 0 0,0 0 0 0 0,0 0 0 0 0,0 0 0 0 0,-1 1 1 0 0,1 0-1 0 0,-1 0 0 0 0,0 0 0 0 0,0 1 0 0 0,0-1 0 0 0,0 1 0 0 0,-1 0 0 0 0,0 1 0 0 0,1-1 0 0 0,-2 1 0 0 0,1 0 0 0 0,0 0 0 0 0,-1 0 0 0 0,0 0 0 0 0,4 10 0 0 0,-6-12-94 0 0,0 0 0 0 0,0 0 0 0 0,0 0 0 0 0,0 1 0 0 0,0-1 0 0 0,-1 0 0 0 0,1 1 0 0 0,-1-1 0 0 0,0 0 0 0 0,0 1 0 0 0,-1-1 0 0 0,1 1 0 0 0,0-1 0 0 0,-1 0 0 0 0,0 0 0 0 0,0 1 0 0 0,0-1 0 0 0,0 0 0 0 0,-4 6 0 0 0,2-6-272 0 0,0 0 0 0 0,1 0 1 0 0,-1 0-1 0 0,1 1 0 0 0,-1-1 0 0 0,1 1 1 0 0,0 0-1 0 0,1 0 0 0 0,-1 0 0 0 0,1 0 1 0 0,-1 0-1 0 0,1 0 0 0 0,-1 5 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19 124 12726 0 0,'0'0'4866'0'0,"27"1"-4180"0"0,-3 1-550 0 0,-1 1-78 0 0,0-2 0 0 0,-1 0 0 0 0,1-2 1 0 0,0-1-1 0 0,39-7 0 0 0,-50 6-244 0 0,-2 0 0 0 0,1-1 0 0 0,0 0 0 0 0,-1-1-1 0 0,17-9 1 0 0,-24 13 21 0 0,-1-1-1 0 0,1 0 0 0 0,0 0 1 0 0,0-1-1 0 0,-1 1 0 0 0,1-1 0 0 0,-1 1 1 0 0,0-1-1 0 0,0 0 0 0 0,0 1 1 0 0,0-1-1 0 0,0 0 0 0 0,-1-1 1 0 0,1 1-1 0 0,-1 0 0 0 0,0 0 1 0 0,0 0-1 0 0,0-1 0 0 0,0 1 0 0 0,0-1 1 0 0,-1-4-1 0 0,0 7 140 0 0,0 1 1 0 0,0-1-1 0 0,0 0 0 0 0,0 0 1 0 0,0 1-1 0 0,0-1 0 0 0,-1 0 1 0 0,1 1-1 0 0,0-1 1 0 0,0 0-1 0 0,-1 1 0 0 0,1-1 1 0 0,0 1-1 0 0,-1-1 0 0 0,1 1 1 0 0,-1-1-1 0 0,1 0 0 0 0,-1 1 1 0 0,1-1-1 0 0,-1 1 0 0 0,1 0 1 0 0,-1-1-1 0 0,1 1 0 0 0,-1-1 1 0 0,0 1-1 0 0,1 0 0 0 0,-1 0 1 0 0,0-1-1 0 0,1 1 0 0 0,-2 0 1 0 0,-25-2 56 0 0,19 1-67 0 0,-6 0 295 0 0,0 1 1 0 0,1 0 0 0 0,-1 0-1 0 0,0 1 1 0 0,1 1 0 0 0,-1 1-1 0 0,1-1 1 0 0,0 2 0 0 0,0 0-1 0 0,0 1 1 0 0,-20 10 0 0 0,20-7 136 0 0,-1 1-1 0 0,1 0 1 0 0,1 1 0 0 0,0 1 0 0 0,0 0 0 0 0,-17 22 0 0 0,25-29-318 0 0,1 1 1 0 0,0-1-1 0 0,-1 1 1 0 0,2 0-1 0 0,-1 0 0 0 0,0 1 1 0 0,1-1-1 0 0,0 0 1 0 0,0 1-1 0 0,1 0 1 0 0,0-1-1 0 0,0 1 1 0 0,0 0-1 0 0,0-1 1 0 0,1 1-1 0 0,0 0 1 0 0,0 0-1 0 0,1-1 0 0 0,-1 1 1 0 0,1 0-1 0 0,1 0 1 0 0,1 6-1 0 0,-1-9-64 0 0,-1-1 0 0 0,1 1-1 0 0,-1-1 1 0 0,1 1 0 0 0,0-1 0 0 0,0 0-1 0 0,0 1 1 0 0,0-1 0 0 0,0 0-1 0 0,1-1 1 0 0,-1 1 0 0 0,0 0-1 0 0,1-1 1 0 0,0 1 0 0 0,-1-1 0 0 0,1 0-1 0 0,3 2 1 0 0,52 10 94 0 0,-54-13-97 0 0,30 5-176 0 0,0-2 0 0 0,-1-1 1 0 0,52-5-1 0 0,-64 1-897 0 0,1-1-1 0 0,-1-1 1 0 0,0-1 0 0 0,0 0 0 0 0,0-2 0 0 0,30-14-1 0 0,20-19-8050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113 288 11461 0 0,'0'0'7059'0'0,"-19"-15"-6848"0"0,0 0-311 0 0,0-1-1 0 0,-19-21 1 0 0,36 35 39 0 0,0-1 0 0 0,0 1 0 0 0,1-1 1 0 0,-1 1-1 0 0,1-1 0 0 0,0 1 0 0 0,0-1 0 0 0,0 0 0 0 0,0 0 1 0 0,0 0-1 0 0,0 0 0 0 0,1 0 0 0 0,-1 0 0 0 0,1 0 1 0 0,0 0-1 0 0,0 0 0 0 0,0 0 0 0 0,0 0 0 0 0,1 0 1 0 0,-1 0-1 0 0,1 1 0 0 0,0-1 0 0 0,-1 0 0 0 0,1 0 1 0 0,1 0-1 0 0,-1 1 0 0 0,0-1 0 0 0,1 0 0 0 0,-1 1 0 0 0,4-4 1 0 0,1-2-100 0 0,1 0 1 0 0,0 0-1 0 0,0 1 1 0 0,1 0-1 0 0,0 1 1 0 0,13-9-1 0 0,-8 7 136 0 0,1 1 1 0 0,0 0-1 0 0,0 1 0 0 0,0 1 0 0 0,1 0 0 0 0,0 1 0 0 0,28-4 0 0 0,-14 4 36 0 0,0 2 0 0 0,0 2 0 0 0,36 3-1 0 0,-56-2 23 0 0,1 0-1 0 0,-1 1 0 0 0,0 0 1 0 0,0 0-1 0 0,11 5 0 0 0,-17-5-177 0 0,0-1 0 0 0,0 1 0 0 0,0 0 0 0 0,0 0 0 0 0,0 0 0 0 0,0 0 0 0 0,2 3 0 0 0,-4-4-144 0 0,1 1-1 0 0,-1-1 1 0 0,0 0-1 0 0,-1 1 1 0 0,1-1-1 0 0,0 1 1 0 0,0-1-1 0 0,-1 1 1 0 0,1-1-1 0 0,0 1 1 0 0,-1-1-1 0 0,0 1 1 0 0,1 0-1 0 0,-1-1 1 0 0,0 4-1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5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421 304 10549 0 0,'0'0'4965'0'0,"-40"7"-4843"0"0,-130 26-95 0 0,149-28-31 0 0,0-1 0 0 0,1 2 0 0 0,0 1 0 0 0,0 1 0 0 0,-30 16 0 0 0,43-21 0 0 0,1 1 0 0 0,0 0-1 0 0,0 0 1 0 0,-9 8 0 0 0,13-10 21 0 0,1 0 1 0 0,-1 0 0 0 0,0 0-1 0 0,1 0 1 0 0,0 0-1 0 0,-1 0 1 0 0,1 0-1 0 0,0 0 1 0 0,0 0 0 0 0,0 1-1 0 0,0-1 1 0 0,1 1-1 0 0,-1-1 1 0 0,1 0-1 0 0,-1 1 1 0 0,1 3 0 0 0,0-5-1 0 0,0-1 0 0 0,0 1 0 0 0,0-1 0 0 0,0 1 0 0 0,0-1 1 0 0,0 1-1 0 0,0 0 0 0 0,1-1 0 0 0,-1 1 0 0 0,0-1 0 0 0,0 1 1 0 0,1-1-1 0 0,-1 0 0 0 0,0 1 0 0 0,0-1 0 0 0,1 1 0 0 0,-1-1 1 0 0,1 1-1 0 0,-1-1 0 0 0,0 0 0 0 0,1 1 0 0 0,-1-1 0 0 0,1 0 1 0 0,-1 0-1 0 0,1 1 0 0 0,-1-1 0 0 0,1 0 0 0 0,-1 0 0 0 0,1 0 0 0 0,-1 1 1 0 0,2-1-1 0 0,20 1 185 0 0,-13-1-62 0 0,36 1 197 0 0,1-3 1 0 0,-1-1-1 0 0,49-11 1 0 0,-81 11-460 0 0,-1 1 1 0 0,1 1-1 0 0,18-1 1 0 0,-29 22-3003 0 0,-2-12 2111 0 0,0 19-1121 0 0,0-26 1916 0 0,0-1 0 0 0,0 1 1 0 0,0-1-1 0 0,0 1 0 0 0,1 0 1 0 0,-1-1-1 0 0,0 1 0 0 0,0-1 1 0 0,1 1-1 0 0,-1-1 0 0 0,0 1 1 0 0,0-1-1 0 0,5 4-1523 0 0,10-2-4081 0 0</inkml:trace>
  <inkml:trace contextRef="#ctx0" brushRef="#br0" timeOffset="1">968 0 14951 0 0,'0'0'3313'0'0,"-64"147"-2352"0"0,30-73-369 0 0,13 0-32 0 0,4-2-288 0 0,9-11-240 0 0,8-13-128 0 0,0-13-1040 0 0,0-22-1137 0 0,25-11-1697 0 0,5-2-2657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18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6451 0 0,'0'0'5544'0'0,"47"6"-3378"0"0,-14-2-1733 0 0,317 24 2674 0 0,477-56-1114 0 0,-580-1-1956 0 0,143-13 16 0 0,-5 31-236 0 0,-370 11 164 0 0,0 1 0 0 0,0 0 0 0 0,0 1 0 0 0,-1 1 0 0 0,1 1 0 0 0,-1 0 0 0 0,17 6-1 0 0,-26-7 14 0 0,0 0-1 0 0,-1 0 1 0 0,1 0-1 0 0,-1 0 1 0 0,0 0-1 0 0,1 1 1 0 0,-2 0-1 0 0,1 0 1 0 0,0 0-1 0 0,-1 0 1 0 0,0 1-1 0 0,0-1 1 0 0,0 1-1 0 0,0 0 1 0 0,-1 0-1 0 0,0 0 0 0 0,0 0 1 0 0,0 0-1 0 0,0 0 1 0 0,-1 1-1 0 0,1 10 1 0 0,3 45 446 0 0,-2 0 0 0 0,-10 99 0 0 0,4-109 201 0 0,2-43-551 0 0,1-4-45 0 0,-1 0 0 0 0,1-1-1 0 0,0 1 1 0 0,0 0 0 0 0,1 0 0 0 0,-1-1 0 0 0,1 1-1 0 0,-1 0 1 0 0,3 4 0 0 0,-2-6-27 0 0,0 0 0 0 0,1-1 0 0 0,-1 1 0 0 0,0 0 0 0 0,1-1 1 0 0,0 1-1 0 0,-1-1 0 0 0,1 1 0 0 0,0-1 0 0 0,0 0 0 0 0,0 0 0 0 0,0 0 0 0 0,0 0 0 0 0,0 0 0 0 0,0 0 1 0 0,0-1-1 0 0,0 1 0 0 0,0-1 0 0 0,0 1 0 0 0,0-1 0 0 0,4 0 0 0 0,12 2 46 0 0,1-1-1 0 0,-1-1 1 0 0,0-1-1 0 0,0-1 1 0 0,26-5 0 0 0,105-33 253 0 0,478-194-1616 0 0,-88 30-3930 0 0,-375 154 1096 0 0,-35 25-1448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6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1 415 13862 0 0,'0'0'2850'0'0</inkml:trace>
  <inkml:trace contextRef="#ctx0" brushRef="#br0" timeOffset="1">119 0 12470 0 0,'0'0'4162'0'0,"-55"50"-8308"0"0,144-56-817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9668 0 0,'0'0'4904'0'0,"-3"14"-4829"0"0,-5 43-217 0 0,8-56 122 0 0,0-1 0 0 0,0 1 0 0 0,0 0-1 0 0,0-1 1 0 0,0 1 0 0 0,0 0 0 0 0,0-1-1 0 0,1 1 1 0 0,-1 0 0 0 0,0-1 0 0 0,0 1-1 0 0,1-1 1 0 0,-1 1 0 0 0,0-1 0 0 0,1 1-1 0 0,-1-1 1 0 0,1 1 0 0 0,-1-1 0 0 0,1 1-1 0 0,-1-1 1 0 0,1 1 0 0 0,-1-1 0 0 0,1 0-1 0 0,-1 1 1 0 0,1-1 0 0 0,0 0 0 0 0,-1 0-1 0 0,1 1 1 0 0,-1-1 0 0 0,1 0 0 0 0,0 0-1 0 0,-1 0 1 0 0,2 0 0 0 0,22 0-574 0 0,-18-1 396 0 0,62 1-891 0 0,-67 1 1098 0 0,-1-1 0 0 0,1 0 1 0 0,-1 1-1 0 0,1-1 0 0 0,0 0 0 0 0,-1 1 0 0 0,1-1 0 0 0,-1 1 1 0 0,1-1-1 0 0,-1 1 0 0 0,1-1 0 0 0,-1 1 0 0 0,0-1 0 0 0,1 1 1 0 0,-1 0-1 0 0,0-1 0 0 0,1 1 0 0 0,-1-1 0 0 0,0 1 0 0 0,0 0 1 0 0,1-1-1 0 0,-1 1 0 0 0,0 0 0 0 0,0-1 0 0 0,0 1 0 0 0,0 0 1 0 0,0 0-1 0 0,0-1 0 0 0,0 2 0 0 0,0 31 1053 0 0,-1-22-529 0 0,1-1-79 0 0,-1-1 0 0 0,0 1 0 0 0,-1-1 0 0 0,0 1 0 0 0,0-1 0 0 0,-5 12 0 0 0,5-15-334 0 0,2-6-137 0 0,0 0 0 0 0,-1 1 1 0 0,1-1-1 0 0,0 0 0 0 0,0 1 0 0 0,0-1 1 0 0,0 0-1 0 0,0 1 0 0 0,-1-1 0 0 0,1 1 1 0 0,0-1-1 0 0,0 0 0 0 0,0 1 0 0 0,0-1 1 0 0,0 0-1 0 0,0 1 0 0 0,0-1 0 0 0,0 1 1 0 0,0-1-1 0 0,0 0 0 0 0,0 1 0 0 0,1-1 1 0 0,-1 0-1 0 0,0 1 0 0 0,0-1 0 0 0,0 1 1 0 0,0-1-1 0 0,1 0 0 0 0,-1 1 0 0 0,0-1 1 0 0,0 0-1 0 0,1 0 0 0 0,-1 1 0 0 0,0-1 1 0 0,0 0-1 0 0,1 0 0 0 0,-1 1 0 0 0,0-1 1 0 0,1 0-1 0 0,-1 0 0 0 0,0 0 0 0 0,1 1 1 0 0,-1-1-1 0 0,0 0 0 0 0,1 0 0 0 0,-1 0 1 0 0,1 0-1 0 0,-1 0 0 0 0,0 0 0 0 0,1 0 1 0 0,-1 0-1 0 0,0 0 0 0 0,1 0 0 0 0,-1 0 1 0 0,1 0-1 0 0,-1 0 0 0 0,27-8-2184 0 0,-20 6 1542 0 0,31-12-3807 0 0,4-2-1172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7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1 8932 0 0,'0'0'6640'0'0,"-25"7"-6479"0"0,-75 26-121 0 0,68-18-45 0 0,25-3 1 0 0,4-2 10 0 0,-8 6 165 0 0,0 0 0 0 0,-1-1-1 0 0,-1 0 1 0 0,0-1 0 0 0,-1 0 0 0 0,0-1 0 0 0,-1-1 0 0 0,-32 20-1 0 0,14-12 514 0 0,-1-2-1 0 0,-1-2 1 0 0,-55 19-1 0 0,78-31-586 0 0,0 0 0 0 0,0-1 0 0 0,-1-1 0 0 0,1 0 0 0 0,-18 1 0 0 0,56-17-1829 0 0,109-28-7635 0 0,-48 22 2020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0 687 6115 0 0,'0'0'2137'0'0,"44"-11"-2292"0"0,144-29 24 0 0,-175 36 129 0 0,0 2-1 0 0,1 0 1 0 0,0 0 0 0 0,-1 1-1 0 0,1 1 1 0 0,0 0-1 0 0,0 1 1 0 0,-1 1-1 0 0,1 0 1 0 0,-1 1 0 0 0,1 0-1 0 0,16 7 1 0 0,-11-4 71 0 0,54 15 4931 0 0,-72-39-4318 0 0,-1 9-522 0 0,-1 0-1 0 0,0 0 1 0 0,-1 0-1 0 0,1 0 1 0 0,-2 0 0 0 0,1 0-1 0 0,-1 0 1 0 0,-1 1-1 0 0,-6-13 1 0 0,8 20-131 0 0,0 0 1 0 0,0 0 0 0 0,0 1-1 0 0,0-1 1 0 0,-1 0-1 0 0,1 1 1 0 0,0-1 0 0 0,0 1-1 0 0,-1 0 1 0 0,1 0-1 0 0,0 0 1 0 0,-1 0 0 0 0,1 0-1 0 0,0 0 1 0 0,0 1-1 0 0,-1-1 1 0 0,1 1 0 0 0,0 0-1 0 0,-3 1 1 0 0,-3 2-51 0 0,0 1 0 0 0,0 0 0 0 0,1 0-1 0 0,-1 1 1 0 0,1-1 0 0 0,1 2 0 0 0,-1-1 0 0 0,-8 12 0 0 0,-43 63 608 0 0,52-71-351 0 0,0 1-1 0 0,0 0 1 0 0,1 0-1 0 0,1 1 1 0 0,0-1-1 0 0,0 1 1 0 0,2 0-1 0 0,-1 0 0 0 0,1 0 1 0 0,1 0-1 0 0,0 17 1 0 0,1-29-228 0 0,0 1 0 0 0,0 0 0 0 0,0-1 1 0 0,0 1-1 0 0,0-1 0 0 0,0 1 0 0 0,0-1 1 0 0,1 1-1 0 0,-1-1 0 0 0,0 1 0 0 0,0-1 1 0 0,1 1-1 0 0,-1-1 0 0 0,0 1 0 0 0,1-1 1 0 0,-1 1-1 0 0,0-1 0 0 0,1 1 0 0 0,-1-1 1 0 0,1 1-1 0 0,-1-1 0 0 0,1 0 0 0 0,-1 1 1 0 0,1-1-1 0 0,-1 0 0 0 0,1 0 0 0 0,-1 1 1 0 0,1-1-1 0 0,-1 0 0 0 0,1 0 0 0 0,-1 0 1 0 0,1 0-1 0 0,-1 0 0 0 0,2 0 0 0 0,23 0 74 0 0,-19-1-15 0 0,11-2-211 0 0,0-1 0 0 0,0-1-1 0 0,-1 0 1 0 0,0-1 0 0 0,0 0 0 0 0,0-2-1 0 0,19-11 1 0 0,4-2-1450 0 0,0 0-243 0 0,40-18-2986 0 0,-72 36 4173 0 0,0 0 1 0 0,1 1 0 0 0,-1 0-1 0 0,1 0 1 0 0,0 0 0 0 0,-1 1 0 0 0,1 0-1 0 0,11 1 1 0 0,-17 0 708 0 0,0 1 1 0 0,0 0-1 0 0,0-1 0 0 0,0 1 0 0 0,0 0 1 0 0,0 0-1 0 0,0 0 0 0 0,-1 0 1 0 0,1 0-1 0 0,0 0 0 0 0,-1 1 1 0 0,1-1-1 0 0,-1 0 0 0 0,1 1 1 0 0,-1-1-1 0 0,0 1 0 0 0,0 0 0 0 0,0-1 1 0 0,1 1-1 0 0,-1 0 0 0 0,-1 0 1 0 0,1 0-1 0 0,0 0 0 0 0,0-1 1 0 0,-1 1-1 0 0,1 0 0 0 0,-1 0 0 0 0,0 0 1 0 0,1 4-1 0 0,0 9 1500 0 0,1 1 0 0 0,-3 30 0 0 0,1-26-110 0 0,0 14 1606 0 0,4-45-529 0 0,15-43-1800 0 0,34-53-1302 0 0,-5 15 339 0 0,-5-3 1 0 0,43-132-1 0 0,-47 59 842 0 0,-15 55 172 0 0,-22 106-374 0 0,2-4 459 0 0,5 26-932 0 0,38 99 663 0 0,-5 2 0 0 0,45 205 1 0 0,-81-274-1182 0 0,-1 0 1 0 0,-2 77 0 0 0,-3-109 51 0 0,1-13 278 0 0,-1 0-1 0 0,0 0 1 0 0,0 0-1 0 0,0 0 0 0 0,0 0 1 0 0,0 0-1 0 0,-1 0 1 0 0,1 0-1 0 0,-1-1 0 0 0,1 1 1 0 0,-1 0-1 0 0,0 0 1 0 0,1 0-1 0 0,-3 3 0 0 0,0-4-526 0 0,1 1 1 0 0,-1 0-1 0 0,0-1 0 0 0,0 1 0 0 0,1-1 0 0 0,-1 0 0 0 0,0 0 0 0 0,0 0 0 0 0,-4 1 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59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0 6627 0 0,'0'0'6942'0'0,"0"17"-6083"0"0,0-5-603 0 0,1 0 1 0 0,-2 0-1 0 0,0 0 0 0 0,0 0 1 0 0,-1 0-1 0 0,0 0 0 0 0,-1-1 1 0 0,0 1-1 0 0,-1-1 1 0 0,-8 17-1 0 0,-36 55 307 0 0,-61 82 0 0 0,57-91-278 0 0,-61 115 1 0 0,106-175-219 0 0,0 0 0 0 0,1 1 0 0 0,1 0 1 0 0,0 0-1 0 0,1 0 0 0 0,0 1 0 0 0,1 0 1 0 0,1-1-1 0 0,0 20 0 0 0,2-33-62 0 0,0 0-1 0 0,1 0 1 0 0,-1 0-1 0 0,1 0 1 0 0,-1-1 0 0 0,1 1-1 0 0,0 0 1 0 0,-1 0-1 0 0,1 0 1 0 0,0 0 0 0 0,0-1-1 0 0,1 1 1 0 0,-1 0-1 0 0,0-1 1 0 0,0 1 0 0 0,1-1-1 0 0,-1 1 1 0 0,1-1-1 0 0,-1 0 1 0 0,1 0 0 0 0,0 0-1 0 0,-1 1 1 0 0,1-2-1 0 0,0 1 1 0 0,0 0 0 0 0,0 0-1 0 0,0 0 1 0 0,0-1-1 0 0,2 1 1 0 0,9 2 31 0 0,0 0-1 0 0,1-1 0 0 0,19 0 1 0 0,-18-1 12 0 0,411 6 280 0 0,-261-9-864 0 0,21 2-2421 0 0,-66 0-5547 0 0,-96 0 804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00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6 562 10037 0 0,'0'0'7035'0'0,"-1"0"-6918"0"0,1 0 1 0 0,0 0-1 0 0,-1-1 0 0 0,1 1 1 0 0,0 0-1 0 0,-1 0 1 0 0,1-1-1 0 0,0 1 0 0 0,-1 0 1 0 0,1 0-1 0 0,0-1 0 0 0,0 1 1 0 0,0 0-1 0 0,-1-1 1 0 0,1 1-1 0 0,0 0 0 0 0,0-1 1 0 0,0 1-1 0 0,0 0 1 0 0,0-1-1 0 0,-1 1 0 0 0,1-1 1 0 0,0 1-1 0 0,0 0 0 0 0,0-1 1 0 0,0 1-1 0 0,0 0 1 0 0,0-1-1 0 0,0 1 0 0 0,0-1 1 0 0,0 1-1 0 0,1 0 1 0 0,-1-1-1 0 0,0 1 0 0 0,0 0 1 0 0,0-1-1 0 0,1-7 26 0 0,0 1-1 0 0,0 0 1 0 0,0 0-1 0 0,1-1 1 0 0,0 1-1 0 0,0 0 1 0 0,1 0-1 0 0,0 1 1 0 0,0-1-1 0 0,8-12 1 0 0,6-4-270 0 0,29-34 1 0 0,-35 45 140 0 0,189-187-521 0 0,-197 196 486 0 0,1-1 1 0 0,0 1-1 0 0,1 0 1 0 0,-1 0-1 0 0,1 0 1 0 0,-1 1-1 0 0,1-1 1 0 0,0 1-1 0 0,9-3 1 0 0,-12 5-5 0 0,0 0 0 0 0,0 0 0 0 0,-1 0 0 0 0,1 0 0 0 0,0 0 1 0 0,0 0-1 0 0,0 0 0 0 0,-1 1 0 0 0,1-1 0 0 0,0 1 1 0 0,0-1-1 0 0,-1 1 0 0 0,1 0 0 0 0,0-1 0 0 0,-1 1 0 0 0,1 0 1 0 0,-1 0-1 0 0,1 0 0 0 0,-1 0 0 0 0,1 1 0 0 0,-1-1 1 0 0,0 0-1 0 0,0 1 0 0 0,0-1 0 0 0,1 0 0 0 0,-1 1 1 0 0,-1 0-1 0 0,1-1 0 0 0,1 4 0 0 0,87 189 220 0 0,-89-192-186 0 0,1-1 0 0 0,0 1 0 0 0,-1 0 0 0 0,1-1 0 0 0,0 1 0 0 0,0-1 0 0 0,0 0 0 0 0,0 1 1 0 0,0-1-1 0 0,0 0 0 0 0,0 1 0 0 0,1-1 0 0 0,-1 0 0 0 0,0 0 0 0 0,1 0 0 0 0,-1 0 0 0 0,1 0 0 0 0,-1-1 0 0 0,1 1 0 0 0,-1 0 0 0 0,1-1 0 0 0,0 1 1 0 0,-1-1-1 0 0,1 1 0 0 0,0-1 0 0 0,-1 0 0 0 0,1 0 0 0 0,0 0 0 0 0,0 0 0 0 0,-1 0 0 0 0,1 0 0 0 0,0 0 0 0 0,-1 0 0 0 0,4-1 0 0 0,4-2 41 0 0,-1 0 0 0 0,1-1-1 0 0,-1 0 1 0 0,0 0 0 0 0,9-7-1 0 0,-17 11-48 0 0,209-144-84 0 0,23-14-1037 0 0,-217 149 1086 0 0,0 1 0 0 0,0 0 0 0 0,1 2-1 0 0,0-1 1 0 0,27-5 0 0 0,-36 10 9 0 0,-1 1-1 0 0,1 0 0 0 0,0 0 1 0 0,-1 1-1 0 0,1 0 0 0 0,0 0 0 0 0,0 1 1 0 0,-1 0-1 0 0,1 0 0 0 0,0 0 1 0 0,-1 1-1 0 0,0 0 0 0 0,1 0 1 0 0,-1 1-1 0 0,0 0 0 0 0,0 0 1 0 0,7 4-1 0 0,1 5 83 0 0,0 0 0 0 0,-1 1-1 0 0,-1 0 1 0 0,0 1 0 0 0,-1 0 0 0 0,0 1 0 0 0,-1 0 0 0 0,15 31-1 0 0,-9-12 89 0 0,-1 1-1 0 0,-2 0 0 0 0,11 49 0 0 0,-18-52-78 0 0,-5-23-72 0 0,1 0-1 0 0,0 0 1 0 0,6 16-1 0 0,-8-24-47 0 0,1-1 0 0 0,-1 1-1 0 0,1-1 1 0 0,-1 1-1 0 0,1-1 1 0 0,-1 1 0 0 0,1-1-1 0 0,-1 1 1 0 0,1-1-1 0 0,0 1 1 0 0,-1-1 0 0 0,1 0-1 0 0,-1 1 1 0 0,1-1-1 0 0,0 0 1 0 0,-1 0 0 0 0,1 0-1 0 0,0 1 1 0 0,-1-1-1 0 0,1 0 1 0 0,0 0 0 0 0,0 0-1 0 0,-1 0 1 0 0,1 0-1 0 0,0 0 1 0 0,-1 0 0 0 0,1-1-1 0 0,0 1 1 0 0,-1 0-1 0 0,1 0 1 0 0,0 0 0 0 0,-1-1-1 0 0,1 1 1 0 0,0 0-1 0 0,-1-1 1 0 0,1 1 0 0 0,-1 0-1 0 0,1-1 1 0 0,-1 1-1 0 0,1-1 1 0 0,-1 1 0 0 0,1-1-1 0 0,-1 1 1 0 0,1-1-1 0 0,0 0 1 0 0,14-39-2750 0 0,8-17-3898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9316 0 0,'-23'0'12257'0'0,"39"0"-13533"0"0,116 1 791 0 0,143 18-1 0 0,-253-16 461 0 0,198 35-505 0 0,-188-31 460 0 0,0 2 0 0 0,0 1-1 0 0,-1 2 1 0 0,48 25-1 0 0,-73-34 65 0 0,-1 0 1 0 0,1 1-1 0 0,-1 0 0 0 0,0 0 1 0 0,0 0-1 0 0,-1 1 0 0 0,1 0 1 0 0,-1 0-1 0 0,0 0 0 0 0,5 9 1 0 0,-8-12 7 0 0,0 0 0 0 0,0 0 0 0 0,-1 0 1 0 0,1 0-1 0 0,0 0 0 0 0,-1 0 0 0 0,0 0 0 0 0,0 0 1 0 0,1 0-1 0 0,-1 0 0 0 0,0 0 0 0 0,0 0 1 0 0,-1 0-1 0 0,1 0 0 0 0,0 0 0 0 0,-1 0 0 0 0,1 0 1 0 0,-1 0-1 0 0,0 0 0 0 0,1-1 0 0 0,-1 1 0 0 0,0 0 1 0 0,0 0-1 0 0,0 0 0 0 0,-1-1 0 0 0,1 1 1 0 0,0-1-1 0 0,-1 1 0 0 0,1-1 0 0 0,-1 0 0 0 0,1 1 1 0 0,-1-1-1 0 0,1 0 0 0 0,-1 0 0 0 0,0 0 0 0 0,0 0 1 0 0,0 0-1 0 0,-3 1 0 0 0,-16 7 34 0 0,0-1 0 0 0,0 0-1 0 0,-1-2 1 0 0,-38 7 0 0 0,-99 6 166 0 0,114-15-161 0 0,-116 4 47 0 0,161-8-96 0 0,-1 0 1 0 0,1 0-1 0 0,-1 0 0 0 0,1-1 1 0 0,-1 1-1 0 0,0 0 1 0 0,1 0-1 0 0,-1 0 1 0 0,1 0-1 0 0,-1 0 0 0 0,1 0 1 0 0,-1 1-1 0 0,1-1 1 0 0,-1 0-1 0 0,1 0 1 0 0,-1 0-1 0 0,0 0 0 0 0,1 1 1 0 0,-1-1-1 0 0,1 0 1 0 0,0 1-1 0 0,-1-1 1 0 0,1 0-1 0 0,-1 1 0 0 0,1-1 1 0 0,-1 0-1 0 0,1 1 1 0 0,0-1-1 0 0,-1 1 1 0 0,1-1-1 0 0,0 1 0 0 0,0-1 1 0 0,-1 1-1 0 0,1-1 1 0 0,0 1-1 0 0,0-1 1 0 0,-1 1-1 0 0,1-1 0 0 0,0 1 1 0 0,0-1-1 0 0,0 1 1 0 0,0-1-1 0 0,0 1 1 0 0,0 0-1 0 0,0-1 0 0 0,0 1 1 0 0,0-1-1 0 0,0 1 1 0 0,0-1-1 0 0,1 1 1 0 0,-1-1-1 0 0,0 1 0 0 0,0-1 1 0 0,0 1-1 0 0,1-1 1 0 0,-1 2-1 0 0,2 1-58 0 0,0-1 0 0 0,0 1 0 0 0,0 0-1 0 0,0-1 1 0 0,1 1 0 0 0,-1-1 0 0 0,1 0 0 0 0,5 4 0 0 0,104 56-202 0 0,-70-40 578 0 0,0 1 0 0 0,55 42-1 0 0,-92-62-258 0 0,-1 0-1 0 0,0 1 0 0 0,0-1 1 0 0,-1 1-1 0 0,1 0 0 0 0,-1 0 1 0 0,0 0-1 0 0,1 0 0 0 0,-2 1 1 0 0,1-1-1 0 0,-1 1 1 0 0,1 0-1 0 0,-1 0 0 0 0,-1 0 1 0 0,1 0-1 0 0,-1 0 0 0 0,0 0 1 0 0,0 0-1 0 0,0 0 1 0 0,-1 1-1 0 0,1-1 0 0 0,-1 0 1 0 0,-1 0-1 0 0,0 7 0 0 0,0-8-18 0 0,0 0 0 0 0,0 0 0 0 0,0-1-1 0 0,-1 1 1 0 0,1 0 0 0 0,-1-1 0 0 0,0 1 0 0 0,0-1-1 0 0,0 0 1 0 0,-1 1 0 0 0,1-1 0 0 0,-1 0-1 0 0,1-1 1 0 0,-1 1 0 0 0,0 0 0 0 0,0-1-1 0 0,0 1 1 0 0,-1-1 0 0 0,1 0 0 0 0,-6 2 0 0 0,-9 5 109 0 0,0-1 1 0 0,-36 10-1 0 0,36-12-37 0 0,-69 17 136 0 0,-171 22 0 0 0,252-43-2251 0 0,10-1 376 0 0,24 1-939 0 0,43 0-2793 0 0,-21-2 506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5:41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1800 1140 5394 0 0,'0'0'1708'0'0,"-9"10"183"0"0,2-2-1468 0 0,-1 0 11 0 0,1 1 0 0 0,-2-1 0 0 0,1-1 1 0 0,-1 0-1 0 0,0 0 0 0 0,-1 0 0 0 0,-11 5 0 0 0,-13 3 359 0 0,-1-2 0 0 0,-1-1 0 0 0,0-2 0 0 0,0-1 0 0 0,-1-2 0 0 0,-43 3 0 0 0,-231-1 1473 0 0,244-9-1882 0 0,-7-1-315 0 0,-1-3 0 0 0,2-4 1 0 0,-1-3-1 0 0,1-3 0 0 0,1-3 1 0 0,1-3-1 0 0,0-4 1 0 0,2-2-1 0 0,-91-49 0 0 0,133 60-132 0 0,1-1 0 0 0,0-1 0 0 0,-26-24-1 0 0,44 34 54 0 0,0 0 0 0 0,1-1 0 0 0,0 0 0 0 0,0-1 0 0 0,0 1 0 0 0,1-1 0 0 0,1-1 0 0 0,-1 1 0 0 0,2-1-1 0 0,-1 0 1 0 0,1 0 0 0 0,-3-13 0 0 0,5 12 22 0 0,0 1 0 0 0,1-1 0 0 0,0 1 0 0 0,1-1 0 0 0,0 1-1 0 0,1-1 1 0 0,0 1 0 0 0,0-1 0 0 0,1 1 0 0 0,1 0 0 0 0,0-1 0 0 0,0 1-1 0 0,1 1 1 0 0,0-1 0 0 0,1 0 0 0 0,0 1 0 0 0,0 0 0 0 0,1 0 0 0 0,9-11 0 0 0,11-9 45 0 0,2 2 0 0 0,1 0 1 0 0,63-44-1 0 0,-90 69-57 0 0,105-75-204 0 0,4 4 1 0 0,3 5-1 0 0,2 5 0 0 0,3 6 1 0 0,216-73-1 0 0,-283 115 25 0 0,2 2 1 0 0,-1 3-1 0 0,2 2 0 0 0,-1 2 0 0 0,106 3 0 0 0,-115 6 98 0 0,-1 2-1 0 0,0 2 0 0 0,-1 2 1 0 0,0 2-1 0 0,0 1 0 0 0,-1 2 1 0 0,68 35-1 0 0,-59-22 55 0 0,-1 2 0 0 0,-2 3 0 0 0,-1 1 0 0 0,-1 3 0 0 0,-3 1 0 0 0,75 83 0 0 0,-105-105 53 0 0,-1 0 1 0 0,0 1 0 0 0,-2 0 0 0 0,0 0 0 0 0,-1 1 0 0 0,0 1-1 0 0,-1 0 1 0 0,-1 0 0 0 0,-1 0 0 0 0,-1 1 0 0 0,0-1 0 0 0,-2 1-1 0 0,0 1 1 0 0,-1-1 0 0 0,-1 0 0 0 0,-2 33 0 0 0,0-41 24 0 0,-1 0 0 0 0,0 0 0 0 0,0 0 0 0 0,-1-1 0 0 0,-1 1 0 0 0,0-1 0 0 0,0 0 0 0 0,-1 0 0 0 0,0 0 0 0 0,-1 0 0 0 0,0-1 0 0 0,-1 0 0 0 0,1 0 0 0 0,-2-1 0 0 0,-11 11 0 0 0,-7 3 88 0 0,-2-1 0 0 0,0-1-1 0 0,-54 27 1 0 0,3-7-36 0 0,-2-3 0 0 0,-2-3 0 0 0,-138 35 0 0 0,130-47-1435 0 0,-139 15 0 0 0,155-33-1400 0 0,45-5-1528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16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2010 0 4242 0 0,'-43'6'5872'0'0,"5"9"-4412"0"0,20-4-2001 0 0,1 1-1 0 0,-18 15 1 0 0,7-5 1180 0 0,-255 199-656 0 0,-310 227 37 0 0,-30-28 72 0 0,621-418-91 0 0,-230 162 13 0 0,135-90-3526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16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7571 0 0,'0'0'1473'0'0,"220"116"-240"0"0,-97-9 479 0 0,17 34-431 0 0,0 21-192 0 0,-4 17-849 0 0,-17 6-240 0 0,-13-6-16 0 0,-4-15-385 0 0,8-31-2256 0 0,-8-28-1393 0 0,0-33-2128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3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712 6 7844 0 0,'0'0'3334'0'0,"-4"-1"-2456"0"0,-31-4 1435 0 0,36 30-1530 0 0,1-1 0 0 0,2 1-1 0 0,6 26 1 0 0,-3-19-661 0 0,4 36 0 0 0,-6 172 1084 0 0,-6-163-718 0 0,-1-16-303 0 0,-3 0 0 0 0,-3 0 0 0 0,-3 0 0 0 0,-2-2-1 0 0,-3 1 1 0 0,-34 84 0 0 0,-97 203-12 0 0,-34 97 49 0 0,161-384-175 0 0,-34 70 0 0 0,44-109-28 0 0,-2 0-1 0 0,0-1 1 0 0,-1 0-1 0 0,-2-1 1 0 0,0 0 0 0 0,-25 23-1 0 0,19-23-14 0 0,10-10 7 0 0,1 0 0 0 0,-14 17 0 0 0,21-23-12 0 0,1 0 0 0 0,0 0 0 0 0,0 1 0 0 0,0-1 0 0 0,0 0 0 0 0,1 1 0 0 0,-1 0 0 0 0,1-1 1 0 0,0 1-1 0 0,0 0 0 0 0,0-1 0 0 0,1 1 0 0 0,-1 6 0 0 0,1-7 0 0 0,-1 1-1 0 0,1-1 0 0 0,0 0 1 0 0,0 0-1 0 0,1 0 1 0 0,-1 1-1 0 0,1-1 0 0 0,-1 0 1 0 0,1 0-1 0 0,0 0 1 0 0,0 0-1 0 0,0 0 1 0 0,0 0-1 0 0,1 0 0 0 0,0-1 1 0 0,-1 1-1 0 0,1 0 1 0 0,0-1-1 0 0,0 1 1 0 0,0-1-1 0 0,3 3 0 0 0,17 17-16 0 0,-21-20 23 0 0,-1-2 62 0 0,2 0-49 0 0,0 1-1 0 0,-1-1 1 0 0,1 0 0 0 0,0-1 0 0 0,0 1 0 0 0,-1 0 0 0 0,1 0 0 0 0,0-1-1 0 0,-1 1 1 0 0,1-1 0 0 0,0 1 0 0 0,1-2 0 0 0,0 1-2 0 0,22-4-45 0 0,1 1 1 0 0,0 1-1 0 0,-1 1 1 0 0,36 3 0 0 0,-16-1 2 0 0,1019 1 51 0 0,199-3 377 0 0,-962-5-444 0 0,188-2 153 0 0,-451 9-340 0 0,-1 2-1 0 0,0 2 1 0 0,0 1-1 0 0,41 11 1 0 0,-64-8-472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0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0 7427 0 0,'-1'19'2931'0'0,"0"-1"-1"0"0,-5 20 0 0 0,-15 49-233 0 0,-37 96-3475 0 0,40-128 1898 0 0,-29 78-739 0 0,-46 163-1082 0 0,92-328-11001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1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979 969 9716 0 0,'0'0'2391'0'0,"-49"-10"-2012"0"0,-161-33-54 0 0,-79 2 930 0 0,211 33 299 0 0,-151-35-1 0 0,220 40-1395 0 0,0 1 1 0 0,0-1-1 0 0,0-1 0 0 0,0 0 0 0 0,1 0 0 0 0,-1-1 0 0 0,-12-8 0 0 0,17 9-90 0 0,1 1-1 0 0,-1-1 0 0 0,1 0 0 0 0,0 0 0 0 0,0 0 0 0 0,0 0 0 0 0,1 0 0 0 0,0-1 1 0 0,-1 1-1 0 0,1-1 0 0 0,1 0 0 0 0,-1 0 0 0 0,1 1 0 0 0,0-1 0 0 0,0 0 1 0 0,-1-9-1 0 0,2 3-42 0 0,0 1 0 0 0,0 0 0 0 0,1-1 0 0 0,1 1 1 0 0,-1 0-1 0 0,2-1 0 0 0,-1 1 0 0 0,2 0 0 0 0,-1 1 1 0 0,1-1-1 0 0,1 1 0 0 0,-1-1 0 0 0,2 1 0 0 0,9-13 1 0 0,8-8-20 0 0,2 1 0 0 0,47-42 0 0 0,-71 71-5 0 0,248-209 62 0 0,-199 173-259 0 0,2 3-1 0 0,1 1 1 0 0,69-29-1 0 0,-105 54-408 0 0,0 0 0 0 0,1 1-1 0 0,0 1 1 0 0,0 0 0 0 0,0 1 0 0 0,21-1 0 0 0,-38 5 350 0 0,0 0 0 0 0,0-1 0 0 0,0 1 1 0 0,0 0-1 0 0,0 0 0 0 0,0 0 1 0 0,0 0-1 0 0,0 0 0 0 0,0 0 0 0 0,0 0 1 0 0,0 1-1 0 0,0-1 0 0 0,0 0 0 0 0,0 1 1 0 0,0-1-1 0 0,0 0 0 0 0,0 1 1 0 0,0-1-1 0 0,0 1 0 0 0,1 1 0 0 0,-1 0-436 0 0,0 0-1 0 0,-1 0 1 0 0,1 0-1 0 0,-1 0 1 0 0,1 1-1 0 0,-1-1 1 0 0,0 0-1 0 0,0 1 1 0 0,0 2-1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1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637 16 6579 0 0,'0'0'6643'0'0,"-246"31"-5330"0"0,136-31-177 0 0,-22-9-159 0 0,-16-28-369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2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1416 1325 6003 0 0,'0'0'6357'0'0,"-27"7"-5132"0"0,-158 43 845 0 0,154-44-1414 0 0,0-1 0 0 0,0-1 1 0 0,0-2-1 0 0,-49-2 0 0 0,40 0-351 0 0,3-2-135 0 0,1-1 0 0 0,0-2 1 0 0,0-2-1 0 0,1-1 0 0 0,0-1 1 0 0,-42-18-1 0 0,5-3-64 0 0,-125-73-1 0 0,155 78-89 0 0,1-2 1 0 0,1-2-1 0 0,2-1 0 0 0,-53-54 0 0 0,76 68-13 0 0,1 0 0 0 0,0-2 0 0 0,1 1 0 0 0,1-2 0 0 0,1 1 0 0 0,0-2 0 0 0,2 1 0 0 0,0-2 0 0 0,1 1 0 0 0,1-1 0 0 0,1 0 0 0 0,-5-33 0 0 0,7 19-4 0 0,2-1 0 0 0,2-52 0 0 0,1 73 1 0 0,1 0 1 0 0,0 0-1 0 0,1 0 0 0 0,1 0 1 0 0,0 1-1 0 0,1-1 0 0 0,1 1 1 0 0,11-22-1 0 0,1 11-3 0 0,1 0-1 0 0,1 0 0 0 0,0 2 1 0 0,2 1-1 0 0,1 0 1 0 0,1 2-1 0 0,0 1 1 0 0,2 1-1 0 0,0 0 1 0 0,54-25-1 0 0,-21 17-22 0 0,0 1-1 0 0,2 4 1 0 0,0 2 0 0 0,87-15-1 0 0,-65 21-13 0 0,-1 3-1 0 0,1 4 0 0 0,0 3 0 0 0,1 5 0 0 0,148 20 0 0 0,-183-12-55 0 0,0 2-1 0 0,-1 3 1 0 0,-1 1 0 0 0,-1 2-1 0 0,83 47 1 0 0,-91-43 54 0 0,-2 2-1 0 0,0 2 1 0 0,-2 1-1 0 0,-1 1 1 0 0,-1 2-1 0 0,55 67 1 0 0,-72-76 40 0 0,-1 0-1 0 0,-1 2 1 0 0,-1-1 0 0 0,0 1-1 0 0,-2 1 1 0 0,-1 0 0 0 0,-1 1 0 0 0,8 40-1 0 0,-12-47 42 0 0,-2 0-1 0 0,0 1 1 0 0,-1-1-1 0 0,-1 0 1 0 0,-1 1-1 0 0,0-1 1 0 0,-1 1-1 0 0,-2-1 1 0 0,1 0 0 0 0,-2 0-1 0 0,-1-1 1 0 0,-14 34-1 0 0,6-28 38 0 0,0 0 0 0 0,-2-1 0 0 0,-1 0 0 0 0,0-2 0 0 0,-2 0 0 0 0,-39 34 0 0 0,-140 90 176 0 0,122-95-276 0 0,-2-3-1 0 0,-136 58 0 0 0,199-97-294 0 0,1-2 0 0 0,-1 0 0 0 0,0 0 1 0 0,0-2-1 0 0,-30 4 0 0 0,44-7 204 0 0,0 0-1 0 0,1 0 1 0 0,-1 0 0 0 0,0-1 0 0 0,0 1 0 0 0,0 0-1 0 0,1 0 1 0 0,-1-1 0 0 0,0 1 0 0 0,1-1 0 0 0,-1 1-1 0 0,0 0 1 0 0,1-1 0 0 0,-1 1 0 0 0,0-1 0 0 0,1 0-1 0 0,-1 1 1 0 0,1-1 0 0 0,-1 1 0 0 0,1-1-1 0 0,-1 0 1 0 0,1 1 0 0 0,0-1 0 0 0,-1 0 0 0 0,1 0-1 0 0,0 1 1 0 0,-1-1 0 0 0,1 0 0 0 0,0 0 0 0 0,0 0-1 0 0,0 1 1 0 0,0-1 0 0 0,0 0 0 0 0,0 0 0 0 0,0 0-1 0 0,0 1 1 0 0,0-1 0 0 0,0 0 0 0 0,0 0-1 0 0,1-1 1 0 0,-1-2-450 0 0,1 0-1 0 0,-1 0 0 0 0,1-1 0 0 0,1 1 0 0 0,-1 0 1 0 0,3-6-1 0 0,2 1-630 0 0,0 1 0 0 0,1-1 0 0 0,13-12 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3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3 738 6563 0 0,'-2'-3'10416'0'0,"2"-15"-9723"0"0,5 5-459 0 0,0 1 0 0 0,0-1-1 0 0,1 1 1 0 0,1 0 0 0 0,0 0 0 0 0,0 1 0 0 0,1 0-1 0 0,13-14 1 0 0,12-18-156 0 0,276-369 109 0 0,-303 404-196 0 0,4-4 18 0 0,0 0 1 0 0,2 1 0 0 0,-1 0 0 0 0,21-15 0 0 0,-30 25-21 0 0,0-1 0 0 0,0 1 0 0 0,0 0 0 0 0,0-1 0 0 0,1 1 0 0 0,-1 0 1 0 0,0 0-1 0 0,1 0 0 0 0,-1 1 0 0 0,1-1 0 0 0,-1 0 0 0 0,1 1 0 0 0,-1 0 0 0 0,1 0 1 0 0,-1-1-1 0 0,1 2 0 0 0,-1-1 0 0 0,1 0 0 0 0,0 0 0 0 0,-1 1 0 0 0,1-1 0 0 0,-1 1 0 0 0,0 0 1 0 0,1 0-1 0 0,-1 0 0 0 0,0 0 0 0 0,1 0 0 0 0,-1 0 0 0 0,0 1 0 0 0,0-1 0 0 0,0 1 1 0 0,0 0-1 0 0,0-1 0 0 0,0 1 0 0 0,2 4 0 0 0,7 8 3 0 0,-2 1 0 0 0,0 0 0 0 0,-1 1 0 0 0,0 0 0 0 0,-2 0 0 0 0,0 0 0 0 0,0 1 0 0 0,-2 0 0 0 0,4 25 0 0 0,-1 9 76 0 0,0 101 0 0 0,-7-150-61 0 0,0 0 1 0 0,0 1-1 0 0,0-1 0 0 0,0 1 1 0 0,1-1-1 0 0,-1 0 0 0 0,1 1 1 0 0,-1-1-1 0 0,1 0 0 0 0,0 0 1 0 0,-1 0-1 0 0,1 1 1 0 0,2 1-1 0 0,-2-3-4 0 0,0 0 0 0 0,0 0 1 0 0,1 0-1 0 0,-1 0 0 0 0,1-1 0 0 0,-1 1 1 0 0,1 0-1 0 0,-1-1 0 0 0,1 1 0 0 0,-1-1 0 0 0,1 0 1 0 0,-1 1-1 0 0,1-1 0 0 0,-1 0 0 0 0,1 0 1 0 0,0 0-1 0 0,-1 0 0 0 0,1 0 0 0 0,0 0 1 0 0,1-1-1 0 0,3 1 33 0 0,0-1 1 0 0,0-1 0 0 0,1 1-1 0 0,-1-1 1 0 0,-1 0-1 0 0,1-1 1 0 0,0 1-1 0 0,0-1 1 0 0,9-7 0 0 0,46-40 264 0 0,-39 31-256 0 0,32-30-67 0 0,-2-2-1 0 0,-3-3 1 0 0,-2-1-1 0 0,47-72 1 0 0,-92 123-121 0 0,3-1-118 0 0,-1-1 0 0 0,-1 0 0 0 0,1-1 0 0 0,-1 1 0 0 0,0-1 0 0 0,0 1 0 0 0,-1-1 0 0 0,2-8 0 0 0,-4 81-10189 0 0,0-43 3196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3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122 197 12134 0 0,'0'0'1918'0'0,"-20"24"-715"0"0,-59 77-488 0 0,76-97-679 0 0,0 1 1 0 0,0-1-1 0 0,1 1 0 0 0,0 0 0 0 0,0-1 1 0 0,0 1-1 0 0,0 0 0 0 0,-1 10 0 0 0,3-12-13 0 0,0 0 0 0 0,0 0 0 0 0,0 0 0 0 0,0 0 1 0 0,1 0-1 0 0,-1 0 0 0 0,1 0 0 0 0,2 6 0 0 0,-3-8-17 0 0,1 0 0 0 0,-1 0 1 0 0,1 0-1 0 0,-1 0 0 0 0,1 0 1 0 0,0 0-1 0 0,0 0 0 0 0,-1-1 1 0 0,1 1-1 0 0,0 0 0 0 0,0 0 1 0 0,0 0-1 0 0,0-1 0 0 0,0 1 1 0 0,0-1-1 0 0,0 1 0 0 0,0-1 1 0 0,0 1-1 0 0,0-1 0 0 0,0 1 1 0 0,0-1-1 0 0,0 0 0 0 0,2 1 1 0 0,17 2 37 0 0,1 0 1 0 0,-1-2-1 0 0,0 0 1 0 0,1-1-1 0 0,-1-1 1 0 0,0-1 0 0 0,0-1-1 0 0,0 0 1 0 0,23-8-1 0 0,-16 3-46 0 0,0-2 0 0 0,0 0-1 0 0,-1-2 1 0 0,0-1 0 0 0,-1-1-1 0 0,26-19 1 0 0,-40 24-19 0 0,0 1-1 0 0,-1-2 1 0 0,0 1-1 0 0,-1-1 1 0 0,0-1 0 0 0,0 0-1 0 0,12-21 1 0 0,-17 25 48 0 0,0 1 1 0 0,-1-2-1 0 0,0 1 0 0 0,-1 0 1 0 0,0-1-1 0 0,0 1 0 0 0,0-1 1 0 0,-1 1-1 0 0,0-1 1 0 0,-1 0-1 0 0,1 0 0 0 0,-2 1 1 0 0,1-1-1 0 0,-1 0 1 0 0,-2-9-1 0 0,2 14 48 0 0,0-1-1 0 0,-1 0 1 0 0,0 1-1 0 0,0-1 1 0 0,0 1 0 0 0,0 0-1 0 0,0-1 1 0 0,0 1 0 0 0,-1 0-1 0 0,0 0 1 0 0,1 1 0 0 0,-1-1-1 0 0,0 0 1 0 0,-1 1-1 0 0,1 0 1 0 0,0 0 0 0 0,-1 0-1 0 0,1 0 1 0 0,-1 0 0 0 0,1 1-1 0 0,-8-2 1 0 0,-5-2 126 0 0,0 1 0 0 0,-1 1 0 0 0,-27-2 0 0 0,37 5-182 0 0,-89-5 57 0 0,89 6-97 0 0,-1-1 1 0 0,1 1 0 0 0,-1 0 0 0 0,1 0 0 0 0,-1 1-1 0 0,1 0 1 0 0,0 0 0 0 0,0 1 0 0 0,0 0 0 0 0,-7 4-1 0 0,13-6-31 0 0,-1 0 0 0 0,0 0 0 0 0,0 0-1 0 0,1 0 1 0 0,-1 1 0 0 0,1-1 0 0 0,0 1-1 0 0,-1-1 1 0 0,1 1 0 0 0,0-1 0 0 0,0 1-1 0 0,0 0 1 0 0,0 0 0 0 0,0 0 0 0 0,0-1 0 0 0,0 1-1 0 0,1 0 1 0 0,-1 0 0 0 0,1 0 0 0 0,-1 0-1 0 0,1 0 1 0 0,0 0 0 0 0,0 0 0 0 0,0 0-1 0 0,0 3 1 0 0,1-3-77 0 0,-1 0 0 0 0,1 1-1 0 0,0-1 1 0 0,0 0 0 0 0,0 0-1 0 0,1 0 1 0 0,-1 0 0 0 0,0 0-1 0 0,1 0 1 0 0,-1-1 0 0 0,1 1-1 0 0,0 0 1 0 0,0-1 0 0 0,-1 1-1 0 0,1-1 1 0 0,0 1 0 0 0,0-1-1 0 0,0 0 1 0 0,1 0 0 0 0,-1 0-1 0 0,0 0 1 0 0,5 1 0 0 0,7 2-726 0 0,1-1 0 0 0,0-1 0 0 0,21 2-1 0 0,70-2-4466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4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70 125 13606 0 0,'0'0'4272'0'0,"-12"19"-3616"0"0,-36 59-480 0 0,39-60-152 0 0,9-18-24 0 0,0 0 0 0 0,0 0 0 0 0,0 0 0 0 0,0 0 1 0 0,0 0-1 0 0,0 1 0 0 0,0-1 0 0 0,0 0 0 0 0,0 0 0 0 0,0 0 0 0 0,0 0 1 0 0,0 0-1 0 0,0 0 0 0 0,0 0 0 0 0,0 0 0 0 0,0 1 0 0 0,0-1 0 0 0,0 0 0 0 0,0 0 1 0 0,0 0-1 0 0,1 0 0 0 0,-1 0 0 0 0,0 0 0 0 0,0 0 0 0 0,0 0 0 0 0,0 0 0 0 0,0 0 1 0 0,0 0-1 0 0,0 0 0 0 0,0 0 0 0 0,1 1 0 0 0,-1-1 0 0 0,0 0 0 0 0,0 0 1 0 0,0 0-1 0 0,0 0 0 0 0,0 0 0 0 0,0 0 0 0 0,0 0 0 0 0,1 0 0 0 0,-1 0 0 0 0,0 0 1 0 0,0 0-1 0 0,0 0 0 0 0,0-1 0 0 0,0 1 0 0 0,0 0 0 0 0,0 0 0 0 0,0 0 1 0 0,1 0-1 0 0,-1 0 0 0 0,0 0 0 0 0,0 0 0 0 0,0 0 0 0 0,0 0 0 0 0,0 0 0 0 0,0 0 1 0 0,0 0-1 0 0,0-1 0 0 0,33-11-366 0 0,0-1 0 0 0,-2-2 0 0 0,0-1-1 0 0,31-22 1 0 0,16-8-1418 0 0,-34 22 989 0 0,47-25 140 0 0,-80 44 671 0 0,0 0 0 0 0,1 1 0 0 0,0 0-1 0 0,0 1 1 0 0,0 1 0 0 0,12-2 0 0 0,-22 4 10 0 0,0 0-1 0 0,1 0 1 0 0,-1 0 0 0 0,0 0 0 0 0,0 0 0 0 0,0 0 0 0 0,0 0-1 0 0,0 1 1 0 0,0-1 0 0 0,-1 1 0 0 0,1 0 0 0 0,0-1 0 0 0,0 1 0 0 0,0 0-1 0 0,0 0 1 0 0,-1 0 0 0 0,1 0 0 0 0,0 1 0 0 0,-1-1 0 0 0,1 0-1 0 0,-1 1 1 0 0,1-1 0 0 0,-1 1 0 0 0,0-1 0 0 0,0 1 0 0 0,0 0 0 0 0,0 0-1 0 0,0-1 1 0 0,0 1 0 0 0,0 0 0 0 0,0 0 0 0 0,-1 0 0 0 0,1 3-1 0 0,1 6 258 0 0,0 1-1 0 0,-1-1 0 0 0,0 1 1 0 0,-3 22-1 0 0,1-9 21 0 0,1 91 100 0 0,0-116-492 0 0,0 1 0 0 0,0 0 1 0 0,0-1-1 0 0,0 1 0 0 0,0 0 1 0 0,0-1-1 0 0,0 1 0 0 0,0 0 1 0 0,1-1-1 0 0,-1 1 0 0 0,0-1 1 0 0,0 1-1 0 0,0 0 0 0 0,1-1 1 0 0,-1 1-1 0 0,0-1 1 0 0,1 1-1 0 0,-1 0 0 0 0,1-1 1 0 0,-1 1-1 0 0,1-1 0 0 0,-1 1 1 0 0,1-1-1 0 0,-1 0 0 0 0,1 1 1 0 0,-1-1-1 0 0,1 1 0 0 0,-1-1 1 0 0,1 0-1 0 0,0 0 0 0 0,-1 1 1 0 0,1-1-1 0 0,-1 0 0 0 0,1 0 1 0 0,0 0-1 0 0,-1 0 0 0 0,1 1 1 0 0,0-1-1 0 0,-1 0 0 0 0,1 0 1 0 0,0 0-1 0 0,-1-1 0 0 0,2 1 1 0 0,32-11-4364 0 0,15-19-3307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4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10053 0 0,'0'0'4898'0'0,"305"-26"-4146"0"0,-182 26 17 0 0,-13 0-433 0 0,-16 18-256 0 0,-22-1-48 0 0,-26 3-400 0 0,-33-5-1489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75 10709 0 0,'-18'23'2505'0'0,"-211"275"3100"0"0,31 2-4040 0 0,118-175-1385 0 0,79-160 567 0 0,2 15-739 0 0,0 0 0 0 0,2 0 0 0 0,1 1 0 0 0,0 0 0 0 0,2-1 0 0 0,0 1 0 0 0,1 1 0 0 0,1 0 0 0 0,10-19 0 0 0,10-11-257 0 0,66-87-1 0 0,-62 94 108 0 0,2 0 0 0 0,2 2 0 0 0,1 2 0 0 0,2 1 0 0 0,78-54-1 0 0,-94 75 107 0 0,1 1 0 0 0,0 1-1 0 0,1 1 1 0 0,0 1-1 0 0,1 2 1 0 0,1 0 0 0 0,-1 2-1 0 0,1 1 1 0 0,0 1-1 0 0,0 1 1 0 0,1 1 0 0 0,51 2-1 0 0,-68 2 6 0 0,1 0 0 0 0,-1 1-1 0 0,1 0 1 0 0,-1 1 0 0 0,0 0-1 0 0,0 1 1 0 0,0 0 0 0 0,-1 0 0 0 0,1 1-1 0 0,14 10 1 0 0,-19-11 42 0 0,-1 1 0 0 0,1 0 0 0 0,-1 0 0 0 0,0 0 1 0 0,0 1-1 0 0,0-1 0 0 0,-1 1 0 0 0,0 0 0 0 0,0 1 0 0 0,0-1 0 0 0,-1 0 0 0 0,0 1 1 0 0,0 0-1 0 0,-1 0 0 0 0,0 0 0 0 0,0 0 0 0 0,1 11 0 0 0,-2-12 3 0 0,-1-1 0 0 0,0 1 0 0 0,0-1-1 0 0,0 1 1 0 0,0 0 0 0 0,-1-1 0 0 0,0 1 0 0 0,0-1-1 0 0,-1 1 1 0 0,0-1 0 0 0,1 0 0 0 0,-2 1-1 0 0,1-1 1 0 0,-1 0 0 0 0,-3 5 0 0 0,1-3 4 0 0,-1 1-1 0 0,-1-1 1 0 0,1-1 0 0 0,-1 1-1 0 0,0-1 1 0 0,-1 0 0 0 0,0 0-1 0 0,-10 5 1 0 0,-14 5 46 0 0,0-2 1 0 0,-2-1-1 0 0,-59 16 1 0 0,93-29-65 0 0,-71 18 38 0 0,-1-4 0 0 0,-90 8 0 0 0,97-18-1494 0 0,-72-4-1 0 0,134 0 1208 0 0,-1 0 0 0 0,0 0 0 0 0,0-1 0 0 0,0 1 0 0 0,0-1 0 0 0,0 0 0 0 0,-6-3 0 0 0,10 4 73 0 0,-1-1-1 0 0,0 1 0 0 0,1-1 1 0 0,-1 1-1 0 0,0-1 0 0 0,1 0 1 0 0,-1 1-1 0 0,1-1 1 0 0,-1 0-1 0 0,1 1 0 0 0,-1-1 1 0 0,1 0-1 0 0,0 0 0 0 0,-1 0 1 0 0,1 1-1 0 0,0-1 1 0 0,0 0-1 0 0,-1 0 0 0 0,1 0 1 0 0,0 0-1 0 0,0 0 0 0 0,0 0 1 0 0,0 1-1 0 0,0-1 1 0 0,0 0-1 0 0,0 0 0 0 0,1 0 1 0 0,-1 0-1 0 0,0 0 0 0 0,1-1 1 0 0,10-26-7985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5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219 156 8036 0 0,'0'0'8251'0'0,"0"-12"-7445"0"0,0-38-320 0 0,1 50-482 0 0,-1 0 1 0 0,0-1-1 0 0,0 1 1 0 0,0-1 0 0 0,0 1-1 0 0,0-1 1 0 0,0 1-1 0 0,0 0 1 0 0,0-1 0 0 0,0 1-1 0 0,0-1 1 0 0,0 1-1 0 0,0-1 1 0 0,0 1-1 0 0,0 0 1 0 0,0-1 0 0 0,-1 1-1 0 0,1-1 1 0 0,0 1-1 0 0,0 0 1 0 0,0-1-1 0 0,-1 1 1 0 0,1 0 0 0 0,0-1-1 0 0,0 1 1 0 0,-1 0-1 0 0,1-1 1 0 0,0 1 0 0 0,-1 0-1 0 0,1-1 1 0 0,0 1-1 0 0,-1 0 1 0 0,1 0-1 0 0,0 0 1 0 0,-1-1 0 0 0,-8 6-15 0 0,9-5 20 0 0,-23 19 125 0 0,2 0 1 0 0,0 2-1 0 0,-20 25 0 0 0,9-11 237 0 0,27-30-317 0 0,-2 2 1 0 0,1 0 0 0 0,-1 0 0 0 0,1 1 0 0 0,0 0 0 0 0,1 0 0 0 0,-1 0 0 0 0,2 0 1 0 0,-1 1-1 0 0,-5 16 0 0 0,10-24-53 0 0,0 0 0 0 0,0 0 1 0 0,1-1-1 0 0,-1 1 0 0 0,0 0 0 0 0,0 0 1 0 0,0-1-1 0 0,1 1 0 0 0,-1 0 0 0 0,0-1 0 0 0,1 1 1 0 0,-1 0-1 0 0,1-1 0 0 0,-1 1 0 0 0,1 0 1 0 0,-1-1-1 0 0,1 1 0 0 0,-1-1 0 0 0,1 1 1 0 0,-1-1-1 0 0,1 1 0 0 0,0-1 0 0 0,-1 0 1 0 0,1 1-1 0 0,0-1 0 0 0,-1 0 0 0 0,1 1 1 0 0,0-1-1 0 0,0 0 0 0 0,-1 0 0 0 0,1 0 1 0 0,0 0-1 0 0,0 1 0 0 0,-1-1 0 0 0,1 0 1 0 0,0 0-1 0 0,0-1 0 0 0,-1 1 0 0 0,1 0 0 0 0,1 0 1 0 0,40-2 152 0 0,-35 1-117 0 0,16-3-93 0 0,0-1 1 0 0,0-1-1 0 0,-1 0 0 0 0,0-2 0 0 0,21-10 1 0 0,26-10-943 0 0,-66 27 938 0 0,0 0 0 0 0,0 0 0 0 0,0 0 0 0 0,1 0 1 0 0,-1 0-1 0 0,0 1 0 0 0,0-1 0 0 0,1 1 0 0 0,-1 0 0 0 0,0 0 0 0 0,0 0 0 0 0,1 1 0 0 0,-1-1 0 0 0,0 1 0 0 0,0 0 1 0 0,0-1-1 0 0,1 1 0 0 0,3 2 0 0 0,-3 1-49 0 0,1 0 0 0 0,-1 0 0 0 0,1 0 0 0 0,-1 0 0 0 0,0 0 0 0 0,-1 1 0 0 0,7 9 0 0 0,4 5 220 0 0,9 15-38 0 0,-10-15 30 0 0,26 31 0 0 0,-35-46-91 0 0,0 0-1 0 0,0 0 1 0 0,0-1-1 0 0,0 1 1 0 0,1-1-1 0 0,-1 0 1 0 0,1-1-1 0 0,-1 1 1 0 0,1-1-1 0 0,0 1 1 0 0,0-2 0 0 0,11 4-1 0 0,-7-4 31 0 0,1 0 0 0 0,0-1 0 0 0,-1 0 0 0 0,1-1 0 0 0,-1 0 0 0 0,1 0-1 0 0,-1-1 1 0 0,1 0 0 0 0,-1-1 0 0 0,0 0 0 0 0,14-7 0 0 0,6-4 0 0 0,-2-2 0 0 0,30-22-1 0 0,-27 18-21 0 0,-28 18 189 0 0,1-1 0 0 0,-1 1-1 0 0,1 0 1 0 0,-1-1-1 0 0,0 1 1 0 0,0-1 0 0 0,0 0-1 0 0,-1 0 1 0 0,1 0-1 0 0,-1 0 1 0 0,1 0-1 0 0,-1 0 1 0 0,0 0 0 0 0,0 0-1 0 0,0 0 1 0 0,-1-1-1 0 0,1 1 1 0 0,-1 0 0 0 0,0-5-1 0 0,1-10-131 0 0,-2 0-1 0 0,-5-29 1 0 0,1-5-517 0 0,5 44 319 0 0,0-1-1 0 0,0 1 0 0 0,1-1 1 0 0,1 1-1 0 0,-1 0 1 0 0,4-10-1 0 0,-4 15 87 0 0,1-1-1 0 0,0 1 1 0 0,0-1-1 0 0,0 1 1 0 0,0 0 0 0 0,0 0-1 0 0,1 0 1 0 0,0 0 0 0 0,-1 0-1 0 0,1 0 1 0 0,0 1-1 0 0,0 0 1 0 0,1-1 0 0 0,-1 1-1 0 0,5-2 1 0 0,9-4 5 0 0,1 0-1 0 0,0 2 1 0 0,0 0 0 0 0,1 1-1 0 0,0 0 1 0 0,0 2 0 0 0,20-1-1 0 0,140 0-1141 0 0,-109 5-461 0 0,126 10-7085 0 0,-132-9 3505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8:4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1795 6275 0 0,'0'0'2847'0'0,"26"0"1162"0"0,7-4-2340 0 0,58 1 1 0 0,-42 2-1468 0 0,11 0-122 0 0,103-17 1 0 0,-141 14 114 0 0,0-1 1 0 0,-1-1-1 0 0,0-2 1 0 0,0 0-1 0 0,-1 0 1 0 0,0-2-1 0 0,-1-1 1 0 0,21-14 0 0 0,20-23 166 0 0,60-61 1 0 0,-66 58-315 0 0,-34 30-19 0 0,0-1 0 0 0,-2-1 0 0 0,-1-1 0 0 0,22-38 0 0 0,-18 26 51 0 0,32-39-1 0 0,39-34-101 0 0,56-70 198 0 0,-122 143-145 0 0,-2 0 1 0 0,-1-2 0 0 0,21-49-1 0 0,-27 45 22 0 0,-2-2-1 0 0,17-83 1 0 0,-28 110-17 0 0,1 1 0 0 0,1-1 0 0 0,1 1 0 0 0,0 0 1 0 0,1 0-1 0 0,1 1 0 0 0,0 0 0 0 0,1 1 0 0 0,1 0 0 0 0,18-19 0 0 0,-15 17-27 0 0,-1 0-1 0 0,15-25 1 0 0,-20 28-3 0 0,1 1 1 0 0,0-1-1 0 0,0 1 1 0 0,1 1-1 0 0,22-19 0 0 0,-15 17-6 0 0,99-71-30 0 0,-99 73 24 0 0,0 1 0 0 0,1 1 0 0 0,1 1 0 0 0,-1 1 0 0 0,22-6 0 0 0,-27 11-56 0 0,1 0 0 0 0,-1 1 0 0 0,0 1 1 0 0,25 2-1 0 0,-20-1 59 0 0,-11 0 0 0 0,0 0 0 0 0,0 1 1 0 0,0 0-1 0 0,0 1 1 0 0,0-1-1 0 0,0 1 1 0 0,-1 1-1 0 0,1-1 1 0 0,-1 1-1 0 0,0 0 0 0 0,11 10 1 0 0,-2 0-6 0 0,0 0 1 0 0,26 32-1 0 0,-35-37 7 0 0,0 0 0 0 0,0 1 0 0 0,-1 0 0 0 0,0 0 0 0 0,-1 1 0 0 0,0-1 0 0 0,-1 1 0 0 0,0 0 0 0 0,-1 0 0 0 0,2 18 0 0 0,-1 11-8 0 0,-4 66 0 0 0,-1-39 6 0 0,1-49 5 0 0,1 0-1 0 0,0 0 0 0 0,2-1 1 0 0,0 1-1 0 0,0 0 0 0 0,2-1 1 0 0,1 0-1 0 0,0 1 0 0 0,9 19 1 0 0,7 9-4 0 0,-2 0 0 0 0,-3 1 1 0 0,-1 1-1 0 0,11 69 1 0 0,-22-100 5 0 0,1 0 1 0 0,0 0 0 0 0,1-1-1 0 0,1 0 1 0 0,10 18 0 0 0,50 74 46 0 0,-19-34-26 0 0,47 75 73 0 0,-84-131-42 0 0,0 0 0 0 0,2-1-1 0 0,0 0 1 0 0,1-1 0 0 0,0-1-1 0 0,1 0 1 0 0,1-1 0 0 0,0 0-1 0 0,1-2 1 0 0,1 0 0 0 0,0-1-1 0 0,0 0 1 0 0,1-2 0 0 0,27 10-1 0 0,41 10 274 0 0,2-4-1 0 0,0-4 1 0 0,2-3-1 0 0,0-5 1 0 0,0-4 0 0 0,118-3-1 0 0,14-4-1475 0 0,-219 1-215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6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183 151 7219 0 0,'0'0'2714'0'0,"-11"18"-511"0"0,-29 51 248 0 0,-37 90-1 0 0,60-117-1776 0 0,10-29-423 0 0,1 0 1 0 0,1 1 0 0 0,0-1-1 0 0,1 1 1 0 0,1 0-1 0 0,0 0 1 0 0,-2 26 0 0 0,6-38-251 0 0,0 0 1 0 0,0 0 0 0 0,-1 0-1 0 0,1 0 1 0 0,1 0 0 0 0,-1 0 0 0 0,0 0-1 0 0,0 0 1 0 0,1-1 0 0 0,-1 1-1 0 0,1 0 1 0 0,-1-1 0 0 0,1 1-1 0 0,0-1 1 0 0,0 0 0 0 0,0 0 0 0 0,-1 1-1 0 0,1-1 1 0 0,0 0 0 0 0,0-1-1 0 0,1 1 1 0 0,1 0 0 0 0,53 17 73 0 0,-51-16-48 0 0,0-1 0 0 0,0 0 0 0 0,0-1 0 0 0,0 1 0 0 0,0-1 0 0 0,0-1 0 0 0,0 1 0 0 0,0-1 0 0 0,9-2 0 0 0,-12 2 19 0 0,0 0-1 0 0,1-1 1 0 0,-1 1-1 0 0,0-1 1 0 0,0 0-1 0 0,0 0 1 0 0,0 0-1 0 0,-1-1 1 0 0,1 1-1 0 0,0 0 1 0 0,-1-1-1 0 0,0 0 1 0 0,1 0-1 0 0,-1 0 1 0 0,0 0-1 0 0,3-6 1 0 0,9-26 86 0 0,0 0 1 0 0,-3-1-1 0 0,11-56 1 0 0,-13 50-167 0 0,2 1 1 0 0,26-67-1 0 0,-31 96 19 0 0,0 0 1 0 0,0 1-1 0 0,1 0 0 0 0,0 1 1 0 0,0-1-1 0 0,2 1 0 0 0,-1 1 1 0 0,1-1-1 0 0,0 1 0 0 0,1 1 1 0 0,0 0-1 0 0,1 0 0 0 0,12-6 1 0 0,-7 6-55 0 0,1 1 1 0 0,-1 0 0 0 0,1 1-1 0 0,0 2 1 0 0,0-1 0 0 0,31-2-1 0 0,110 0-656 0 0,-148 7 685 0 0,39 2-136 0 0,1 1 0 0 0,-1 3 0 0 0,0 1 0 0 0,82 25 0 0 0,-57-7-1275 0 0,0 3 1 0 0,86 47 0 0 0,-137-62 400 0 0,28 10-3658 0 0,-33-21 525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105 323 8084 0 0,'0'0'8841'0'0,"39"-23"-8692"0"0,126-77-181 0 0,-149 90-97 0 0,1-1 0 0 0,-2 0 0 0 0,1-2-1 0 0,-1 1 1 0 0,-1-2 0 0 0,18-21-1 0 0,-29 31 83 0 0,2 0 7 0 0,-1-1-1 0 0,1-1 1 0 0,-1 1-1 0 0,0-1 1 0 0,-1 0-1 0 0,1 0 1 0 0,-1 0 0 0 0,0 0-1 0 0,0 0 1 0 0,-1-1-1 0 0,0 1 1 0 0,2-9-1 0 0,-4 15 52 0 0,0 0-1 0 0,0-1 0 0 0,0 1 0 0 0,0 0 0 0 0,0 0 0 0 0,0 0 1 0 0,0-1-1 0 0,0 1 0 0 0,-1 0 0 0 0,1 0 0 0 0,0-1 0 0 0,0 1 1 0 0,0 0-1 0 0,0 0 0 0 0,0 0 0 0 0,0-1 0 0 0,0 1 0 0 0,0 0 1 0 0,-1 0-1 0 0,1 0 0 0 0,0 0 0 0 0,0-1 0 0 0,0 1 0 0 0,0 0 0 0 0,-1 0 1 0 0,1 0-1 0 0,0 0 0 0 0,0 0 0 0 0,0 0 0 0 0,-1 0 0 0 0,1-1 1 0 0,0 1-1 0 0,0 0 0 0 0,-1 0 0 0 0,1 0 0 0 0,0 0 0 0 0,0 0 1 0 0,0 0-1 0 0,-1 0 0 0 0,1 0 0 0 0,0 0 0 0 0,0 0 0 0 0,-1 0 1 0 0,1 0-1 0 0,0 0 0 0 0,0 1 0 0 0,-14-1 112 0 0,1 0-1 0 0,0 1 1 0 0,0 1 0 0 0,0 0-1 0 0,1 1 1 0 0,-1 0 0 0 0,0 1-1 0 0,1 0 1 0 0,0 1-1 0 0,-12 7 1 0 0,-16 9 555 0 0,-62 43 0 0 0,82-50-454 0 0,0 1-1 0 0,1 1 1 0 0,0 1 0 0 0,1 0-1 0 0,-18 24 1 0 0,31-33-157 0 0,-1-1 0 0 0,1 1 0 0 0,0 0 1 0 0,1 1-1 0 0,-1-1 0 0 0,2 1 0 0 0,-1 0 0 0 0,1-1 0 0 0,1 2 0 0 0,0-1 0 0 0,0 0 0 0 0,0 0 0 0 0,1 1 0 0 0,1-1 1 0 0,0 0-1 0 0,2 19 0 0 0,-2-24-38 0 0,1 0 1 0 0,0 0 0 0 0,0 0-1 0 0,1 0 1 0 0,-1 0-1 0 0,1 0 1 0 0,0 0 0 0 0,0 0-1 0 0,0-1 1 0 0,0 1 0 0 0,1-1-1 0 0,0 1 1 0 0,-1-1-1 0 0,1 0 1 0 0,0 0 0 0 0,1 0-1 0 0,4 3 1 0 0,2 0 7 0 0,1 0 1 0 0,0-1-1 0 0,0 0 1 0 0,1-1-1 0 0,11 3 0 0 0,30 6-37 0 0,0-3 1 0 0,1-3-1 0 0,0-1 0 0 0,0-3 0 0 0,103-8 0 0 0,-132 4-602 0 0,0-2 0 0 0,0-1 0 0 0,-1-1 0 0 0,1-1 0 0 0,-1-1 0 0 0,0-1 0 0 0,-1-1 0 0 0,24-13 1 0 0,-22 7-2570 0 0,28-23 1 0 0,-52 37 3071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7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467 143 5298 0 0,'0'0'3052'0'0,"4"-19"-722"0"0,2-6-1158 0 0,3-19 112 0 0,-7-7 4805 0 0,-3 50-5935 0 0,0 0 0 0 0,-1 1 0 0 0,1-1 0 0 0,-1 1-1 0 0,1 0 1 0 0,-1-1 0 0 0,1 1 0 0 0,-1 0 0 0 0,0 0 0 0 0,1 0 0 0 0,-1 0 0 0 0,1 0 0 0 0,-2 1 0 0 0,-2-1 60 0 0,-22 0-18 0 0,-9-1-77 0 0,-70 9 0 0 0,95-6-141 0 0,1 0-1 0 0,-1 0 1 0 0,1 1 0 0 0,0 1-1 0 0,0 0 1 0 0,0 0-1 0 0,0 1 1 0 0,1 0 0 0 0,0 1-1 0 0,0-1 1 0 0,-9 10-1 0 0,16-14 14 0 0,0 1 0 0 0,0 0 0 0 0,0 0 0 0 0,1 0 0 0 0,-1 1 0 0 0,1-1 0 0 0,-1 0 0 0 0,1 0 0 0 0,0 1 0 0 0,0-1 0 0 0,0 1 0 0 0,0-1 0 0 0,1 1 0 0 0,-1-1 0 0 0,1 1 0 0 0,-1 0 0 0 0,1 2 0 0 0,0-3 6 0 0,0-1 0 0 0,0 1 0 0 0,1 0 0 0 0,-1-1-1 0 0,0 0 1 0 0,1 1 0 0 0,-1-1 0 0 0,1 1 0 0 0,0-1-1 0 0,-1 1 1 0 0,1-1 0 0 0,0 0 0 0 0,0 0-1 0 0,0 1 1 0 0,0-1 0 0 0,0 0 0 0 0,0 0 0 0 0,0 0-1 0 0,0 0 1 0 0,0 0 0 0 0,1 0 0 0 0,-1 0 0 0 0,0-1-1 0 0,1 1 1 0 0,-1 0 0 0 0,0-1 0 0 0,1 1-1 0 0,-1-1 1 0 0,1 1 0 0 0,2 0 0 0 0,19 2 10 0 0,-1-1 1 0 0,1-1-1 0 0,39-3 1 0 0,-41 0-27 0 0,0 2 0 0 0,1 0 1 0 0,-1 1-1 0 0,0 1 0 0 0,25 6 0 0 0,-40-6-7 0 0,1 0 0 0 0,-1 1 0 0 0,-1 0 0 0 0,1 0 0 0 0,0 0-1 0 0,-1 1 1 0 0,0 0 0 0 0,0 0 0 0 0,0 0 0 0 0,0 1 0 0 0,-1-1 0 0 0,1 1 0 0 0,-1 0-1 0 0,0 1 1 0 0,-1-1 0 0 0,1 1 0 0 0,-1-1 0 0 0,3 9 0 0 0,3 10 200 0 0,0 0 1 0 0,-2 0-1 0 0,5 33 0 0 0,-11-54-132 0 0,4 31 263 0 0,-2 0 1 0 0,-1 69 0 0 0,-2-61-207 0 0,-1-42-99 0 0,1 1-1 0 0,-1-1 1 0 0,0 1-1 0 0,1-1 1 0 0,-1 1 0 0 0,1-1-1 0 0,-1 0 1 0 0,0 0-1 0 0,1 1 1 0 0,-1-1-1 0 0,0 0 1 0 0,1 0-1 0 0,-1 0 1 0 0,0 0-1 0 0,0 0 1 0 0,1 0-1 0 0,-1 0 1 0 0,0 0-1 0 0,1 0 1 0 0,-1 0-1 0 0,0 0 1 0 0,0 0-1 0 0,0-1 1 0 0,-6 1-18 0 0,-51 2-233 0 0,-1 2 0 0 0,0 3 1 0 0,1 3-1 0 0,1 2 0 0 0,0 2 0 0 0,-76 31 1 0 0,122-41 41 0 0,1 0 1 0 0,-1 0-1 0 0,1 2 1 0 0,0-1-1 0 0,0 1 1 0 0,-16 13-1 0 0,21-10-315 0 0,5-9 460 0 0,0 0 0 0 0,0 1 1 0 0,0-1-1 0 0,0 0 0 0 0,0 0 0 0 0,0 0 1 0 0,0 1-1 0 0,0-1 0 0 0,0 0 0 0 0,0 0 1 0 0,0 1-1 0 0,0-1 0 0 0,0 0 0 0 0,0 0 1 0 0,0 0-1 0 0,0 1 0 0 0,0-1 0 0 0,0 0 1 0 0,0 0-1 0 0,0 0 0 0 0,1 0 0 0 0,-1 1 1 0 0,0-1-1 0 0,0 0 0 0 0,0 0 0 0 0,0 0 1 0 0,0 0-1 0 0,1 0 0 0 0,-1 1 0 0 0,0-1 1 0 0,0 0-1 0 0,0 0 0 0 0,0 0 0 0 0,1 0 1 0 0,-1 0-1 0 0,0 0 0 0 0,0 0 0 0 0,0 0 1 0 0,1 0-1 0 0,-1 0 0 0 0,0 0 1 0 0,0 0-1 0 0,0 0 0 0 0,1 0 0 0 0,-1 0 1 0 0,0 0-1 0 0,0 0 0 0 0,1 0 0 0 0,-1 0 1 0 0,0 0-1 0 0,0 0 0 0 0,0 0 0 0 0,0 0 1 0 0,1 0-1 0 0,-1 0 0 0 0,0-1 0 0 0,0 1 1 0 0,0 0-1 0 0,1 0 0 0 0,-1 0 0 0 0,0 0 0 0 0,42-10-4228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28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18264 0 0,'0'0'1409'0'0,"-127"30"-2722"0"0,178-52-7491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2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204 115 8372 0 0,'0'0'3436'0'0,"-17"-1"-928"0"0,18-5-2417 0 0,-1 0-1 0 0,1-1 1 0 0,1 1 0 0 0,-1 0 0 0 0,1 0-1 0 0,0 0 1 0 0,1 1 0 0 0,-1-1 0 0 0,1 0-1 0 0,0 1 1 0 0,1-1 0 0 0,-1 1 0 0 0,6-6-1 0 0,7-11 1452 0 0,-16 21-1508 0 0,0 1 0 0 0,1 0 1 0 0,-1-1-1 0 0,0 1 0 0 0,1 0 1 0 0,-1-1-1 0 0,0 1 0 0 0,1 0 1 0 0,-1 0-1 0 0,0 0 0 0 0,1-1 0 0 0,-1 1 1 0 0,1 0-1 0 0,-1 0 0 0 0,0 0 1 0 0,1 0-1 0 0,-1 0 0 0 0,1 0 1 0 0,-1-1-1 0 0,1 1 0 0 0,-1 0 0 0 0,0 0 1 0 0,1 1-1 0 0,-1-1 0 0 0,1 0 1 0 0,-1 0-1 0 0,1 0 0 0 0,-1 0 1 0 0,0 0-1 0 0,1 0 0 0 0,-1 0 0 0 0,1 1 1 0 0,-1-1-1 0 0,0 0 0 0 0,1 0 1 0 0,-1 1-1 0 0,0-1 0 0 0,1 1 0 0 0,12 13-248 0 0,-7 1 252 0 0,-1 1 1 0 0,0 0-1 0 0,-1 0 0 0 0,-1 1 1 0 0,0-1-1 0 0,-1 1 0 0 0,-1 0 1 0 0,-1 0-1 0 0,0-1 0 0 0,-5 29 1 0 0,3-35 47 0 0,0-1 0 0 0,-1 1 1 0 0,0-1-1 0 0,0 0 0 0 0,-1 0 1 0 0,-1 0-1 0 0,1-1 0 0 0,-1 0 1 0 0,-1 0-1 0 0,1 0 0 0 0,-1 0 1 0 0,-9 7-1 0 0,-10 11 217 0 0,-56 40 1 0 0,67-55-259 0 0,35-9-72 0 0,80-3-1 0 0,-36-2 115 0 0,0 4-1 0 0,116 14 1 0 0,-167-12-3 0 0,0 0-1 0 0,-1 1 1 0 0,0 1-1 0 0,0 0 1 0 0,0 1-1 0 0,0 0 0 0 0,-1 0 1 0 0,0 2-1 0 0,0 0 1 0 0,19 17-1 0 0,-26-21-62 0 0,0 1 0 0 0,0 1-1 0 0,-1-1 1 0 0,0 1-1 0 0,0-1 1 0 0,0 1-1 0 0,-1 0 1 0 0,0 0 0 0 0,0 1-1 0 0,-1-1 1 0 0,1 1-1 0 0,-1-1 1 0 0,-1 1-1 0 0,1 0 1 0 0,-1 0 0 0 0,-1 0-1 0 0,1 0 1 0 0,-1-1-1 0 0,0 1 1 0 0,-1 0-1 0 0,1 0 1 0 0,-1 0 0 0 0,-1 0-1 0 0,-1 6 1 0 0,1-7-14 0 0,0-1 0 0 0,0 0 0 0 0,-1 0 0 0 0,0 0 0 0 0,1 0 0 0 0,-2 0 0 0 0,1-1 1 0 0,0 1-1 0 0,-1-1 0 0 0,0 0 0 0 0,0 0 0 0 0,0 0 0 0 0,-6 3 0 0 0,-4 3 12 0 0,-1-1 1 0 0,-31 14-1 0 0,11-8-254 0 0,-1-1 0 0 0,0-3-1 0 0,-1 0 1 0 0,-1-3 0 0 0,1-1 0 0 0,-1-1-1 0 0,0-3 1 0 0,0-1 0 0 0,-1-1 0 0 0,-48-7-1 0 0,80 6-197 0 0,-1-1 0 0 0,1-1 0 0 0,-1 1 0 0 0,1-1 0 0 0,0 0 0 0 0,-1-1 0 0 0,1 0 0 0 0,0 0 0 0 0,1 0 0 0 0,-1-1 0 0 0,0 0 0 0 0,1 0 0 0 0,0-1 0 0 0,0 0 0 0 0,1 0 0 0 0,-1 0 0 0 0,1-1 0 0 0,-7-8 0 0 0,5 2-2122 0 0,0-1 0 0 0,-9-23 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3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6835 0 0,'0'0'8900'0'0,"216"13"-7075"0"0,-139-9-897 0 0,-1-4-303 0 0,5 0-465 0 0,-5-4-128 0 0,-17-16-576 0 0,-16-4-1473 0 0,-26 3-3170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3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1863 1155 7924 0 0,'0'0'2796'0'0,"-9"21"-219"0"0,2 2-1956 0 0,3-12-373 0 0,1 1-1 0 0,-2-1 0 0 0,1 0 1 0 0,-1-1-1 0 0,-1 1 1 0 0,0-1-1 0 0,-1 0 0 0 0,0-1 1 0 0,0 1-1 0 0,-10 9 1 0 0,3-7 114 0 0,-1 0-1 0 0,0-1 1 0 0,-1 0 0 0 0,0-1 0 0 0,-1-1 0 0 0,0-1 0 0 0,0 0 0 0 0,-1-1 0 0 0,0-1 0 0 0,0-1-1 0 0,-36 6 1 0 0,-11-3 264 0 0,0-3 1 0 0,-72-4-1 0 0,132-1-605 0 0,-70-3 201 0 0,0-3 0 0 0,1-4-1 0 0,-126-33 1 0 0,-208-97-148 0 0,348 117-165 0 0,1-3 1 0 0,1-2-1 0 0,2-3 0 0 0,-58-42 0 0 0,105 67 80 0 0,0-1 0 0 0,1 0 0 0 0,0 0 0 0 0,0-1 0 0 0,1 0 0 0 0,-11-17 0 0 0,14 18 20 0 0,1 1-1 0 0,0-1 1 0 0,0 0 0 0 0,1 0 0 0 0,0 0-1 0 0,0 0 1 0 0,1 0 0 0 0,0-1 0 0 0,0 1-1 0 0,0-13 1 0 0,2 12 1 0 0,-1 1-1 0 0,1-1 1 0 0,1 1 0 0 0,-1 0-1 0 0,1-1 1 0 0,0 1 0 0 0,1 0-1 0 0,0 0 1 0 0,0 1 0 0 0,0-1-1 0 0,1 0 1 0 0,0 1 0 0 0,0 0-1 0 0,6-6 1 0 0,8-8-9 0 0,1 0 0 0 0,37-27-1 0 0,-34 29-6 0 0,700-532-319 0 0,-685 525 281 0 0,0 1-1 0 0,45-21 1 0 0,-63 36 38 0 0,1 1 1 0 0,-1 1 0 0 0,1 1-1 0 0,1 1 1 0 0,-1 1 0 0 0,37-3-1 0 0,-14 6-40 0 0,0 3 0 0 0,0 1-1 0 0,-1 2 1 0 0,0 2 0 0 0,0 1-1 0 0,63 23 1 0 0,7 10 16 0 0,111 59 0 0 0,38 40 95 0 0,-229-120-49 0 0,-1 1-1 0 0,-1 2 0 0 0,-1 2 1 0 0,-1 0-1 0 0,42 50 0 0 0,-64-67-10 0 0,0-1-1 0 0,-1 1 0 0 0,0 0 0 0 0,0 1 0 0 0,-1-1 0 0 0,0 1 1 0 0,-1 0-1 0 0,0-1 0 0 0,0 2 0 0 0,-1-1 0 0 0,0 0 0 0 0,0 0 1 0 0,-1 1-1 0 0,0-1 0 0 0,-1 13 0 0 0,0-15 0 0 0,-1-1 0 0 0,0 1 1 0 0,0 0-1 0 0,0 0 0 0 0,-1 0 0 0 0,0-1 0 0 0,0 1 0 0 0,-1-1 1 0 0,0 1-1 0 0,0-1 0 0 0,0 0 0 0 0,-1 0 0 0 0,0 0 0 0 0,0-1 1 0 0,0 1-1 0 0,-1-1 0 0 0,0 0 0 0 0,0 0 0 0 0,-10 7 0 0 0,-8 4 14 0 0,-1-2-1 0 0,0 0 1 0 0,-46 18-1 0 0,57-27-10 0 0,-103 39-103 0 0,-2-6 0 0 0,-143 27 0 0 0,18-4-2564 0 0,238-60 2518 0 0,-13 4-1631 0 0,0 0-1 0 0,1 1 1 0 0,-32 16 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6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685 0 10709 0 0,'0'0'5117'0'0,"-14"0"-3340"0"0,-60 5-1711 0 0,0 2-1 0 0,0 4 1 0 0,-99 28 0 0 0,142-31-62 0 0,-5 0-5 0 0,-66 18-16 0 0,90-22 3 0 0,-1 0 0 0 0,1 1 0 0 0,0 1 0 0 0,0 0 0 0 0,-16 11 0 0 0,27-16-5 0 0,0 0 0 0 0,-1 1 0 0 0,1-1-1 0 0,0 0 1 0 0,-1 0 0 0 0,1 1 0 0 0,0-1 0 0 0,0 1 0 0 0,0-1-1 0 0,0 1 1 0 0,1-1 0 0 0,-1 1 0 0 0,0-1 0 0 0,1 1 0 0 0,-1 0-1 0 0,1 0 1 0 0,-1-1 0 0 0,1 1 0 0 0,0 0 0 0 0,-1 0 0 0 0,1-1-1 0 0,0 1 1 0 0,1 0 0 0 0,-1 0 0 0 0,0-1 0 0 0,1 4 0 0 0,0-2 12 0 0,0 0 1 0 0,0 0-1 0 0,0-1 1 0 0,1 1-1 0 0,-1 0 1 0 0,1-1-1 0 0,0 1 1 0 0,0-1-1 0 0,0 1 1 0 0,0-1-1 0 0,0 0 1 0 0,0 0-1 0 0,1 0 1 0 0,-1 0-1 0 0,4 2 1 0 0,27 13 62 0 0,1 0 0 0 0,52 16 0 0 0,-55-23 55 0 0,-1 2-1 0 0,0 1 0 0 0,0 2 1 0 0,38 25-1 0 0,-62-36-90 0 0,-1 1-1 0 0,0-1 1 0 0,0 1 0 0 0,0 1 0 0 0,-1-1 0 0 0,1 1-1 0 0,-1-1 1 0 0,-1 1 0 0 0,1 0 0 0 0,4 12-1 0 0,-6-14-12 0 0,-1-1 0 0 0,0 1 0 0 0,0-1 0 0 0,0 1-1 0 0,-1 0 1 0 0,1-1 0 0 0,-1 1 0 0 0,0-1-1 0 0,0 1 1 0 0,0 0 0 0 0,-1-1 0 0 0,1 1 0 0 0,-1 0-1 0 0,0-1 1 0 0,0 1 0 0 0,0-1 0 0 0,0 1-1 0 0,-1-1 1 0 0,1 0 0 0 0,-1 1 0 0 0,0-1 0 0 0,-3 5-1 0 0,-2-1 25 0 0,-1 0 0 0 0,1-1 0 0 0,-1 0 0 0 0,0 0 0 0 0,0-1 0 0 0,-1 0 0 0 0,1 0 0 0 0,-1-1 0 0 0,-14 5 0 0 0,-14 3 129 0 0,-39 9 0 0 0,42-15-478 0 0,-67 6 1 0 0,95-11-103 0 0,-13-2-53 0 0,19 1 390 0 0,0 0 1 0 0,-1 0-1 0 0,1 0 1 0 0,0 0-1 0 0,-1 0 0 0 0,1 0 1 0 0,0 0-1 0 0,0-1 1 0 0,-1 1-1 0 0,1 0 1 0 0,0 0-1 0 0,0 0 1 0 0,0 0-1 0 0,-1-1 0 0 0,1 1 1 0 0,0 0-1 0 0,0 0 1 0 0,0 0-1 0 0,-1-1 1 0 0,1 1-1 0 0,0 0 1 0 0,0 0-1 0 0,0-1 1 0 0,0 1-1 0 0,0 0 0 0 0,0-1 1 0 0,0 1-1 0 0,0 0 1 0 0,0 0-1 0 0,0-1 1 0 0,0 1-1 0 0,0 0 1 0 0,0-1-1 0 0,0 1 0 0 0,0 0 1 0 0,0 0-1 0 0,0-1 1 0 0,0 1-1 0 0,0 0 1 0 0,0-1-1 0 0,0 1 1 0 0,0 0-1 0 0,0 0 1 0 0,0-1-1 0 0,1 1 0 0 0,-1 0 1 0 0,0 0-1 0 0,0-1 1 0 0,15-22-5403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12038 0 0,'0'0'2080'0'0,"17"113"-1567"0"0,17-67-337 0 0,13-13-64 0 0,0-22-1233 0 0,-1-11-2128 0 0,-20-29-2930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7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15063 0 0,'0'0'4610'0'0,"178"-88"-15351"0"0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01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651 60 6899 0 0,'0'-18'4832'0'0,"0"-24"-849"0"0,1 46-3999 0 0,11 37 470 0 0,-7-27-187 0 0,-1 0 0 0 0,-1-1-1 0 0,0 1 1 0 0,1 17-1 0 0,-1 427 2711 0 0,-5-235-2496 0 0,2-201-468 0 0,-5 236 42 0 0,0-194-40 0 0,-25 126 1 0 0,-104 231 127 0 0,83-282 172 0 0,-45 199 0 0 0,70-200-229 0 0,-53 214-89 0 0,60-285 23 0 0,2 0-1 0 0,-9 83 1 0 0,9-18 16 0 0,-34 131 0 0 0,34-193-8 0 0,3 1 0 0 0,4 1 0 0 0,-4 132 0 0 0,14-176-19 0 0,-2 1 0 0 0,-1-1 0 0 0,-1 0 0 0 0,-2 0 1 0 0,0 0-1 0 0,-12 27 0 0 0,-15 55 279 0 0,33-109-268 0 0,1 0 0 0 0,0-1 0 0 0,0 1 0 0 0,0 0 0 0 0,-1-1 0 0 0,1 1 1 0 0,0-1-1 0 0,0 1 0 0 0,0-1 0 0 0,0 1 0 0 0,0-1 0 0 0,0 0 0 0 0,0 1 0 0 0,0-1 0 0 0,0 0 0 0 0,1 0 0 0 0,-1 0 1 0 0,0 0-1 0 0,0 0 0 0 0,0 0 0 0 0,0 0 0 0 0,0 0 0 0 0,0 0 0 0 0,2-1 0 0 0,40-1-44 0 0,543-53 184 0 0,-209 15-98 0 0,300-14-108 0 0,-55 48 54 0 0,313 3 32 0 0,-530 31-15 0 0,-28-1 56 0 0,-7-25 14 0 0,171 8-109 0 0,-423-1 81 0 0,-1 5 1 0 0,184 46-1 0 0,-15 8 141 0 0,-207-54-97 0 0,134 7 0 0 0,133-21 92 0 0,50 2-756 0 0,-382-1 377 0 0,0 1-1 0 0,0 1 0 0 0,21 6 1 0 0,8 2-1092 0 0,-42-11 1104 0 0,-1 0 0 0 0,0 0 0 0 0,1 0 0 0 0,-1 0 0 0 0,1 0 0 0 0,-1-1 0 0 0,0 1 0 0 0,5-11-4592 0 0,-5-14 523 0 0,0 18 1469 0 0,0-17-4212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7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6835 0 0,'0'0'6998'0'0,"12"20"-6030"0"0,36 61-44 0 0,-35-54 793 0 0,-12-34-38 0 0,2-2-1655 0 0,1 0 1 0 0,-1 1 0 0 0,2-1 0 0 0,-1 1-1 0 0,1 0 1 0 0,1 0 0 0 0,-1 1 0 0 0,1-1-1 0 0,1 1 1 0 0,-1 1 0 0 0,1-1 0 0 0,1 1-1 0 0,-1 0 1 0 0,1 1 0 0 0,0 0-1 0 0,0 0 1 0 0,0 0 0 0 0,1 1 0 0 0,-1 1-1 0 0,1-1 1 0 0,0 1 0 0 0,0 1 0 0 0,1 0-1 0 0,-1 0 1 0 0,18-1 0 0 0,-16 3-54 0 0,0 0 0 0 0,0 0 1 0 0,-1 1-1 0 0,1 0 1 0 0,-1 1-1 0 0,11 3 0 0 0,-13-2 20 0 0,-2 0-1 0 0,1 0 1 0 0,0 1-1 0 0,-1 0 1 0 0,1 0-1 0 0,-1 0 0 0 0,0 1 1 0 0,-1 0-1 0 0,8 8 1 0 0,-5-6 12 0 0,-1 1 1 0 0,-1 0 0 0 0,1 0 0 0 0,-1 0 0 0 0,0 1-1 0 0,5 11 1 0 0,-11-19-6 0 0,1 0 0 0 0,-1 0-1 0 0,1 0 1 0 0,0 0 0 0 0,-1 0-1 0 0,1-1 1 0 0,-1 1 0 0 0,1 0-1 0 0,0-1 1 0 0,0 1 0 0 0,-1 0-1 0 0,1-1 1 0 0,0 1 0 0 0,0-1-1 0 0,0 1 1 0 0,0-1 0 0 0,0 0-1 0 0,0 1 1 0 0,0-1 0 0 0,0 0-1 0 0,0 0 1 0 0,0 1 0 0 0,0-1-1 0 0,0 0 1 0 0,0 0 0 0 0,0 0-1 0 0,0 0 1 0 0,0 0 0 0 0,0-1-1 0 0,-1 1 1 0 0,1 0 0 0 0,0 0-1 0 0,0-1 1 0 0,0 1 0 0 0,0 0-1 0 0,0-1 1 0 0,0 1 0 0 0,0-1-1 0 0,0 1 1 0 0,0-2 0 0 0,40-27-84 0 0,-34 23 64 0 0,-6 5 19 0 0,21-17-99 0 0,1 0 1 0 0,43-24-1 0 0,-59 38 89 0 0,1 0 0 0 0,-1 1 0 0 0,1 0 1 0 0,0 0-1 0 0,0 1 0 0 0,1 0 0 0 0,-1 0 0 0 0,0 1 0 0 0,0 0 0 0 0,1 0 0 0 0,-1 1 1 0 0,1 0-1 0 0,-1 1 0 0 0,11 1 0 0 0,-13 0 18 0 0,0 1 1 0 0,0 0-1 0 0,0-1 0 0 0,-1 2 1 0 0,1-1-1 0 0,-1 1 1 0 0,0 0-1 0 0,0 0 0 0 0,0 0 1 0 0,0 1-1 0 0,0-1 1 0 0,-1 1-1 0 0,0 0 0 0 0,0 1 1 0 0,-1-1-1 0 0,4 8 1 0 0,5 8 82 0 0,-1 0 0 0 0,-2 1 1 0 0,8 24-1 0 0,-13-31-84 0 0,-4-11-31 0 0,1-1 0 0 0,-1 0 0 0 0,1 0 0 0 0,0 0-1 0 0,0 1 1 0 0,0-1 0 0 0,1 0 0 0 0,-1 0 0 0 0,0 0 0 0 0,1-1-1 0 0,0 1 1 0 0,2 3 0 0 0,-2-6-43 0 0,0-1 1 0 0,-1 1-1 0 0,1-1 1 0 0,0 1-1 0 0,-1-1 1 0 0,1 0-1 0 0,-1 0 1 0 0,1 0-1 0 0,-1 0 1 0 0,1 0 0 0 0,-1 0-1 0 0,0 0 1 0 0,0 0-1 0 0,1 0 1 0 0,-1-1-1 0 0,0 1 1 0 0,0-1-1 0 0,0 1 1 0 0,1-3-1 0 0,5-5-384 0 0,25-33-2752 0 0,2-7-2290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8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1 436 9236 0 0,'0'0'4965'0'0,"22"24"-4703"0"0,71 87 879 0 0,-84-99-979 0 0,-1 0-1 0 0,0 1 0 0 0,-1 0 0 0 0,0 0 0 0 0,-1 0 0 0 0,-1 1 0 0 0,0 0 0 0 0,-1 0 1 0 0,3 17-1 0 0,-3-1 271 0 0,-2 0 1 0 0,-2 53-1 0 0,0-35 48 0 0,0-43-436 0 0,0 1 0 0 0,-1-1 0 0 0,1 0 0 0 0,-1 1 0 0 0,0-1 0 0 0,-1 0 0 0 0,-2 8-1 0 0,3-11-5 0 0,1-1-1 0 0,-1 1 1 0 0,0-1-1 0 0,0 1 1 0 0,0-1-1 0 0,0 0 1 0 0,0 1-1 0 0,0-1 1 0 0,-1 0-1 0 0,1 0 1 0 0,0 0-1 0 0,0 0 0 0 0,-1 0 1 0 0,1 0-1 0 0,-1 0 1 0 0,1 0-1 0 0,-1-1 1 0 0,1 1-1 0 0,-1 0 1 0 0,0-1-1 0 0,1 0 1 0 0,-1 1-1 0 0,0-1 1 0 0,1 0-1 0 0,-1 0 0 0 0,-1 0 1 0 0,1 0 34 0 0,1 0 1 0 0,0-1-1 0 0,0 1 1 0 0,-1-1-1 0 0,1 1 0 0 0,0-1 1 0 0,0 1-1 0 0,0-1 0 0 0,0 0 1 0 0,-1 0-1 0 0,1 0 1 0 0,0 0-1 0 0,1 1 0 0 0,-1-1 1 0 0,0 0-1 0 0,0-1 0 0 0,0 1 1 0 0,1 0-1 0 0,-1 0 1 0 0,0 0-1 0 0,1 0 0 0 0,-1-1 1 0 0,1 1-1 0 0,-1 0 0 0 0,1 0 1 0 0,-1-3-1 0 0,-8-42 237 0 0,8 36-256 0 0,-7-69-306 0 0,6-156 0 0 0,3 121 38 0 0,-2 5-183 0 0,4-135-1901 0 0,-3 239 2294 0 0,0 0 1 0 0,1 1-1 0 0,-1-1 0 0 0,1 0 0 0 0,0 1 0 0 0,1-1 0 0 0,-1 1 1 0 0,1-1-1 0 0,0 1 0 0 0,0 0 0 0 0,0 0 0 0 0,0 0 0 0 0,1 0 1 0 0,0 0-1 0 0,0 0 0 0 0,0 1 0 0 0,0-1 0 0 0,0 1 1 0 0,1 0-1 0 0,-1 0 0 0 0,1 0 0 0 0,0 0 0 0 0,0 1 0 0 0,0 0 1 0 0,0-1-1 0 0,1 2 0 0 0,-1-1 0 0 0,1 0 0 0 0,-1 1 1 0 0,9-2-1 0 0,14-2-2 0 0,0 1 1 0 0,0 1 0 0 0,0 2-1 0 0,0 0 1 0 0,0 2-1 0 0,1 1 1 0 0,-1 1 0 0 0,0 2-1 0 0,28 7 1 0 0,-42-7 47 0 0,1-1-1 0 0,-1 2 1 0 0,0 0 0 0 0,-1 0 0 0 0,17 12-1 0 0,-23-14-12 0 0,-1 0-1 0 0,0 0 0 0 0,-1 0 1 0 0,1 1-1 0 0,-1-1 0 0 0,0 1 1 0 0,0 0-1 0 0,0 1 0 0 0,0-1 0 0 0,-1 1 1 0 0,0-1-1 0 0,-1 1 0 0 0,5 12 1 0 0,-5-11-12 0 0,-1-1 1 0 0,1 1-1 0 0,-2 0 1 0 0,1-1 0 0 0,-1 1-1 0 0,0 0 1 0 0,0 0-1 0 0,0 0 1 0 0,-1-1 0 0 0,0 1-1 0 0,-1 0 1 0 0,1-1-1 0 0,-1 1 1 0 0,-1-1 0 0 0,1 0-1 0 0,-1 1 1 0 0,0-1-1 0 0,-1 0 1 0 0,1-1 0 0 0,-1 1-1 0 0,0-1 1 0 0,-1 1 0 0 0,-4 4-1 0 0,-7 4 5 0 0,-1 0 1 0 0,0-1-1 0 0,-1-1 0 0 0,0-1 0 0 0,-1-1 0 0 0,-24 10 1 0 0,11-5-190 0 0,-2-2 0 0 0,0-1 0 0 0,-59 12 0 0 0,70-20-1052 0 0,-1-1 0 0 0,1-1 0 0 0,-39-2 0 0 0,4-7-6544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8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0 12534 0 0,'0'0'2529'0'0,"29"114"-736"0"0,-20-36-913 0 0,-9 5-320 0 0,0 2 17 0 0,-17-8-225 0 0,-13-10-304 0 0,-4-23-16 0 0,4-27-1041 0 0,22-54-12517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8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0 320 13734 0 0,'0'0'4077'0'0,"43"-15"-3552"0"0,145-50-373 0 0,-165 57-230 0 0,-1-2-1 0 0,0 0 0 0 0,0-2 0 0 0,-1 0 0 0 0,0-1 0 0 0,33-29 0 0 0,-45 34 40 0 0,0 0 0 0 0,0 0-1 0 0,13-18 1 0 0,-20 24 46 0 0,0-1 1 0 0,0 0-1 0 0,0 0 0 0 0,0 0 0 0 0,-1-1 1 0 0,1 1-1 0 0,-1 0 0 0 0,0 0 0 0 0,0-1 1 0 0,0 1-1 0 0,-1-1 0 0 0,1 1 0 0 0,-1-1 1 0 0,0 1-1 0 0,0 0 0 0 0,0-1 0 0 0,-1-3 1 0 0,1 6 3 0 0,0 0 0 0 0,0 1 0 0 0,0-1 0 0 0,-1 0 0 0 0,1 0 0 0 0,0 1 0 0 0,0-1 0 0 0,-1 0 0 0 0,1 1 0 0 0,-1-1 0 0 0,1 1 0 0 0,0-1 0 0 0,-1 0 0 0 0,1 1 0 0 0,-1-1 0 0 0,1 1 0 0 0,-1-1 0 0 0,0 1 0 0 0,1 0 0 0 0,-1-1 0 0 0,1 1 0 0 0,-1 0 0 0 0,0-1 0 0 0,1 1 0 0 0,-1 0 0 0 0,0-1 0 0 0,0 1 0 0 0,1 0 0 0 0,-2 0 0 0 0,-12-2 99 0 0,-1 0 0 0 0,1 1-1 0 0,0 1 1 0 0,0 0 0 0 0,0 1-1 0 0,-1 1 1 0 0,1 0 0 0 0,0 0 0 0 0,1 2-1 0 0,-1 0 1 0 0,0 0 0 0 0,-14 8-1 0 0,9-3 110 0 0,0 1 0 0 0,0 0 0 0 0,1 2 0 0 0,0 0 0 0 0,1 1 0 0 0,1 0 0 0 0,-27 29 0 0 0,38-36-147 0 0,-1 0-1 0 0,1 0 1 0 0,1 1 0 0 0,-1 0-1 0 0,1 0 1 0 0,0 0 0 0 0,1 0 0 0 0,-1 1-1 0 0,2-1 1 0 0,-1 1 0 0 0,1 0-1 0 0,0 0 1 0 0,1 0 0 0 0,-1 0 0 0 0,2 0-1 0 0,-1 9 1 0 0,1-13-56 0 0,0 0 0 0 0,0 0 0 0 0,0 0 0 0 0,1 0 0 0 0,0 0 0 0 0,-1-1 0 0 0,2 1 0 0 0,-1 0 0 0 0,0-1 0 0 0,1 1-1 0 0,-1 0 1 0 0,1-1 0 0 0,0 0 0 0 0,0 1 0 0 0,0-1 0 0 0,1 0 0 0 0,-1 0 0 0 0,6 5 0 0 0,1-2-1 0 0,0 0 1 0 0,-1-1-1 0 0,2 0 1 0 0,-1-1-1 0 0,0 0 0 0 0,15 4 1 0 0,18 5 34 0 0,0-2 0 0 0,0-3 0 0 0,77 7 0 0 0,134-8-635 0 0,-225-7 428 0 0,54-1-1132 0 0,99-13 1 0 0,-146 8 187 0 0,1-1 1 0 0,-1-1-1 0 0,0-2 1 0 0,-1-2 0 0 0,37-17-1 0 0,-48 17-2148 0 0,39-28 0 0 0,-57 37 2808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9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6019 0 0,'0'0'960'0'0,"0"15"-960"0"0,-9-22-3361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49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1 7491 0 0,'-8'0'604'0'0,"-31"4"5073"0"0,41-4-5540 0 0,1 0 1 0 0,-1 1-1 0 0,0-1 0 0 0,0 1 1 0 0,1-1-1 0 0,-1 1 1 0 0,0 0-1 0 0,0 0 1 0 0,0 0-1 0 0,0 0 0 0 0,0 0 1 0 0,0 0-1 0 0,0 1 1 0 0,0-1-1 0 0,-1 1 1 0 0,1-1-1 0 0,0 1 0 0 0,-1 0 1 0 0,1 0-1 0 0,1 2 1 0 0,-2 0 150 0 0,1 0 0 0 0,-1-1 0 0 0,0 1 0 0 0,0 0 1 0 0,0 0-1 0 0,0 0 0 0 0,-1 0 0 0 0,1 0 0 0 0,-1 0 1 0 0,1 8 1402 0 0,-2-12-1665 0 0,1 0-1 0 0,0 0 0 0 0,-1-1 1 0 0,1 1-1 0 0,0 0 0 0 0,0 0 1 0 0,-1-1-1 0 0,1 1 0 0 0,0 0 1 0 0,0 0-1 0 0,-1-1 0 0 0,1 1 1 0 0,0 0-1 0 0,0-1 0 0 0,0 1 1 0 0,0 0-1 0 0,-1-1 0 0 0,1 1 1 0 0,0 0-1 0 0,0-1 0 0 0,0 1 0 0 0,0 0 1 0 0,0-1-1 0 0,0 1 0 0 0,0-1 1 0 0,0 1-1 0 0,0 0 0 0 0,0-1 1 0 0,0 1-1 0 0,0 0 0 0 0,0-1 1 0 0,0 1-1 0 0,1 0 0 0 0,-1-1 1 0 0,0 1-1 0 0,0 0 0 0 0,0-1 1 0 0,0 1-1 0 0,1 0 0 0 0,-1-1 1 0 0,0 1-1 0 0,0 0 0 0 0,1 0 1 0 0,-1-1-1 0 0,0 1 0 0 0,0 0 0 0 0,1 0 1 0 0,-1-1-1 0 0,0 1 0 0 0,1 0 1 0 0,-1 0-1 0 0,0 0 0 0 0,1 0 1 0 0,-1 0-1 0 0,0-1 0 0 0,1 1 1 0 0,-1 0-1 0 0,0 0 0 0 0,1 0 1 0 0,-1 0-1 0 0,1 0 0 0 0,-1 0 1 0 0,0 0-1 0 0,1 0 0 0 0,-1 0 1 0 0,0 0-1 0 0,1 1 0 0 0,-1-1 1 0 0,-5-5 14 0 0,-1 1-1 0 0,-1 1 1 0 0,1-1 0 0 0,-1 1 0 0 0,1 0 0 0 0,-1 0 0 0 0,0 1 0 0 0,0 0 0 0 0,-8-1 0 0 0,-7-2-99 0 0,-42-3-1 0 0,40 7-101 0 0,-45 3 0 0 0,59-1 110 0 0,0 1 0 0 0,1 0 0 0 0,-1 0 0 0 0,1 1-1 0 0,-1 0 1 0 0,1 1 0 0 0,-15 8 0 0 0,11-4 20 0 0,0 1 0 0 0,0 0 0 0 0,1 1 0 0 0,0 0 0 0 0,1 1 0 0 0,-18 22 0 0 0,23-24 25 0 0,-1 0 0 0 0,2 0 0 0 0,-1 1 0 0 0,1-1 0 0 0,1 1 0 0 0,0 0 0 0 0,0 1 0 0 0,1-1 0 0 0,0 1 0 0 0,-2 17 0 0 0,3-16 46 0 0,1 1 1 0 0,1 0 0 0 0,0 0-1 0 0,0 0 1 0 0,4 17-1 0 0,-3-25-21 0 0,0 0 0 0 0,1 0 0 0 0,0-1-1 0 0,0 1 1 0 0,0-1 0 0 0,1 1 0 0 0,-1-1 0 0 0,1 0-1 0 0,0 0 1 0 0,0 0 0 0 0,1 0 0 0 0,-1 0 0 0 0,1-1-1 0 0,0 0 1 0 0,0 1 0 0 0,7 3 0 0 0,9 4 9 0 0,1 0 0 0 0,-1-2 0 0 0,2 0 0 0 0,-1-2-1 0 0,1 0 1 0 0,1-1 0 0 0,-1-2 0 0 0,25 3 0 0 0,190 3-261 0 0,-214-10 145 0 0,165-6-1789 0 0,-154 3 240 0 0,-1-2 0 0 0,0-1 0 0 0,50-15 0 0 0,-13-6-5441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0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38 332 9028 0 0,'0'0'5525'0'0,"-2"14"-5130"0"0,-9 40 283 0 0,11-54-656 0 0,0 1 1 0 0,0-1-1 0 0,0 0 0 0 0,0 0 1 0 0,0 0-1 0 0,0 0 1 0 0,0 1-1 0 0,0-1 1 0 0,0 0-1 0 0,0 0 0 0 0,0 0 1 0 0,0 0-1 0 0,0 1 1 0 0,0-1-1 0 0,0 0 1 0 0,0 0-1 0 0,0 0 0 0 0,0 0 1 0 0,-1 0-1 0 0,1 1 1 0 0,0-1-1 0 0,0 0 0 0 0,0 0 1 0 0,0 0-1 0 0,0 0 1 0 0,0 0-1 0 0,0 0 1 0 0,-1 0-1 0 0,1 0 0 0 0,0 1 1 0 0,0-1-1 0 0,0 0 1 0 0,0 0-1 0 0,-1 0 0 0 0,1 0 1 0 0,0 0-1 0 0,0 0 1 0 0,0 0-1 0 0,0 0 1 0 0,0 0-1 0 0,-1 0 0 0 0,1 0 1 0 0,0 0-1 0 0,0 0 1 0 0,0 0-1 0 0,0 0 0 0 0,-1 0 1 0 0,1 0-1 0 0,0 0 1 0 0,0 0-1 0 0,0 0 1 0 0,0-1-1 0 0,0 1 0 0 0,-1 0 1 0 0,1 0-1 0 0,0 0 1 0 0,-6-13 920 0 0,-2-20 259 0 0,6 8-1129 0 0,0 1 1 0 0,2-1 0 0 0,1 0 0 0 0,5-38-1 0 0,-4 55-80 0 0,0-1 0 0 0,1 0-1 0 0,-1 0 1 0 0,2 1-1 0 0,-1 0 1 0 0,1 0 0 0 0,1 0-1 0 0,-1 0 1 0 0,1 0 0 0 0,1 1-1 0 0,-1 0 1 0 0,1 0 0 0 0,1 1-1 0 0,-1-1 1 0 0,13-8 0 0 0,-6 6-35 0 0,1 1 0 0 0,-1 1 1 0 0,2 0-1 0 0,-1 1 0 0 0,1 0 1 0 0,0 1-1 0 0,0 1 0 0 0,0 0 1 0 0,1 1-1 0 0,0 1 1 0 0,-1 0-1 0 0,23 1 0 0 0,-25 1-339 0 0,0 1 0 0 0,0 0 0 0 0,0 1 0 0 0,0 0-1 0 0,0 1 1 0 0,0 1 0 0 0,0 0 0 0 0,-1 0 0 0 0,0 1 0 0 0,0 1-1 0 0,0 0 1 0 0,0 1 0 0 0,-1 0 0 0 0,18 16 0 0 0,11 22-2661 0 0,-12-3-394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81 9700 0 0,'0'0'8004'0'0,"-42"-7"-7660"0"0,-138-22-274 0 0,88 11 58 0 0,78 15-48 0 0,1 0-1 0 0,-1 0 0 0 0,1 1 0 0 0,-1 1 0 0 0,0 1 0 0 0,-23 1 1 0 0,36-1-79 0 0,0 1 0 0 0,0-1 0 0 0,1 0 0 0 0,-1 1 0 0 0,0-1 0 0 0,0 1 0 0 0,1-1 0 0 0,-1 1 1 0 0,0 0-1 0 0,1-1 0 0 0,-1 1 0 0 0,1-1 0 0 0,-1 1 0 0 0,0 0 0 0 0,1 0 0 0 0,0-1 0 0 0,-1 1 0 0 0,1 0 1 0 0,-1 0-1 0 0,1 0 0 0 0,0 0 0 0 0,0-1 0 0 0,-1 1 0 0 0,1 0 0 0 0,0 0 0 0 0,0 0 0 0 0,0 0 1 0 0,0 0-1 0 0,0 0 0 0 0,0 0 0 0 0,0-1 0 0 0,1 3 0 0 0,-1 0 5 0 0,0 0-1 0 0,0 0 0 0 0,1 0 1 0 0,-1 0-1 0 0,1 0 1 0 0,0 0-1 0 0,0 0 1 0 0,2 5-1 0 0,2-3 55 0 0,-1 1 0 0 0,1-1 0 0 0,1 0 0 0 0,-1 0 0 0 0,1 0-1 0 0,-1-1 1 0 0,1 0 0 0 0,0 0 0 0 0,1 0 0 0 0,-1-1 0 0 0,1 0 0 0 0,8 3 0 0 0,11 2 321 0 0,51 12 1 0 0,-13-11 56 0 0,0-3 0 0 0,0-3 1 0 0,80-5-1 0 0,-140 2-414 0 0,4 0-6 0 0,-1-1 1 0 0,1 1 0 0 0,-1-1-1 0 0,0-1 1 0 0,8-1 0 0 0,-13 2 10 0 0,-1 1-1 0 0,1-1 1 0 0,-1 0 0 0 0,1 0 0 0 0,-1 1 0 0 0,0-1-1 0 0,1 0 1 0 0,-1 0 0 0 0,0 0 0 0 0,1 0 0 0 0,-1-1-1 0 0,0 1 1 0 0,0 0 0 0 0,0 0 0 0 0,0-1 0 0 0,0 1-1 0 0,-1-1 1 0 0,1 1 0 0 0,0 0 0 0 0,-1-1 0 0 0,1 0-1 0 0,-1 1 1 0 0,1-1 0 0 0,-1 1 0 0 0,1-1 0 0 0,-1 0-1 0 0,0 1 1 0 0,0-3 0 0 0,1-19 735 0 0,0-32-210 0 0,-1 53-554 0 0,-1 0 1 0 0,1 0 0 0 0,0 0 0 0 0,-1 0-1 0 0,1 0 1 0 0,-1 1 0 0 0,1-1 0 0 0,-1 0-1 0 0,0 0 1 0 0,0 0 0 0 0,0 0-1 0 0,0 1 1 0 0,0-1 0 0 0,0 0 0 0 0,-1 1-1 0 0,1-1 1 0 0,0 1 0 0 0,-1 0 0 0 0,1-1-1 0 0,-1 1 1 0 0,-2-1 0 0 0,-3-1-15 0 0,-1 0 1 0 0,0 1-1 0 0,0 0 1 0 0,0 0-1 0 0,0 1 1 0 0,0 0-1 0 0,-14 1 1 0 0,3 0-56 0 0,-1 2 0 0 0,-23 4 0 0 0,21-1 25 0 0,0 1 0 0 0,1 2-1 0 0,0 0 1 0 0,1 0 0 0 0,0 2 0 0 0,-27 17-1 0 0,21-9 22 0 0,0 1 0 0 0,1 1 0 0 0,-42 43-1 0 0,57-52 14 0 0,1 0-1 0 0,1 0 1 0 0,0 1-1 0 0,0 0 1 0 0,1 1-1 0 0,1 0 1 0 0,-8 19-1 0 0,13-28 11 0 0,-1 0 0 0 0,1 1 0 0 0,0-1 0 0 0,0 1-1 0 0,0-1 1 0 0,0 1 0 0 0,1-1 0 0 0,0 1 0 0 0,0 0 0 0 0,0-1 0 0 0,0 1-1 0 0,1-1 1 0 0,0 1 0 0 0,0-1 0 0 0,0 1 0 0 0,0-1 0 0 0,1 0 0 0 0,0 1-1 0 0,0-1 1 0 0,0 0 0 0 0,0 0 0 0 0,1 0 0 0 0,-1-1 0 0 0,1 1 0 0 0,0 0-1 0 0,0-1 1 0 0,5 4 0 0 0,0-1 5 0 0,1-1 0 0 0,0 1 0 0 0,0-2 0 0 0,0 0 0 0 0,1 0 0 0 0,-1 0 0 0 0,13 2 0 0 0,78 13 3 0 0,4-9-604 0 0,136-5 1 0 0,-180-5-199 0 0,114-8-2956 0 0,-61-2-1863 0 0,-94 9 4214 0 0,44-4-4972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1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16 7748 0 0,'0'0'9983'0'0,"0"-1"-9936"0"0,0 1 1 0 0,0 0-1 0 0,0 0 1 0 0,0 0-1 0 0,0 0 1 0 0,-1-3 1330 0 0,1 3-1331 0 0,0 0 1 0 0,0 0-1 0 0,0-1 1 0 0,-1 1-1 0 0,1 0 1 0 0,0 0-1 0 0,0 0 1 0 0,0 0-1 0 0,0 0 1 0 0,0 0-1 0 0,0 0 1 0 0,-1 0-1 0 0,1 0 1 0 0,0 0-1 0 0,0 0 1 0 0,0 0-1 0 0,-14-3-30 0 0,0 0 0 0 0,0 1 0 0 0,-1 1-1 0 0,1 0 1 0 0,0 1 0 0 0,-18 1 0 0 0,-1 0-55 0 0,18 0 40 0 0,0 1 0 0 0,0 0-1 0 0,1 1 1 0 0,-1 1-1 0 0,1 0 1 0 0,0 1 0 0 0,0 1-1 0 0,0 0 1 0 0,1 1 0 0 0,0 0-1 0 0,0 1 1 0 0,1 0-1 0 0,0 1 1 0 0,0 1 0 0 0,1 0-1 0 0,0 0 1 0 0,1 1 0 0 0,0 0-1 0 0,1 1 1 0 0,0 0-1 0 0,1 1 1 0 0,-8 15 0 0 0,14-22 43 0 0,0-1-1 0 0,1 1 1 0 0,0 0 0 0 0,0 0 0 0 0,0-1 0 0 0,1 1 0 0 0,0 9 0 0 0,0-14-34 0 0,0 0-2 0 0,0 0-1 0 0,1 0 1 0 0,-1 0-1 0 0,0 0 1 0 0,1 0-1 0 0,-1 0 1 0 0,1 0-1 0 0,-1 0 0 0 0,1 0 1 0 0,0 0-1 0 0,-1 0 1 0 0,1 0-1 0 0,0-1 1 0 0,-1 1-1 0 0,1 0 0 0 0,0 0 1 0 0,0-1-1 0 0,0 1 1 0 0,0-1-1 0 0,0 1 1 0 0,0-1-1 0 0,-1 1 0 0 0,1-1 1 0 0,0 1-1 0 0,1-1 1 0 0,-1 0-1 0 0,0 1 1 0 0,0-1-1 0 0,0 0 1 0 0,0 0-1 0 0,0 0 0 0 0,1 0 1 0 0,44 1 177 0 0,-33-2-106 0 0,10 0-80 0 0,0-1 0 0 0,-1-1 0 0 0,42-12-1 0 0,14-1-548 0 0,-77 15 549 0 0,3 1-32 0 0,0-1-1 0 0,1 0 0 0 0,-1 1 1 0 0,0 0-1 0 0,0 0 0 0 0,6 1 1 0 0,-9-1 14 0 0,0 1-1 0 0,0-1 1 0 0,0 0 0 0 0,-1 1 0 0 0,1-1 0 0 0,0 1 0 0 0,0-1-1 0 0,0 1 1 0 0,0 0 0 0 0,-1-1 0 0 0,1 1 0 0 0,0 0-1 0 0,-1 0 1 0 0,1-1 0 0 0,-1 1 0 0 0,1 0 0 0 0,-1 0 0 0 0,1 0-1 0 0,-1 0 1 0 0,1-1 0 0 0,-1 1 0 0 0,0 0 0 0 0,1 0 0 0 0,-1 0-1 0 0,0 0 1 0 0,0 0 0 0 0,0 0 0 0 0,0 0 0 0 0,0 2-1 0 0,1 38-58 0 0,-1-26 89 0 0,0 0 0 0 0,1 0 0 0 0,4 19 0 0 0,-5-34-114 0 0,0 1 1 0 0,1 0-1 0 0,-1 0 0 0 0,1-1 0 0 0,-1 1 0 0 0,1 0 1 0 0,-1 0-1 0 0,1-1 0 0 0,-1 1 0 0 0,1-1 0 0 0,0 1 1 0 0,-1 0-1 0 0,1-1 0 0 0,0 1 0 0 0,0-1 0 0 0,0 0 1 0 0,-1 1-1 0 0,1-1 0 0 0,0 0 0 0 0,0 1 0 0 0,0-1 1 0 0,0 0-1 0 0,-1 0 0 0 0,1 0 0 0 0,0 1 1 0 0,0-1-1 0 0,0 0 0 0 0,0 0 0 0 0,0-1 0 0 0,0 1 1 0 0,0 0-1 0 0,-1 0 0 0 0,1 0 0 0 0,0-1 0 0 0,0 1 1 0 0,1-1-1 0 0,3 0-756 0 0,0-1 0 0 0,0 0 0 0 0,-1 0 0 0 0,1 0 1 0 0,7-6-1 0 0,28-27-6364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1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0 12390 0 0,'0'0'6867'0'0,"72"107"-6755"0"0,-72-30 112 0 0,0 14 48 0 0,-13 5 48 0 0,-34 2-112 0 0,-3-10-112 0 0,-6-16-80 0 0,6-24-608 0 0,3-29-913 0 0,17-19-1616 0 0,5-4-2578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10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57 850 7940 0 0,'-54'6'10615'0'0,"53"-22"-8482"0"0,0 12-2111 0 0,1-1 1 0 0,0 1-1 0 0,-1 0 1 0 0,2 0-1 0 0,-1-1 0 0 0,0 1 1 0 0,1 0-1 0 0,1-5 1 0 0,7-14-28 0 0,1 1 1 0 0,1 0 0 0 0,1 0 0 0 0,1 2 0 0 0,22-29 0 0 0,-5 6-14 0 0,55-78 18 0 0,-10 17-60 0 0,-5-4-1 0 0,58-120 0 0 0,-125 219 22 0 0,6-12 148 0 0,-8 20-124 0 0,-1 1 1 0 0,0 0 0 0 0,0 0 0 0 0,1-1 0 0 0,-1 1 0 0 0,0 0-1 0 0,0 0 1 0 0,1-1 0 0 0,-1 1 0 0 0,0 0 0 0 0,1 0 0 0 0,-1 0 0 0 0,0-1-1 0 0,1 1 1 0 0,-1 0 0 0 0,1 0 0 0 0,-1 0 0 0 0,0 0 0 0 0,1 0 0 0 0,-1 0-1 0 0,0 0 1 0 0,1 0 0 0 0,-1 0 0 0 0,1 0 0 0 0,-1 0 0 0 0,0 0-1 0 0,1 0 1 0 0,-1 0 0 0 0,0 0 0 0 0,1 0 0 0 0,-1 1 0 0 0,1-1 0 0 0,-1 0-1 0 0,0 0 1 0 0,1 0 0 0 0,-1 0 0 0 0,0 1 0 0 0,0-1 0 0 0,1 0 0 0 0,-1 0-1 0 0,0 1 1 0 0,0-1 0 0 0,1 0 0 0 0,-1 1 0 0 0,0-1 0 0 0,0 0-1 0 0,0 1 1 0 0,1 0 0 0 0,9 14-108 0 0,-1 1-1 0 0,0 0 1 0 0,-1 1-1 0 0,-1 0 1 0 0,7 27-1 0 0,-4-15 90 0 0,40 118 8 0 0,45 117 34 0 0,-91-256-81 0 0,21 44 224 0 0,-23-49-283 0 0,0 1 1 0 0,0-1-1 0 0,0 0 1 0 0,1 0-1 0 0,-1 0 1 0 0,1 0-1 0 0,0-1 1 0 0,0 1-1 0 0,0-1 1 0 0,0 0-1 0 0,0 0 1 0 0,4 2-1 0 0,-6-3-41 0 0,0-1-1 0 0,-1 0 0 0 0,1 1 1 0 0,0-1-1 0 0,0 0 1 0 0,-1 0-1 0 0,1 0 1 0 0,0 0-1 0 0,0 0 0 0 0,0 0 1 0 0,0 0-1 0 0,-1 0 1 0 0,1 0-1 0 0,0 0 1 0 0,0 0-1 0 0,-1 0 0 0 0,1-1 1 0 0,1 1-1 0 0,12-11-5560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1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0 411 13350 0 0,'0'0'4754'0'0,"259"39"-4546"0"0,-204-28-128 0 0,-17-7-1232 0 0,-8-4-1297 0 0,-13 0-1825 0 0</inkml:trace>
  <inkml:trace contextRef="#ctx0" brushRef="#br0" timeOffset="1">666 614 12806 0 0,'0'0'4738'0'0,"5"122"-4530"0"0,-14-122-240 0 0,-4-11-1841 0 0,9-43-2209 0 0</inkml:trace>
  <inkml:trace contextRef="#ctx0" brushRef="#br0" timeOffset="2">798 75 17624 0 0,'0'0'2945'0'0,"-17"-68"-8915"0"0,68 62 95 0 0,12 6-2033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10997 0 0,'2'19'3599'0'0,"5"294"2028"0"0,-7-312-5645 0 0,0 0 1 0 0,0 0 0 0 0,0-1-1 0 0,0 1 1 0 0,0 0 0 0 0,0 0-1 0 0,0 0 1 0 0,0 0 0 0 0,0-1 0 0 0,1 1-1 0 0,-1 0 1 0 0,0 0 0 0 0,1-1-1 0 0,-1 1 1 0 0,0 0 0 0 0,1 0-1 0 0,-1-1 1 0 0,1 1 0 0 0,0-1 0 0 0,-1 1-1 0 0,1 0 1 0 0,-1-1 0 0 0,1 1-1 0 0,0-1 1 0 0,-1 1 0 0 0,1-1-1 0 0,0 1 1 0 0,0-1 0 0 0,0 1-1 0 0,25 0-523 0 0,-18-1 468 0 0,9 0-123 0 0,6 1 60 0 0,0-2 0 0 0,0 0 1 0 0,0-1-1 0 0,24-7 1 0 0,-39 7 235 0 0,-1 0 0 0 0,1-1 1 0 0,-1 0-1 0 0,0-1 0 0 0,0 1 1 0 0,0-1-1 0 0,0-1 0 0 0,-1 1 0 0 0,0-1 1 0 0,0 0-1 0 0,0-1 0 0 0,-1 1 1 0 0,1-1-1 0 0,-1 0 0 0 0,8-14 1 0 0,-4 5-133 0 0,8-12-176 0 0,0 1 0 0 0,1 1-1 0 0,24-26 1 0 0,-34 44-289 0 0,0 0 0 0 0,0 0-1 0 0,0 1 1 0 0,0 0 0 0 0,15-7 0 0 0,-17 10-224 0 0,1 0 0 0 0,0 0 0 0 0,0 1-1 0 0,0 0 1 0 0,0 0 0 0 0,0 1 0 0 0,0 0 0 0 0,14 0 0 0 0,18 2-3817 0 0,-22 6 650 0 0</inkml:trace>
  <inkml:trace contextRef="#ctx0" brushRef="#br0" timeOffset="1">721 297 7652 0 0,'0'0'5330'0'0,"17"122"-4242"0"0,-17-87-799 0 0,5-13-209 0 0,7-15-48 0 0,10-7-753 0 0,11-33-1792 0 0,-3-22-3362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2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50 19929 0 0,'0'0'2049'0'0,"-237"0"-2001"0"0,228 3-240 0 0,90-19-5491 0 0,25-21-2833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1 13974 0 0,'0'0'4739'0'0,"9"28"-4638"0"0,6 14-4 0 0,44 145 505 0 0,-52-150-461 0 0,-1 0-1 0 0,-3 1 1 0 0,0 57 0 0 0,-2-81-122 0 0,-2 0 0 0 0,1 0-1 0 0,-2 0 1 0 0,1 0 0 0 0,-2 0 0 0 0,0-1 0 0 0,-1 1 0 0 0,0-1 0 0 0,-1 0 0 0 0,0 0-1 0 0,-1 0 1 0 0,-1-1 0 0 0,-12 18 0 0 0,7-13-78 0 0,0-1 1 0 0,-2 0-1 0 0,0-1 1 0 0,0 0-1 0 0,-2-1 1 0 0,1-1-1 0 0,-2 0 0 0 0,0-1 1 0 0,0-1-1 0 0,-1-1 1 0 0,-1 0-1 0 0,1-2 1 0 0,-2 0-1 0 0,1-1 1 0 0,-1-1-1 0 0,0 0 0 0 0,0-2 1 0 0,-1 0-1 0 0,-34 1 1 0 0,53-5-13 0 0,-1 0-1 0 0,1 0 1 0 0,0 0 0 0 0,-1 0 0 0 0,1 0 0 0 0,0-1 0 0 0,-1 1-1 0 0,1-1 1 0 0,0 0 0 0 0,0 1 0 0 0,0-1 0 0 0,-1 0 0 0 0,1 0-1 0 0,0 0 1 0 0,0-1 0 0 0,0 1 0 0 0,1 0 0 0 0,-1-1-1 0 0,-2-2 1 0 0,3 2-127 0 0,0 0 0 0 0,0 0-1 0 0,0 0 1 0 0,0 0-1 0 0,1 0 1 0 0,-1 0 0 0 0,1-1-1 0 0,-1 1 1 0 0,1 0 0 0 0,0 0-1 0 0,0 0 1 0 0,0-1-1 0 0,0 1 1 0 0,0 0 0 0 0,1 0-1 0 0,-1-1 1 0 0,1 1 0 0 0,-1 0-1 0 0,1 0 1 0 0,1-4 0 0 0,0 3-140 0 0,-1 0 0 0 0,1 0 1 0 0,0 0-1 0 0,0 0 1 0 0,0 0-1 0 0,0 0 1 0 0,1 0-1 0 0,-1 1 1 0 0,1-1-1 0 0,-1 1 1 0 0,1 0-1 0 0,0 0 1 0 0,5-4-1 0 0,47-17-2166 0 0,-50 21 2293 0 0,47-15 31 0 0,-1 2 0 0 0,2 3 1 0 0,60-6-1 0 0,163-5 7716 0 0,-260 22-6950 0 0,32-2 2618 0 0,17-1-3107 0 0,112 3-10846 0 0,-102 9 9004 0 0,57 18 1672 0 0,-44-7 3274 0 0,-32-6 7598 0 0,-73-12-10597 0 0,17-1-196 0 0,0 0 0 0 0,0 0 0 0 0,0 1 0 0 0,-1-1 0 0 0,1 0 0 0 0,0 0 0 0 0,0 0 0 0 0,0 0 0 0 0,-1 0 0 0 0,1 0-1 0 0,0 0 1 0 0,0 0 0 0 0,0 1 0 0 0,0-1 0 0 0,-1 0 0 0 0,1 0 0 0 0,0 0 0 0 0,0 0 0 0 0,0 1 0 0 0,0-1 0 0 0,0 0 0 0 0,0 0-1 0 0,0 0 1 0 0,-1 0 0 0 0,1 1 0 0 0,0-1 0 0 0,0 0 0 0 0,0 0 0 0 0,0 0 0 0 0,0 1 0 0 0,0-1 0 0 0,0 0 0 0 0,0 0 0 0 0,0 1-1 0 0,0-1 1 0 0,0 0 0 0 0,0 0 0 0 0,0 0 0 0 0,0 1 0 0 0,0-1 0 0 0,0 0 0 0 0,1 0 0 0 0,-1 0 0 0 0,0 1 0 0 0,0-1 0 0 0,0 0-1 0 0,0 0 1 0 0,0 0 0 0 0,0 0 0 0 0,0 1 0 0 0,1-1 0 0 0,-1 0 0 0 0,0 0 0 0 0,0 0 0 0 0,0 0 0 0 0,0 0 0 0 0,1 1 0 0 0,-1-1-1 0 0,0 0 1 0 0,0 0 0 0 0,0 0 0 0 0,1 0 0 0 0,-1 0 0 0 0,0 0 0 0 0,0 0 0 0 0,0 0 0 0 0,1 0 0 0 0,20 16-37 0 0,34 18 0 0 0,-35-22 42 0 0,1 1-1 0 0,-2 1 1 0 0,20 16 0 0 0,-32-22 27 0 0,1 0-1 0 0,-1 0 1 0 0,-1 1-1 0 0,1 0 1 0 0,-1 0-1 0 0,-1 0 1 0 0,0 1-1 0 0,0 0 1 0 0,-1 0-1 0 0,5 19 1 0 0,-7-24-4 0 0,-1 0 0 0 0,0 1 1 0 0,0-1-1 0 0,-1 1 0 0 0,0-1 0 0 0,0 0 1 0 0,0 1-1 0 0,-1-1 0 0 0,1 1 1 0 0,-1-1-1 0 0,0 0 0 0 0,-1 1 0 0 0,0-1 1 0 0,1 0-1 0 0,-2 0 0 0 0,1 0 0 0 0,0 0 1 0 0,-1-1-1 0 0,0 1 0 0 0,0-1 0 0 0,-1 1 1 0 0,1-1-1 0 0,-6 5 0 0 0,-4 2 19 0 0,-1 0 0 0 0,-1-1-1 0 0,0-1 1 0 0,0 0 0 0 0,-18 7-1 0 0,-88 31 114 0 0,103-41-146 0 0,-84 30 252 0 0,-157 63 675 0 0,245-95-1286 0 0,-1 0-1 0 0,1-1 1 0 0,-1 0-1 0 0,0-1 1 0 0,0-1-1 0 0,0 0 1 0 0,0-1-1 0 0,-23-3 1 0 0,-11 1-1192 0 0,-22 2-2639 0 0,-1-2-2297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2561 0 0,'0'0'1337'0'0,"5"3"-443"0"0,27 13 1277 0 0,-30-15-1838 0 0,0-1-1 0 0,-1 0 0 0 0,1 1 0 0 0,0-1 1 0 0,-1 0-1 0 0,1 0 0 0 0,0 0 1 0 0,0 0-1 0 0,-1-1 0 0 0,1 1 1 0 0,0 0-1 0 0,-1-1 0 0 0,1 1 1 0 0,0-1-1 0 0,-1 0 0 0 0,1 1 1 0 0,-1-1-1 0 0,1 0 0 0 0,-1 0 1 0 0,0 0-1 0 0,1 0 0 0 0,-1 0 1 0 0,0 0-1 0 0,1 0 0 0 0,-1-1 0 0 0,0 1 1 0 0,5-9 4140 0 0,-6 24-4441 0 0,0 570 883 0 0,0-544-1191 0 0,-2 0-1 0 0,-13 77 1 0 0,13-111-157 0 0,2-4 277 0 0,0-1 0 0 0,0 0 1 0 0,0 0-1 0 0,0 0 0 0 0,0 1 1 0 0,0-1-1 0 0,-1 0 0 0 0,1 0 1 0 0,0 0-1 0 0,-1 1 0 0 0,1-1 1 0 0,-1 0-1 0 0,0 0 0 0 0,1 0 1 0 0,-1 0-1 0 0,0 0 0 0 0,1 0 1 0 0,-1 0-1 0 0,0 0 0 0 0,0-1 1 0 0,0 1-1 0 0,0 0 0 0 0,0 0 1 0 0,-2 0-1 0 0,-2-35-9051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6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44 12886 0 0,'0'0'8820'0'0,"-5"0"-8420"0"0,65 0-64 0 0,42 0-160 0 0,29-4-96 0 0,30-1 80 0 0,18-1-160 0 0,-14-1 32 0 0,-25-2-448 0 0,-30 5-928 0 0,-38 0-785 0 0,-42-1-2065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6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2497 0 0,'0'0'-160'0'0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7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5667 0 0,'0'0'9780'0'0,"9"-10"-8265"0"0,28-31-157 0 0,-37 41-1261 0 0,1-1-1 0 0,-1 0 1 0 0,1 0-1 0 0,-1 1 0 0 0,1-1 1 0 0,0 0-1 0 0,0 1 0 0 0,-1-1 1 0 0,1 1-1 0 0,0-1 1 0 0,0 0-1 0 0,-1 1 0 0 0,1 0 1 0 0,0-1-1 0 0,0 1 0 0 0,0 0 1 0 0,0-1-1 0 0,0 1 1 0 0,0 0-1 0 0,0 0 0 0 0,1-1 1 0 0,5 10 132 0 0,-6-8-132 0 0,4 11 47 0 0,-1 0 1 0 0,0 1-1 0 0,-1-1 1 0 0,0 1-1 0 0,1 15 0 0 0,2 71 743 0 0,-5 151-71 0 0,-1-140-7894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7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12246 0 0,'0'0'6835'0'0,"0"138"-6115"0"0,0-97 160 0 0,0 5-111 0 0,0 7-177 0 0,-8 10-144 0 0,-9 4-208 0 0,-13 5-128 0 0,-4 0-48 0 0,0-8 33 0 0,5-10-322 0 0,8-14-1519 0 0,4-23-1218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7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12310 0 0,'0'0'7203'0'0,"191"13"-6259"0"0,-68-6-79 0 0,30-3-369 0 0,16-4-368 0 0,-3 0-448 0 0,-22-9-1153 0 0,-30-12-976 0 0,-46-3-1729 0 0,-42 6-3233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10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10773 0 0,'0'0'7075'0'0,"235"-20"-6899"0"0,-145-2-128 0 0,-10-3-1056 0 0,-15 1-1986 0 0,-19 4-2048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6:58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0 8612 0 0,'0'0'5779'0'0,"31"20"-4293"0"0,17 10-976 0 0,127 89 1239 0 0,-157-106-1450 0 0,-1 1 0 0 0,-1 1-1 0 0,0 0 1 0 0,-1 1 0 0 0,20 28-1 0 0,-28-34-172 0 0,0 1 1 0 0,-1 1-1 0 0,0-1 0 0 0,-1 1 0 0 0,-1 0 0 0 0,0 0 1 0 0,0 0-1 0 0,-1 0 0 0 0,-1 1 0 0 0,2 23 0 0 0,-3-20-12 0 0,-1 0 0 0 0,0 0-1 0 0,-2 0 1 0 0,0 0 0 0 0,0 0-1 0 0,-1-1 1 0 0,-7 19 0 0 0,5-22-60 0 0,0 0 0 0 0,-1-1 0 0 0,0 1-1 0 0,-1-1 1 0 0,-1 0 0 0 0,1-1 0 0 0,-2 0 0 0 0,1 0 0 0 0,-13 10 0 0 0,-2-1-18 0 0,0 0 0 0 0,-2-2 0 0 0,0-1 0 0 0,0-1-1 0 0,-2-1 1 0 0,1-1 0 0 0,-2-2 0 0 0,-47 14 0 0 0,33-14-58 0 0,0-2 0 0 0,0-3 1 0 0,-1-1-1 0 0,0-1 0 0 0,-58-4 0 0 0,91-1 8 0 0,0 1-1 0 0,1-1 1 0 0,-1-1-1 0 0,1 0 1 0 0,-1 0-1 0 0,1-1 1 0 0,-13-4-1 0 0,20 5 4 0 0,0 1 0 0 0,0 0 0 0 0,-1-1 1 0 0,1 1-1 0 0,0-1 0 0 0,0 1 0 0 0,1-1 0 0 0,-1 0 0 0 0,0 0 0 0 0,1 0 0 0 0,-1 0 1 0 0,1 0-1 0 0,-1 0 0 0 0,1 0 0 0 0,0-1 0 0 0,0 1 0 0 0,0 0 0 0 0,0-1 0 0 0,0 1 1 0 0,1-1-1 0 0,-1 1 0 0 0,1-1 0 0 0,-1 1 0 0 0,1-1 0 0 0,0 0 0 0 0,0 1 0 0 0,0-1 0 0 0,1 1 1 0 0,-1-1-1 0 0,1 1 0 0 0,0-5 0 0 0,0 3-8 0 0,1 0 0 0 0,-1 0 0 0 0,1 1 0 0 0,-1-1 1 0 0,1 0-1 0 0,0 1 0 0 0,0-1 0 0 0,1 1 0 0 0,-1 0 0 0 0,1 0 0 0 0,-1 0 0 0 0,1 0 0 0 0,0 0 1 0 0,0 0-1 0 0,0 1 0 0 0,5-3 0 0 0,5-3-19 0 0,1 1-1 0 0,0 1 1 0 0,16-6 0 0 0,-25 11 32 0 0,58-20 33 0 0,2 3 1 0 0,1 3-1 0 0,0 3 0 0 0,80-5 1 0 0,271 11 248 0 0,-298 15-271 0 0,-103-7-63 0 0,0 1 0 0 0,0 0 0 0 0,0 2 0 0 0,26 10 0 0 0,-38-13-9 0 0,0-1 0 0 0,-1 2 1 0 0,1-1-1 0 0,-1 0 0 0 0,0 1 0 0 0,0 0 1 0 0,0 0-1 0 0,0-1 0 0 0,0 2 0 0 0,0-1 1 0 0,-1 0-1 0 0,4 6 0 0 0,-6-8 21 0 0,1 0-1 0 0,-1 0 1 0 0,1 0-1 0 0,-1 0 1 0 0,0 0-1 0 0,1 0 1 0 0,-1 0-1 0 0,0 1 1 0 0,0-1-1 0 0,0 0 1 0 0,0 0-1 0 0,0 0 1 0 0,0 0-1 0 0,0 0 1 0 0,0 0-1 0 0,-1 1 1 0 0,1-1-1 0 0,0 0 1 0 0,-1 1-1 0 0,0 0-47 0 0,0-1-1 0 0,-1 1 0 0 0,1-1 1 0 0,0 0-1 0 0,-1 1 0 0 0,1-1 1 0 0,0 0-1 0 0,-1 0 0 0 0,1 0 1 0 0,-1 0-1 0 0,0 0 0 0 0,1 0 1 0 0,-1-1-1 0 0,0 1 0 0 0,1 0 1 0 0,-3 0-1 0 0,-21 3-2012 0 0,1-1-1 0 0,-1-1 1 0 0,-50-1 0 0 0,70-1 1681 0 0,-87-2-8541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00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1104 6291 0 0,'0'0'3834'0'0,"-6"0"-2151"0"0,-27 0 2567 0 0,21 0 475 0 0,12 0-4629 0 0,13-6 104 0 0,540-176 521 0 0,-414 139-676 0 0,1103-317 127 0 0,-30 10-419 0 0,-1114 322-421 0 0,174-28-1 0 0,-232 51 548 0 0,12-2-1807 0 0,84-21 0 0 0,-118 20 352 0 0,-17 7 1416 0 0,-1 1 0 0 0,1 0 1 0 0,2-4-1757 0 0,-3 3 1757 0 0,0 1-1 0 0,0-1 1 0 0,0 1-1 0 0,1-1 0 0 0,-1 1 1 0 0,0-1-1 0 0,0 1 0 0 0,0-1 1 0 0,0 1-1 0 0,0-1 1 0 0,0 1-1 0 0,-1 0 0 0 0,1-1 1 0 0,0 1-1 0 0,0-1 1 0 0,0 1-1 0 0,0-1 0 0 0,0 1 1 0 0,-1-1-1 0 0,1 1 0 0 0,0 0 1 0 0,0-1-1 0 0,-1 1 1 0 0,-1-2-799 0 0,-16-11-6547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0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47 865 8340 0 0,'0'0'4559'0'0,"-3"0"-3561"0"0,-40 0 3812 0 0,47-8-3967 0 0,28-8-189 0 0,511-153 302 0 0,-363 118-842 0 0,-92 25-94 0 0,985-276 116 0 0,18 42-564 0 0,-928 231-666 0 0,-160 28 703 0 0,10-2 77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02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306 173 3265 0 0,'0'0'2161'0'0,"0"-8"-1395"0"0,-1-7-615 0 0,1-40 1474 0 0,1 52-1485 0 0,-1-1-1 0 0,0 1 1 0 0,1-1-1 0 0,0 0 1 0 0,-1 1 0 0 0,1 0-1 0 0,1-1 1 0 0,-1 1 0 0 0,0 0-1 0 0,1-1 1 0 0,0 1 0 0 0,3-5-1 0 0,0 3 509 0 0,-1 0 0 0 0,0 0 0 0 0,0 0 0 0 0,-1-1 0 0 0,1 1 0 0 0,3-10 586 0 0,-18 17-1205 0 0,0 0 0 0 0,0 0-1 0 0,1 0 1 0 0,-1 2 0 0 0,1-1-1 0 0,0 1 1 0 0,0 1 0 0 0,-17 10-1 0 0,10-6-16 0 0,-5 2-25 0 0,2 1 0 0 0,-1 0 0 0 0,2 2 0 0 0,0 0-1 0 0,0 1 1 0 0,-25 28 0 0 0,37-36 37 0 0,1 1 0 0 0,0-1 0 0 0,1 1 0 0 0,0 1 0 0 0,0-1 1 0 0,1 1-1 0 0,0-1 0 0 0,0 1 0 0 0,1 1 0 0 0,0-1 0 0 0,0 0 0 0 0,1 1 0 0 0,1-1 0 0 0,0 1 0 0 0,0-1 0 0 0,0 1 0 0 0,2 0 0 0 0,-1-1 0 0 0,2 11 0 0 0,-1-16 17 0 0,1 1-1 0 0,-1-1 0 0 0,1 0 0 0 0,-1 0 0 0 0,1 0 0 0 0,0 0 1 0 0,1 0-1 0 0,-1-1 0 0 0,1 1 0 0 0,0-1 0 0 0,-1 1 0 0 0,1-1 1 0 0,1 0-1 0 0,-1 0 0 0 0,0 0 0 0 0,1-1 0 0 0,0 1 0 0 0,-1-1 1 0 0,1 0-1 0 0,0 0 0 0 0,0 0 0 0 0,6 2 0 0 0,7 1 38 0 0,0 0 1 0 0,1-1-1 0 0,-1 0 0 0 0,23 1 1 0 0,5-1 1 0 0,0-2 0 0 0,0-2 0 0 0,0-1 0 0 0,0-3 0 0 0,0-2 0 0 0,0-1 0 0 0,-1-3 0 0 0,0-1 0 0 0,-1-2 0 0 0,-1-3 0 0 0,0-1 0 0 0,48-27 0 0 0,-73 35-62 0 0,0-1 0 0 0,-1-1 0 0 0,0-1 0 0 0,23-21 0 0 0,-34 28-16 0 0,0-1-1 0 0,0 0 0 0 0,-1-1 0 0 0,1 1 1 0 0,-1-1-1 0 0,-1 1 0 0 0,1-1 1 0 0,-1 0-1 0 0,0 0 0 0 0,-1-1 0 0 0,0 1 1 0 0,0-1-1 0 0,0 1 0 0 0,0-12 1 0 0,-2 15-19 0 0,0 0 0 0 0,0 0 0 0 0,0 0 0 0 0,-1 0 0 0 0,0 0 0 0 0,0 0 1 0 0,0 0-1 0 0,0 0 0 0 0,0 0 0 0 0,-1 0 0 0 0,1 1 0 0 0,-1-1 0 0 0,0 1 1 0 0,-1-1-1 0 0,1 1 0 0 0,0 0 0 0 0,-1 0 0 0 0,0 0 0 0 0,0 0 0 0 0,0 0 1 0 0,0 0-1 0 0,0 1 0 0 0,0-1 0 0 0,-1 1 0 0 0,1 0 0 0 0,-1 0 0 0 0,-6-2 1 0 0,-9-3-60 0 0,-1 0 0 0 0,0 1 1 0 0,0 1-1 0 0,-25-2 1 0 0,44 7 71 0 0,-43-7-328 0 0,0 2-1 0 0,0 1 1 0 0,0 3-1 0 0,0 2 1 0 0,0 1 0 0 0,-54 11-1 0 0,87-10 83 0 0,-1 1 0 0 0,1-1-1 0 0,0 2 1 0 0,-15 8-1 0 0,21-11 51 0 0,0 1-1 0 0,1 0 1 0 0,-1 0-1 0 0,1 1 1 0 0,0 0-1 0 0,0-1 1 0 0,0 1-1 0 0,0 0 1 0 0,1 1-1 0 0,-5 7 1 0 0,7-10 35 0 0,0 0 0 0 0,0 0 0 0 0,0 0 0 0 0,1 0 0 0 0,-1 0-1 0 0,1 0 1 0 0,-1 0 0 0 0,1 0 0 0 0,0 0 0 0 0,0 0 0 0 0,0 0 0 0 0,0 0 0 0 0,0 0 0 0 0,0 0 0 0 0,1 4 0 0 0,14 20-3128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03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55 7091 0 0,'0'0'4181'0'0,"-9"-7"-3159"0"0,-34-23-86 0 0,40 27-805 0 0,-1 1 0 0 0,0 0 0 0 0,0 0 0 0 0,0 1-1 0 0,0-1 1 0 0,0 1 0 0 0,0 0 0 0 0,0 0 0 0 0,0 0 0 0 0,0 0 0 0 0,0 1 0 0 0,-1 0-1 0 0,1 0 1 0 0,0 0 0 0 0,-7 1 0 0 0,-7 0 219 0 0,0 0-293 0 0,0 0-1 0 0,1 1 1 0 0,-1 2 0 0 0,1-1-1 0 0,-1 2 1 0 0,1 1 0 0 0,0 0-1 0 0,1 0 1 0 0,0 2 0 0 0,-28 17 0 0 0,25-13-39 0 0,1 2 1 0 0,0 0 0 0 0,1 1-1 0 0,1 0 1 0 0,0 2 0 0 0,1 0 0 0 0,1 0-1 0 0,-14 22 1 0 0,22-27 47 0 0,-1 0 0 0 0,2 1 0 0 0,0 0 0 0 0,0 0 0 0 0,1 0 0 0 0,1 0 0 0 0,0 1 0 0 0,1 0 0 0 0,1-1 0 0 0,0 1-1 0 0,0 0 1 0 0,1 0 0 0 0,3 14 0 0 0,-3-23-39 0 0,1-1 0 0 0,0 0-1 0 0,0 0 1 0 0,0 1-1 0 0,1-1 1 0 0,-1 0 0 0 0,1 0-1 0 0,0-1 1 0 0,0 1 0 0 0,0 0-1 0 0,1 0 1 0 0,-1-1-1 0 0,1 0 1 0 0,0 1 0 0 0,0-1-1 0 0,0 0 1 0 0,0 0 0 0 0,1-1-1 0 0,-1 1 1 0 0,1-1-1 0 0,-1 0 1 0 0,1 1 0 0 0,0-2-1 0 0,0 1 1 0 0,0 0 0 0 0,0-1-1 0 0,0 0 1 0 0,6 1-1 0 0,11 3 39 0 0,0-2 0 0 0,0-1 0 0 0,0 0 0 0 0,32-3 0 0 0,-34 0-27 0 0,1-2-1 0 0,-1 0 1 0 0,1-1 0 0 0,-1-1-1 0 0,0-1 1 0 0,-1 0 0 0 0,0-1 0 0 0,0-1-1 0 0,0-1 1 0 0,-1-1 0 0 0,24-17-1 0 0,-30 19-26 0 0,0 0-1 0 0,-1-1 1 0 0,0 1-1 0 0,-1-2 1 0 0,0 0-1 0 0,-1 0 0 0 0,1 0 1 0 0,-2-1-1 0 0,0 0 1 0 0,0-1-1 0 0,-1 1 1 0 0,0-1-1 0 0,-1-1 0 0 0,-1 1 1 0 0,0-1-1 0 0,0 1 1 0 0,2-26-1 0 0,-5 32-8 0 0,-1 1 0 0 0,0-1-1 0 0,0 0 1 0 0,0 1 0 0 0,-1-1 0 0 0,0 1 0 0 0,0-1-1 0 0,-1 1 1 0 0,1 0 0 0 0,-1-1 0 0 0,0 1 0 0 0,-1 0-1 0 0,1 0 1 0 0,-1 0 0 0 0,-6-8 0 0 0,3 7-1 0 0,1 1 1 0 0,-1 0-1 0 0,0 0 0 0 0,0 1 1 0 0,0 0-1 0 0,0 0 1 0 0,-1 0-1 0 0,0 1 0 0 0,0 0 1 0 0,0 0-1 0 0,-8-2 0 0 0,-4 0-9 0 0,0 1-1 0 0,0 0 0 0 0,0 1 1 0 0,0 1-1 0 0,-1 1 0 0 0,1 1 1 0 0,-1 1-1 0 0,1 0 0 0 0,-1 1 1 0 0,1 1-1 0 0,-20 6 0 0 0,31-6-18 0 0,0 0 0 0 0,-1 1-1 0 0,1 0 1 0 0,1 0 0 0 0,-1 1 0 0 0,1 0-1 0 0,0 0 1 0 0,-7 6 0 0 0,11-8-17 0 0,0 0-1 0 0,1-1 1 0 0,-1 1 0 0 0,1 0 0 0 0,0 0 0 0 0,0 0 0 0 0,0 1 0 0 0,0-1 0 0 0,0 0 0 0 0,1 1 0 0 0,-1-1 0 0 0,1 1 0 0 0,0 0 0 0 0,0-1 0 0 0,1 1 0 0 0,-1 0-1 0 0,1-1 1 0 0,-1 1 0 0 0,1 0 0 0 0,1 7 0 0 0,-1-9-14 0 0,0-1 0 0 0,1 1 0 0 0,-1-1 0 0 0,0 0 0 0 0,1 1 0 0 0,-1-1 0 0 0,1 0 0 0 0,-1 1 0 0 0,1-1 0 0 0,0 0 0 0 0,0 0 0 0 0,-1 1 0 0 0,1-1 0 0 0,0 0 0 0 0,0 0 0 0 0,0 0 0 0 0,0 0 0 0 0,0 0 0 0 0,0 0 0 0 0,1-1 0 0 0,-1 1 0 0 0,0 0 0 0 0,0 0 0 0 0,1-1 0 0 0,-1 1 0 0 0,3 0 0 0 0,10 3-603 0 0,1-2 0 0 0,0 1 1 0 0,-1-2-1 0 0,29 0 0 0 0,75-9-3334 0 0,26-23-1874 0 0,-135 29 5476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0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420 125 5587 0 0,'0'0'5146'0'0,"0"-9"-3820"0"0,1 5-1059 0 0,4-30 487 0 0,-5 32-624 0 0,0 0-1 0 0,0 0 0 0 0,0-1 0 0 0,0 1 1 0 0,0 0-1 0 0,-1 0 0 0 0,1 0 0 0 0,-1 0 1 0 0,1-1-1 0 0,-1 1 0 0 0,0 0 0 0 0,1 0 1 0 0,-1 0-1 0 0,0 0 0 0 0,-2-2 0 0 0,-2 0 73 0 0,0 0-1 0 0,0 1 0 0 0,-1-1 0 0 0,1 1 1 0 0,-1 0-1 0 0,0 1 0 0 0,1-1 0 0 0,-1 1 1 0 0,-1 0-1 0 0,1 1 0 0 0,-8-2 0 0 0,-7 0 13 0 0,1 1 1 0 0,-26 0-1 0 0,34 2-206 0 0,1 1 0 0 0,-1 1-1 0 0,1 0 1 0 0,-1 1 0 0 0,1 0 0 0 0,0 0 0 0 0,0 1 0 0 0,1 1 0 0 0,-1 0 0 0 0,1 0 0 0 0,0 1 0 0 0,0 0 0 0 0,1 1 0 0 0,0 0-1 0 0,0 0 1 0 0,-12 14 0 0 0,14-14 14 0 0,1 0 0 0 0,0 1-1 0 0,0 0 1 0 0,1 0 0 0 0,0 0-1 0 0,0 0 1 0 0,1 1 0 0 0,0 0-1 0 0,1 0 1 0 0,0 0 0 0 0,0 0-1 0 0,1 1 1 0 0,0-1 0 0 0,1 1-1 0 0,0 0 1 0 0,0-1 0 0 0,1 1-1 0 0,0 0 1 0 0,1-1 0 0 0,2 12-1 0 0,-1-15-7 0 0,0-1 0 0 0,0 1 0 0 0,0-1 0 0 0,1 1-1 0 0,-1-1 1 0 0,1 0 0 0 0,1 0 0 0 0,-1-1 0 0 0,1 1-1 0 0,0-1 1 0 0,0 1 0 0 0,0-1 0 0 0,0 0 0 0 0,1-1-1 0 0,0 1 1 0 0,-1-1 0 0 0,1 0 0 0 0,1 0 0 0 0,6 3 0 0 0,9 2 11 0 0,1 0-1 0 0,-1-1 1 0 0,37 7 0 0 0,-16-6 20 0 0,2-2-1 0 0,-1-2 1 0 0,1-2-1 0 0,0-2 1 0 0,68-7-1 0 0,-99 4-28 0 0,0 1 1 0 0,0-1-1 0 0,0-1 0 0 0,0 0 0 0 0,-1-1 0 0 0,1-1 0 0 0,-1 0 0 0 0,19-12 1 0 0,-27 14-3 0 0,1 1 1 0 0,-1 0 0 0 0,0-1 0 0 0,0 0 0 0 0,-1 0 0 0 0,1 0-1 0 0,-1 0 1 0 0,0-1 0 0 0,0 1 0 0 0,0-1 0 0 0,0 0 0 0 0,-1 1 0 0 0,0-1-1 0 0,0-1 1 0 0,0 1 0 0 0,-1 0 0 0 0,0 0 0 0 0,0-1 0 0 0,0 1-1 0 0,0 0 1 0 0,-1-1 0 0 0,0 1 0 0 0,-1-8 0 0 0,0 7 6 0 0,0 1 0 0 0,-1-1 0 0 0,1 1 0 0 0,-1 0 0 0 0,0 0 0 0 0,-1-1 0 0 0,1 1 1 0 0,-1 1-1 0 0,0-1 0 0 0,0 0 0 0 0,-1 1 0 0 0,1 0 0 0 0,-1-1 0 0 0,0 1 0 0 0,0 1 0 0 0,-1-1 0 0 0,1 1 0 0 0,-7-4 0 0 0,-8-5 51 0 0,-1 1 0 0 0,-1 1-1 0 0,-25-8 1 0 0,33 13-20 0 0,-32-12 45 0 0,-55-12 0 0 0,85 25-134 0 0,-1 0-1 0 0,0 2 1 0 0,0 0 0 0 0,0 1 0 0 0,0 0-1 0 0,0 2 1 0 0,-18 1 0 0 0,34-2-3 0 0,-1 1 0 0 0,1-1 0 0 0,-1 0 0 0 0,1 0 0 0 0,-1 0 0 0 0,1 0 0 0 0,-1 0 0 0 0,1 0 0 0 0,-1 0-1 0 0,1 1 1 0 0,-1-1 0 0 0,1 0 0 0 0,0 0 0 0 0,-1 1 0 0 0,1-1 0 0 0,-1 0 0 0 0,1 1 0 0 0,0-1 0 0 0,-1 0 0 0 0,1 1 0 0 0,0-1 0 0 0,0 1 0 0 0,-1-1 0 0 0,1 1 0 0 0,0-1 0 0 0,0 0 0 0 0,-1 1 0 0 0,1-1 0 0 0,0 1 0 0 0,0-1 0 0 0,0 1 0 0 0,0-1 0 0 0,0 1 0 0 0,0-1 0 0 0,0 1 0 0 0,0-1 0 0 0,0 1 0 0 0,0-1 0 0 0,0 1 0 0 0,0-1 0 0 0,0 1 0 0 0,0 0 0 0 0,1 0-83 0 0,-1 1 0 0 0,1-1 1 0 0,0 0-1 0 0,-1 1 0 0 0,1-1 0 0 0,0 0 1 0 0,0 0-1 0 0,0 0 0 0 0,0 0 1 0 0,0 0-1 0 0,0 0 0 0 0,0 0 1 0 0,1 1-1 0 0,7 2-467 0 0,1 0 1 0 0,-1 0-1 0 0,1-1 0 0 0,-1-1 1 0 0,14 2-1 0 0,81 11-4060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04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43 6803 0 0,'0'0'7353'0'0,"-10"-7"-6419"0"0,-32-21-121 0 0,41 27-781 0 0,-1 0-1 0 0,1 0 0 0 0,-1 1 0 0 0,0-1 1 0 0,1 0-1 0 0,-1 1 0 0 0,0-1 0 0 0,0 1 1 0 0,1-1-1 0 0,-1 1 0 0 0,0 0 1 0 0,0 0-1 0 0,0 0 0 0 0,0 0 0 0 0,0 0 1 0 0,1 0-1 0 0,-1 0 0 0 0,0 0 0 0 0,0 1 1 0 0,0-1-1 0 0,1 1 0 0 0,-1 0 1 0 0,0-1-1 0 0,1 1 0 0 0,-1 0 0 0 0,-2 2 1 0 0,-2 0 36 0 0,-17 10 35 0 0,2 0 1 0 0,0 1-1 0 0,1 2 1 0 0,0 0-1 0 0,1 1 1 0 0,1 1-1 0 0,1 0 1 0 0,1 1-1 0 0,-22 32 1 0 0,30-37-9 0 0,0 0-1 0 0,1 0 1 0 0,1 1 0 0 0,0 0 0 0 0,1 0 0 0 0,0 0 0 0 0,-3 20-1 0 0,7-29-62 0 0,0 0 0 0 0,0-1 0 0 0,1 1 0 0 0,-1 0 0 0 0,1-1 0 0 0,1 1 0 0 0,-1 0-1 0 0,1 0 1 0 0,0-1 0 0 0,0 1 0 0 0,1-1 0 0 0,-1 1 0 0 0,1-1 0 0 0,0 0-1 0 0,1 1 1 0 0,-1-1 0 0 0,1 0 0 0 0,0 0 0 0 0,1-1 0 0 0,-1 1 0 0 0,1-1 0 0 0,0 0-1 0 0,0 1 1 0 0,5 3 0 0 0,5 0-16 0 0,1 0 1 0 0,-1 0-1 0 0,2-2 0 0 0,-1 0 0 0 0,1 0 0 0 0,0-2 0 0 0,0 0 0 0 0,1 0 1 0 0,17 0-1 0 0,163 5 78 0 0,-173-8-75 0 0,48-2 67 0 0,1-2 0 0 0,95-18 0 0 0,-134 15-65 0 0,-1-2 0 0 0,0-1 1 0 0,0-2-1 0 0,0-1 0 0 0,-2-1 0 0 0,1-2 0 0 0,30-20 0 0 0,-54 29-5 0 0,0 1-1 0 0,-1-1 1 0 0,0-1 0 0 0,0 0-1 0 0,0 0 1 0 0,-1 0 0 0 0,0 0-1 0 0,0-1 1 0 0,-1 0 0 0 0,6-11-1 0 0,-9 15-7 0 0,-1 1-1 0 0,1-1 0 0 0,-1 0 1 0 0,0 0-1 0 0,0-1 1 0 0,0 1-1 0 0,0 0 1 0 0,-1 0-1 0 0,1 0 0 0 0,-1-1 1 0 0,0 1-1 0 0,0 0 1 0 0,-1 0-1 0 0,1 0 1 0 0,-1-1-1 0 0,0 1 0 0 0,0 0 1 0 0,-1 0-1 0 0,1 0 1 0 0,-1 0-1 0 0,0 1 1 0 0,0-1-1 0 0,0 0 1 0 0,0 1-1 0 0,-6-7 0 0 0,-1 1 20 0 0,0 1 0 0 0,-1 0-1 0 0,0 0 1 0 0,-1 1 0 0 0,0 1-1 0 0,0-1 1 0 0,-18-6-1 0 0,-97-33 183 0 0,58 27-210 0 0,-1 3 0 0 0,0 3-1 0 0,-2 2 1 0 0,1 4 0 0 0,-1 3 0 0 0,-87 7 0 0 0,149-3-10 0 0,-1 1 0 0 0,1 1 0 0 0,-16 4 0 0 0,24-6-5 0 0,1 0 1 0 0,-1 0-1 0 0,0 1 0 0 0,0-1 0 0 0,0 0 0 0 0,0 0 0 0 0,1 1 0 0 0,-1-1 0 0 0,0 1 0 0 0,0-1 0 0 0,0 1 0 0 0,1-1 0 0 0,-1 1 0 0 0,0-1 0 0 0,1 1 1 0 0,-1-1-1 0 0,1 1 0 0 0,-1 0 0 0 0,0-1 0 0 0,1 1 0 0 0,-1 0 0 0 0,1 0 0 0 0,0 0 0 0 0,-1-1 0 0 0,1 1 0 0 0,0 0 0 0 0,-1 0 0 0 0,1 0 0 0 0,0 0 1 0 0,0-1-1 0 0,0 1 0 0 0,0 0 0 0 0,0 0 0 0 0,0 0 0 0 0,0 0 0 0 0,0 0 0 0 0,0 0 0 0 0,0-1 0 0 0,0 1 0 0 0,1 0 0 0 0,-1 0 0 0 0,0 0 0 0 0,0 0 0 0 0,1 0 1 0 0,0 1-94 0 0,0-1 1 0 0,1 1-1 0 0,-1-1 1 0 0,0 0-1 0 0,1 0 1 0 0,-1 1-1 0 0,0-1 1 0 0,1 0-1 0 0,-1 0 1 0 0,1-1-1 0 0,0 1 1 0 0,-1 0-1 0 0,1 0 1 0 0,0-1-1 0 0,-1 1 1 0 0,1-1-1 0 0,0 1 1 0 0,0-1-1 0 0,0 0 1 0 0,3 0-1 0 0,99 3-3951 0 0,45-3-2381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09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32 924 9044 0 0,'-4'0'2078'0'0,"-14"0"-410"0"0,18 0-1572 0 0,-1-1 0 0 0,0 1 0 0 0,0-1 0 0 0,1 0 0 0 0,-1 1 0 0 0,1-1 0 0 0,-1 0 0 0 0,0 1 0 0 0,1-1-1 0 0,-1 0 1 0 0,1 0 0 0 0,0 1 0 0 0,-1-1 0 0 0,1 0 0 0 0,-1 0 0 0 0,1 0 0 0 0,0 0 0 0 0,0 1 0 0 0,0-1 0 0 0,-1 0 0 0 0,1 0 0 0 0,0 0 0 0 0,0 0 0 0 0,0 0 0 0 0,0 0 0 0 0,1 0 0 0 0,-1 0 0 0 0,0 1 0 0 0,0-1 0 0 0,1-1 0 0 0,-1-1-31 0 0,0 0 1 0 0,1 0-1 0 0,-1-1 1 0 0,1 1-1 0 0,0 0 1 0 0,-1 0-1 0 0,2 0 1 0 0,1-4-1 0 0,39-32 598 0 0,-31 30-291 0 0,-1 0 0 0 0,0 0 0 0 0,12-15-1 0 0,84-127 223 0 0,142-271 0 0 0,-162 237-327 0 0,-81 175-188 0 0,-5 9-71 0 0,0 1 0 0 0,0 0-1 0 0,0-1 1 0 0,0 1-1 0 0,1-1 1 0 0,-1 1-1 0 0,0 0 1 0 0,0-1-1 0 0,0 1 1 0 0,1 0-1 0 0,-1-1 1 0 0,0 1-1 0 0,0 0 1 0 0,1-1-1 0 0,-1 1 1 0 0,0 0-1 0 0,1 0 1 0 0,-1-1 0 0 0,0 1-1 0 0,1 0 1 0 0,-1 0-1 0 0,1 0 1 0 0,-1-1-1 0 0,0 1 1 0 0,1 0-1 0 0,-1 0 1 0 0,1 0-1 0 0,-1 0 1 0 0,0 0-1 0 0,1 0 1 0 0,-1 0-1 0 0,1 0 1 0 0,-1 0-1 0 0,1 0 1 0 0,-1 0 0 0 0,0 0-1 0 0,1 0 1 0 0,-1 0-1 0 0,1 0 1 0 0,-1 0-1 0 0,0 1 1 0 0,1-1-1 0 0,-1 0 1 0 0,0 0-1 0 0,1 0 1 0 0,0 1-1 0 0,13 15-256 0 0,16 33 151 0 0,117 179-6 0 0,-113-181 117 0 0,2-2 0 0 0,68 68 0 0 0,-102-111-1 0 0,1 0 1 0 0,-1 0-1 0 0,1 0 0 0 0,0 0 1 0 0,0 0-1 0 0,0-1 0 0 0,0 1 1 0 0,0-1-1 0 0,0 0 0 0 0,0 0 1 0 0,0 0-1 0 0,0 0 0 0 0,0-1 1 0 0,1 1-1 0 0,-1-1 0 0 0,0 0 1 0 0,0 0-1 0 0,1 0 1 0 0,-1 0-1 0 0,0-1 0 0 0,0 1 1 0 0,1-1-1 0 0,-1 0 0 0 0,0 0 1 0 0,0 0-1 0 0,0 0 0 0 0,0 0 1 0 0,0-1-1 0 0,0 1 0 0 0,0-1 1 0 0,2-2-1 0 0,9-6 129 0 0,0-1-1 0 0,-1-1 1 0 0,-1 0 0 0 0,18-21-1 0 0,-20 21-158 0 0,33-37 57 0 0,45-69 0 0 0,-68 87-36 0 0,-2 0-1 0 0,-1-1 1 0 0,24-63-1 0 0,-39 89-105 0 0,6-29-1200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0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1 243 9172 0 0,'0'0'6216'0'0,"45"-7"-5879"0"0,146-28-249 0 0,-179 32-81 0 0,0 0 1 0 0,0 0 0 0 0,-1-1-1 0 0,0-1 1 0 0,22-11 0 0 0,-27 11-5 0 0,-1 1 1 0 0,1-1 0 0 0,-1 0-1 0 0,0 0 1 0 0,0 0 0 0 0,5-9 0 0 0,-7 9-7 0 0,0-1 1 0 0,0 1 0 0 0,0-1 0 0 0,-1 0 0 0 0,1 0-1 0 0,-2 0 1 0 0,1 0 0 0 0,1-10 0 0 0,-2 14 12 0 0,-1 0 1 0 0,0 0-1 0 0,1 1 0 0 0,-1-1 1 0 0,0 0-1 0 0,0 0 0 0 0,0 0 1 0 0,0 0-1 0 0,0 1 1 0 0,0-1-1 0 0,-1 0 0 0 0,1 0 1 0 0,-1 0-1 0 0,1 1 1 0 0,-1-1-1 0 0,0 0 0 0 0,0 0 1 0 0,1 1-1 0 0,-1-1 0 0 0,0 1 1 0 0,-1-1-1 0 0,1 1 1 0 0,0-1-1 0 0,0 1 0 0 0,-1 0 1 0 0,1 0-1 0 0,0-1 1 0 0,-1 1-1 0 0,1 0 0 0 0,-1 0 1 0 0,0 0-1 0 0,-2-1 0 0 0,-6 0 86 0 0,-1 0 1 0 0,1 0-1 0 0,-1 1 0 0 0,1 0 0 0 0,-1 1 0 0 0,1 0 0 0 0,-1 1 0 0 0,1 0 0 0 0,0 0 0 0 0,-1 1 0 0 0,1 1 0 0 0,0 0 0 0 0,0 0 0 0 0,0 1 0 0 0,-16 8 0 0 0,19-7-43 0 0,-1-1-1 0 0,2 1 1 0 0,-1 0 0 0 0,0 1-1 0 0,1-1 1 0 0,0 1-1 0 0,1 1 1 0 0,-1-1-1 0 0,1 1 1 0 0,0 0 0 0 0,1 0-1 0 0,0 0 1 0 0,0 1-1 0 0,0 0 1 0 0,1-1 0 0 0,0 1-1 0 0,1 0 1 0 0,-1 1-1 0 0,2-1 1 0 0,-2 12 0 0 0,2-11-5 0 0,0 0 1 0 0,1 1-1 0 0,0-1 1 0 0,0 0-1 0 0,1 0 1 0 0,0 0 0 0 0,1 0-1 0 0,0 0 1 0 0,1 0-1 0 0,3 9 1 0 0,-3-12-26 0 0,1 1 0 0 0,0 0-1 0 0,1-1 1 0 0,-1 0 0 0 0,1 0 0 0 0,0 0 0 0 0,1-1 0 0 0,0 1-1 0 0,-1-1 1 0 0,2-1 0 0 0,11 9 0 0 0,3-2 5 0 0,0 0 1 0 0,1-1-1 0 0,0-1 1 0 0,0 0-1 0 0,1-2 0 0 0,0-1 1 0 0,25 3-1 0 0,-7-4-191 0 0,0-1-1 0 0,1-2 1 0 0,47-5-1 0 0,-72 2-461 0 0,1 0 0 0 0,-2-2 0 0 0,30-8 0 0 0,-29 5-1056 0 0,0-2-1 0 0,28-16 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0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11413 0 0,'0'0'3570'0'0,"5"113"-2738"0"0,-5-69-63 0 0,0 4 95 0 0,0-2-48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12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5907 0 0,'0'0'12280'0'0,"0"4"-12245"0"0,11 151-488 0 0,0 3 1583 0 0,-11-138-1002 0 0,-5 133 725 0 0,3-128-722 0 0,-2-1 0 0 0,0 1 0 0 0,-2-1 0 0 0,-9 27 0 0 0,8-35-59 0 0,4-14-773 0 0,4-26-1721 0 0,0 0 956 0 0,-1 14 752 0 0,0-18-2056 0 0,1-1-1 0 0,6-33 1 0 0,0 19-3503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2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26 250 7075 0 0,'-2'-1'9136'0'0,"-1"7"-8187"0"0,3 59-605 0 0,-16 102 0 0 0,13-141-257 0 0,1 47-1 0 0,2-56-85 0 0,5-15 12 0 0,6-4 25 0 0,0 0 1 0 0,-1 0-1 0 0,1-1 1 0 0,-1-1-1 0 0,0 0 1 0 0,0 0-1 0 0,13-8 1 0 0,8-3-11 0 0,8-2-27 0 0,73-30 50 0 0,-98 43-83 0 0,0 0-1 0 0,-1 1 1 0 0,2 0-1 0 0,-1 1 0 0 0,0 1 1 0 0,22 0-1 0 0,-34 2 29 0 0,0-1 0 0 0,1 1 0 0 0,-1-1 0 0 0,1 1-1 0 0,-1 0 1 0 0,0 0 0 0 0,1 0 0 0 0,-1 0 0 0 0,0 0 0 0 0,0 0 0 0 0,0 1 0 0 0,0-1 0 0 0,0 1 0 0 0,0 0-1 0 0,2 2 1 0 0,-2-2 5 0 0,0 0-1 0 0,0 0 0 0 0,0-1 1 0 0,0 1-1 0 0,1 0 0 0 0,-1-1 0 0 0,1 1 1 0 0,-1-1-1 0 0,1 0 0 0 0,0 0 1 0 0,0 0-1 0 0,-1 0 0 0 0,5 1 1 0 0,45 1 120 0 0,93-5 0 0 0,-79 0-137 0 0,-13 2-6 0 0,28-1-14 0 0,-79 0 50 0 0,0 1 1 0 0,0-1 0 0 0,-1 0-1 0 0,1 0 1 0 0,0 0 0 0 0,0 0-1 0 0,0 0 1 0 0,-1-1 0 0 0,1 1-1 0 0,-1 0 1 0 0,1-1-1 0 0,-1 1 1 0 0,0-1 0 0 0,1 1-1 0 0,-1-1 1 0 0,0 0 0 0 0,0 0-1 0 0,0 1 1 0 0,1-4 0 0 0,18-43 676 0 0,-17 38-533 0 0,14-40-80 0 0,-3-1 0 0 0,-2 0 0 0 0,-3-1 0 0 0,-1 0 0 0 0,-3 0 0 0 0,-2-67 0 0 0,13 130-2732 0 0,-14-9 2466 0 0,11 10-1133 0 0,1-1 0 0 0,0-1 0 0 0,1 0 1 0 0,0-1-1 0 0,31 13 0 0 0,19-3-3452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3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299 628 4482 0 0,'0'0'5077'0'0,"1"-7"-3370"0"0,0 5-1384 0 0,3-18 559 0 0,-4 20-832 0 0,0-1 1 0 0,0 0-1 0 0,0 1 0 0 0,0-1 1 0 0,0 0-1 0 0,-1 1 0 0 0,1-1 0 0 0,0 1 1 0 0,0-1-1 0 0,0 0 0 0 0,0 1 1 0 0,-1-1-1 0 0,1 1 0 0 0,0-1 1 0 0,-1 1-1 0 0,1-1 0 0 0,0 1 0 0 0,-1-1 1 0 0,1 1-1 0 0,-1-1 0 0 0,1 1 1 0 0,0-1-1 0 0,-1 1 0 0 0,1 0 0 0 0,-1-1 1 0 0,0 1-1 0 0,1 0 0 0 0,-1-1 1 0 0,1 1-1 0 0,-1 0 0 0 0,1 0 0 0 0,-1 0 1 0 0,0-1-1 0 0,1 1 0 0 0,-1 0 1 0 0,0 0-1 0 0,-14-1 106 0 0,1 1-1 0 0,-1 0 1 0 0,1 0 0 0 0,-1 2 0 0 0,1 0 0 0 0,0 1-1 0 0,0 0 1 0 0,0 1 0 0 0,0 0 0 0 0,-21 11-1 0 0,27-11-81 0 0,1 0-1 0 0,-1 0 0 0 0,1 1 0 0 0,1 0 0 0 0,-1 0 0 0 0,1 1 0 0 0,0 0 0 0 0,0 0 0 0 0,0 0 0 0 0,1 1 0 0 0,0 0 0 0 0,0 0 0 0 0,1 0 0 0 0,0 0 0 0 0,0 1 0 0 0,1 0 0 0 0,0 0 1 0 0,0 0-1 0 0,-3 16 0 0 0,5-19-28 0 0,0 0 1 0 0,0 0-1 0 0,1 0 1 0 0,-1 0-1 0 0,1 0 1 0 0,0 0 0 0 0,1 0-1 0 0,-1 0 1 0 0,1 0-1 0 0,0 0 1 0 0,0 0-1 0 0,2 6 1 0 0,-1-9-33 0 0,0 1 0 0 0,0 0 0 0 0,0-1 0 0 0,0 1 0 0 0,1-1-1 0 0,-1 0 1 0 0,1 0 0 0 0,0 0 0 0 0,-1 0 0 0 0,1 0 0 0 0,0-1 0 0 0,0 1 0 0 0,0-1 0 0 0,0 0 0 0 0,0 1 0 0 0,0-1 0 0 0,0-1 0 0 0,1 1 0 0 0,4 0 0 0 0,17 4 50 0 0,0-2 0 0 0,0-1 0 0 0,1-1 0 0 0,-1-1 0 0 0,0-1 0 0 0,1-1 1 0 0,-1-2-1 0 0,0 0 0 0 0,40-13 0 0 0,-48 12-59 0 0,0-2 0 0 0,0 0 0 0 0,0-1 1 0 0,-1 0-1 0 0,0-2 0 0 0,0 0 0 0 0,-1 0 0 0 0,-1-2 0 0 0,0 0 1 0 0,0 0-1 0 0,-1-1 0 0 0,-1-1 0 0 0,0 0 0 0 0,11-19 0 0 0,-16 20-11 0 0,0 0 0 0 0,-2 0-1 0 0,1-1 1 0 0,-2 0 0 0 0,0 0-1 0 0,0 0 1 0 0,-1 0 0 0 0,1-21-1 0 0,-3 9 26 0 0,0 1 0 0 0,-2-1 0 0 0,-1 1 0 0 0,-5-26 0 0 0,3 31 69 0 0,-1 1-1 0 0,-2-1 1 0 0,0 2-1 0 0,0-1 1 0 0,-21-34-1 0 0,-64-79 609 0 0,83 119-468 0 0,-1 0 1 0 0,-1 1-1 0 0,0 0 0 0 0,0 1 0 0 0,-20-15 1 0 0,14 21 231 0 0,16 5-454 0 0,1 0 0 0 0,-1 0-1 0 0,1 0 1 0 0,-1 1 0 0 0,1-1 0 0 0,0 0-1 0 0,-1 0 1 0 0,1 1 0 0 0,-1-1 0 0 0,1 0-1 0 0,0 1 1 0 0,-1-1 0 0 0,1 0-1 0 0,0 1 1 0 0,-1-1 0 0 0,1 0 0 0 0,0 1-1 0 0,-1-1 1 0 0,1 1 0 0 0,0-1 0 0 0,0 1-1 0 0,-1 0 1 0 0,-1 33-268 0 0,2-24 190 0 0,0 32-93 0 0,10 73 1 0 0,-7-97 173 0 0,2 1 0 0 0,-1-1 0 0 0,2 0 0 0 0,1 0 0 0 0,0-1 0 0 0,13 23 0 0 0,-3-12-116 0 0,0-2-1 0 0,2 1 1 0 0,2-2 0 0 0,0-1 0 0 0,1-1 0 0 0,1 0 0 0 0,1-2-1 0 0,34 23 1 0 0,-39-33-2258 0 0,0-1 0 0 0,1 0 0 0 0,0-2 0 0 0,0 0 0 0 0,36 8 0 0 0,-18-8-3114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3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81 185 10629 0 0,'0'0'5514'0'0,"42"-8"-5420"0"0,138-26-124 0 0,-97 14-108 0 0,-79 19 104 0 0,0 0 0 0 0,0-1 0 0 0,0 0 0 0 0,0 0 0 0 0,0 0 1 0 0,-1 0-1 0 0,1-1 0 0 0,0 0 0 0 0,2-3 0 0 0,-5 5 24 0 0,0 0 0 0 0,0 0 1 0 0,0 0-1 0 0,0 0 0 0 0,0 0 0 0 0,0 0 1 0 0,0 0-1 0 0,-1-1 0 0 0,1 1 0 0 0,-1 0 1 0 0,1 0-1 0 0,-1-1 0 0 0,1 1 0 0 0,-1-1 0 0 0,0 1 1 0 0,1 0-1 0 0,-1-1 0 0 0,0 1 0 0 0,0-1 1 0 0,0 1-1 0 0,0 0 0 0 0,-1-1 0 0 0,1 1 1 0 0,0-1-1 0 0,0 1 0 0 0,-1 0 0 0 0,0-2 1 0 0,0 1 6 0 0,0-1-1 0 0,-1 1 1 0 0,1 0 0 0 0,-1 0 0 0 0,1 0 0 0 0,-1 0 0 0 0,0 0 0 0 0,1 1 0 0 0,-1-1 0 0 0,0 1 0 0 0,0-1-1 0 0,-1 1 1 0 0,1-1 0 0 0,0 1 0 0 0,-3-1 0 0 0,-15-5 45 0 0,1 1 0 0 0,-1 1 0 0 0,0 0 1 0 0,-39-2-1 0 0,-86 4 1409 0 0,139 3-1366 0 0,0 0 1 0 0,-1 1-1 0 0,1 0 0 0 0,0 0 0 0 0,0 0 1 0 0,0 1-1 0 0,0 0 0 0 0,1 0 0 0 0,-1 0 1 0 0,0 1-1 0 0,1 0 0 0 0,0 0 1 0 0,-7 5-1 0 0,9-5-29 0 0,-1 0 0 0 0,1 0 0 0 0,1 1 0 0 0,-1-1 0 0 0,0 1 0 0 0,1 0 1 0 0,0 0-1 0 0,0 0 0 0 0,0 0 0 0 0,0 0 0 0 0,1 0 0 0 0,0 1 0 0 0,0-1 0 0 0,0 0 0 0 0,0 1 1 0 0,1-1-1 0 0,-1 1 0 0 0,1 6 0 0 0,1-7-43 0 0,-1 1 0 0 0,1-1-1 0 0,-1 0 1 0 0,1 0 0 0 0,1 0 0 0 0,-1 0 0 0 0,0 0 0 0 0,1 0 0 0 0,0 0 0 0 0,0 0-1 0 0,0 0 1 0 0,0-1 0 0 0,1 1 0 0 0,0-1 0 0 0,-1 0 0 0 0,1 0 0 0 0,0 0 0 0 0,1 0-1 0 0,-1 0 1 0 0,0-1 0 0 0,1 1 0 0 0,-1-1 0 0 0,1 0 0 0 0,0 0 0 0 0,0 0-1 0 0,0-1 1 0 0,6 3 0 0 0,12 2-7 0 0,0 0-1 0 0,0-1 0 0 0,43 4 1 0 0,-61-9-1 0 0,163 12-1320 0 0,-140-12-994 0 0,55-8-1 0 0,-70 5 706 0 0,1 0-1 0 0,-1-1 0 0 0,14-6 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4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150 507 7427 0 0,'0'19'4136'0'0,"0"137"973"0"0,-1-139-4754 0 0,0-1 0 0 0,-1 1 0 0 0,-4 18 1 0 0,5-28-314 0 0,-1 0 0 0 0,0-1 0 0 0,-1 1 0 0 0,1 0 0 0 0,-1-1 0 0 0,0 0 0 0 0,-1 0-1 0 0,1 0 1 0 0,-10 10 0 0 0,12-14 415 0 0,1-7-299 0 0,0 0 1 0 0,0 0 0 0 0,1 0-1 0 0,0 0 1 0 0,0 1-1 0 0,0-1 1 0 0,0 0 0 0 0,1 0-1 0 0,0 1 1 0 0,0-1 0 0 0,0 1-1 0 0,4-6 1 0 0,12-31-111 0 0,-15 18 243 0 0,0 0 0 0 0,-1 0 1 0 0,-1 0-1 0 0,-1 0 0 0 0,-6-37 0 0 0,3 43-308 0 0,-1 1-1 0 0,-1 0 1 0 0,0 0-1 0 0,-1 0 0 0 0,-1 1 1 0 0,-1 0-1 0 0,-9-15 1 0 0,-14-29-173 0 0,21 38 87 0 0,1-1 1 0 0,1 0-1 0 0,1 0 0 0 0,1 0 1 0 0,1-1-1 0 0,1 0 1 0 0,0 0-1 0 0,1-30 1 0 0,3 46 70 0 0,0 1 0 0 0,0 0 1 0 0,1-1-1 0 0,0 1 0 0 0,0 0 1 0 0,0 0-1 0 0,1 0 1 0 0,2-7-1 0 0,-2 10 18 0 0,0 0 1 0 0,0-1-1 0 0,0 1 1 0 0,1 0-1 0 0,-1 0 0 0 0,1 1 1 0 0,0-1-1 0 0,0 0 1 0 0,0 1-1 0 0,0 0 1 0 0,0 0-1 0 0,0 0 0 0 0,1 0 1 0 0,5-3-1 0 0,3 1-10 0 0,-1 0-1 0 0,1 0 0 0 0,0 1 1 0 0,0 1-1 0 0,21-2 0 0 0,66 2-108 0 0,-81 2 108 0 0,30 2 75 0 0,0 2 1 0 0,0 2 0 0 0,0 2 0 0 0,-1 2 0 0 0,0 2 0 0 0,-1 2 0 0 0,-1 3 0 0 0,0 1 0 0 0,55 31 0 0 0,-86-41 7 0 0,1 1 1 0 0,-2 0-1 0 0,1 1 0 0 0,20 19 1 0 0,-31-26-53 0 0,0 0 1 0 0,0 0-1 0 0,0 0 1 0 0,-1 1 0 0 0,0-1-1 0 0,1 1 1 0 0,-1-1 0 0 0,0 1-1 0 0,-1 0 1 0 0,1 0 0 0 0,-1 0-1 0 0,1 0 1 0 0,-1 0 0 0 0,0 0-1 0 0,-1 0 1 0 0,1 0-1 0 0,-1 0 1 0 0,0 0 0 0 0,0 1-1 0 0,0-1 1 0 0,0 0 0 0 0,-1 0-1 0 0,-1 6 1 0 0,1-6 0 0 0,-1-1 1 0 0,1 1-1 0 0,-1-1 0 0 0,0 1 1 0 0,0-1-1 0 0,0 0 1 0 0,-1 1-1 0 0,1-1 0 0 0,-1 0 1 0 0,0-1-1 0 0,0 1 0 0 0,0 0 1 0 0,0-1-1 0 0,0 0 1 0 0,0 0-1 0 0,-1 0 0 0 0,-3 2 1 0 0,-7 2-9 0 0,0 0 1 0 0,0-1-1 0 0,-18 3 0 0 0,19-5-14 0 0,-35 8-455 0 0,-1-2 0 0 0,-83 4 1 0 0,-23-13-3922 0 0,61-5-2858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6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10245 0 0,'0'-2'9044'0'0,"0"6"-8980"0"0,0 20-80 0 0,0 15 96 0 0,0 14 256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7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13 3762 0 0,'0'-13'13038'0'0,"-2"27"-13063"0"0,0-1 1 0 0,-1 1-1 0 0,0-1 1 0 0,-1 0-1 0 0,0 0 1 0 0,-10 18-1 0 0,-1 8 55 0 0,-127 351 2033 0 0,139-379-2038 0 0,0-1 0 0 0,0 1 0 0 0,1 0 0 0 0,0 0 0 0 0,1 0 1 0 0,0 13-1 0 0,1-23-249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8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7876 0 0,'0'0'8809'0'0,"4"0"-8046"0"0,268-6 764 0 0,-159 8-1106 0 0,539-2 704 0 0,-646 0-1138 0 0,14 0-207 0 0,0 0 0 0 0,0-1 0 0 0,0-1 0 0 0,0-1 0 0 0,19-5-1 0 0,-36 7 47 0 0,0 0-1 0 0,-1 0 0 0 0,1 0 0 0 0,-1-1 0 0 0,1 1 1 0 0,-1-1-1 0 0,0 1 0 0 0,1-1 0 0 0,2-4 0 0 0,-4 6-9 0 0,-1-1 0 0 0,1 1 0 0 0,-1-1-1 0 0,1 0 1 0 0,-1 1 0 0 0,1-1 0 0 0,-1 0 0 0 0,0 0-1 0 0,1 1 1 0 0,-1-1 0 0 0,0 0 0 0 0,0 0 0 0 0,1 1-1 0 0,-1-1 1 0 0,0 0 0 0 0,0 0 0 0 0,0 0-1 0 0,0 1 1 0 0,0-1 0 0 0,0 0 0 0 0,0 0 0 0 0,-1 0-1 0 0,1 1 1 0 0,0-1 0 0 0,0 0 0 0 0,-1 0 0 0 0,1 1-1 0 0,0-1 1 0 0,-1 0 0 0 0,1 1 0 0 0,-1-1-1 0 0,1 0 1 0 0,0 1 0 0 0,-1-1 0 0 0,-1-1 0 0 0,-19-9-6478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9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5186 0 0,'0'0'4205'0'0,"3"2"-3439"0"0,20 14-219 0 0,0 1 1 0 0,0 2 0 0 0,-2 0 0 0 0,-1 1 0 0 0,0 1-1 0 0,-1 1 1 0 0,-2 1 0 0 0,20 31 0 0 0,-29-38-358 0 0,-1-1 1 0 0,0 2 0 0 0,-1-1-1 0 0,-1 1 1 0 0,-1 0-1 0 0,0 0 1 0 0,-1 0-1 0 0,-1 1 1 0 0,0-1-1 0 0,-2 1 1 0 0,-1 24-1 0 0,0-34-110 0 0,0 1 0 0 0,0-1 0 0 0,-1 1-1 0 0,0-1 1 0 0,-1 0 0 0 0,0 0 0 0 0,0 0 0 0 0,-1 0-1 0 0,0-1 1 0 0,-7 12 0 0 0,2-7 14 0 0,0-1-1 0 0,-1 0 1 0 0,0-1 0 0 0,0 0 0 0 0,-21 15-1 0 0,4-7 24 0 0,-1-1 0 0 0,-1-2 0 0 0,0 0 0 0 0,-59 19 0 0 0,62-26-39 0 0,-1 0 0 0 0,-1-1 0 0 0,1-2-1 0 0,-1-1 1 0 0,-38 1 0 0 0,65-5-72 0 0,0-1-1 0 0,1 1 1 0 0,-1 0 0 0 0,0 0-1 0 0,0-1 1 0 0,0 1-1 0 0,0 0 1 0 0,1-1 0 0 0,-1 1-1 0 0,0-1 1 0 0,0 1-1 0 0,1-1 1 0 0,-1 1 0 0 0,0-1-1 0 0,1 0 1 0 0,-1 1-1 0 0,1-1 1 0 0,-1 0 0 0 0,1 0-1 0 0,-1 1 1 0 0,1-1-1 0 0,-1 0 1 0 0,1 0 0 0 0,0 0-1 0 0,-1 1 1 0 0,1-1-1 0 0,0 0 1 0 0,0 0 0 0 0,0 0-1 0 0,-1 0 1 0 0,1 0 0 0 0,0 0-1 0 0,1-1 1 0 0,-2 0-19 0 0,1 0 1 0 0,0 0 0 0 0,0 0 0 0 0,0 0-1 0 0,1 0 1 0 0,-1 0 0 0 0,0 0-1 0 0,1 0 1 0 0,-1 0 0 0 0,1 0 0 0 0,0 0-1 0 0,0 0 1 0 0,2-3 0 0 0,-1 3 11 0 0,1 0 1 0 0,-1-1-1 0 0,1 2 0 0 0,0-1 1 0 0,-1 0-1 0 0,1 1 0 0 0,0-1 1 0 0,0 1-1 0 0,1 0 1 0 0,-1 0-1 0 0,0 0 0 0 0,4-1 1 0 0,46-4 13 0 0,-44 5-18 0 0,59-4-140 0 0,133 8 0 0 0,-169 0 109 0 0,0 2 0 0 0,0 0 0 0 0,-1 3 0 0 0,0 0 0 0 0,0 2 0 0 0,39 19 0 0 0,-68-28-209 0 0,30 16 941 0 0,-18-7-1666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11957 0 0,'0'0'7252'0'0,"237"4"-6692"0"0,-156-19-144 0 0,4-7-304 0 0,-5-2-112 0 0,1 4-704 0 0,-9 7-1105 0 0,-8 11-1168 0 0,-9 2-2402 0 0,-8 11-191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19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0 12790 0 0,'0'0'3794'0'0,"-51"112"-1842"0"0,9-51-767 0 0,4 6-225 0 0,0 5-79 0 0,8 0-401 0 0,13-6-176 0 0,8-9-240 0 0,9-12-16 0 0,0-10-192 0 0,0-13-1232 0 0,26-9-593 0 0,4-6-993 0 0,-9-5-2496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28 13014 0 0,'0'0'5808'0'0,"-17"18"-5480"0"0,-57 60 395 0 0,54-55-442 0 0,1 1-1 0 0,1 1 1 0 0,-26 49-1 0 0,43-72-276 0 0,-8 10 164 0 0,18-29 107 0 0,5-1-271 0 0,1 0 0 0 0,1 2 0 0 0,33-28 0 0 0,61-40-154 0 0,-95 73 132 0 0,1 1-1 0 0,0 0 0 0 0,0 2 1 0 0,1-1-1 0 0,0 2 0 0 0,1 0 1 0 0,0 1-1 0 0,0 1 0 0 0,0 1 1 0 0,0 0-1 0 0,1 1 0 0 0,-1 1 1 0 0,1 1-1 0 0,19 1 0 0 0,-31 1 2 0 0,1 0-1 0 0,0 0 0 0 0,-1 0 1 0 0,1 1-1 0 0,-1 1 0 0 0,1-1 1 0 0,-1 1-1 0 0,0 0 0 0 0,0 1 0 0 0,0 0 1 0 0,-1 0-1 0 0,1 0 0 0 0,-1 1 1 0 0,0 0-1 0 0,0 0 0 0 0,0 0 1 0 0,8 11-1 0 0,-8-7 62 0 0,-1-1-1 0 0,0 1 1 0 0,0 0-1 0 0,-1 0 1 0 0,0 0-1 0 0,0 1 1 0 0,-1 0-1 0 0,0-1 1 0 0,-1 1-1 0 0,0 0 1 0 0,-1 0-1 0 0,0 1 1 0 0,0 9-1 0 0,-1 53 685 0 0,-1-60-589 0 0,-2-14 161 0 0,0-21 579 0 0,4 12-802 0 0,1 0-1 0 0,0-1 0 0 0,0 1 0 0 0,1 0 1 0 0,1 0-1 0 0,0 0 0 0 0,0 1 1 0 0,1 0-1 0 0,0-1 0 0 0,0 2 0 0 0,1-1 1 0 0,14-15-1 0 0,-9 10-129 0 0,2 1 1 0 0,-1 1-1 0 0,1 0 1 0 0,1 0-1 0 0,0 2 0 0 0,0 0 1 0 0,21-11-1 0 0,-22 16 25 0 0,1 0 0 0 0,0 0 0 0 0,1 1 0 0 0,-1 1 0 0 0,1 1 0 0 0,0 0 0 0 0,0 0 0 0 0,0 2 0 0 0,-1 0 0 0 0,1 0 0 0 0,0 2 0 0 0,0 0 0 0 0,0 0 0 0 0,-1 1 0 0 0,1 1 0 0 0,-1 1 0 0 0,0 0 0 0 0,19 10 0 0 0,-23-10 32 0 0,1 0-1 0 0,-1 1 1 0 0,0 0-1 0 0,-1 1 1 0 0,0 0 0 0 0,0 0-1 0 0,0 1 1 0 0,-1 0 0 0 0,0 1-1 0 0,-1 0 1 0 0,0 0-1 0 0,0 0 1 0 0,-1 1 0 0 0,0 0-1 0 0,0 0 1 0 0,-1 1-1 0 0,-1 0 1 0 0,0 0 0 0 0,0 0-1 0 0,-1 0 1 0 0,-1 0 0 0 0,0 1-1 0 0,1 21 1 0 0,-3-20-76 0 0,-1 5 142 0 0,2-15-754 0 0,2-7-957 0 0,5-16-698 0 0,2 1 0 0 0,15-22 0 0 0,-8 13-1414 0 0,10-15-3215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13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18 114 6723 0 0,'0'0'6347'0'0,"-18"-18"-398"0"0,18 17-5925 0 0,0 0-1 0 0,0 0 1 0 0,1 0-1 0 0,-1 0 1 0 0,0 0-1 0 0,0 0 1 0 0,1 0-1 0 0,-1-1 1 0 0,1 1-1 0 0,-1 0 1 0 0,1 0-1 0 0,-1 1 1 0 0,1-1-1 0 0,0 0 1 0 0,0 0-1 0 0,-1 0 1 0 0,1 0-1 0 0,0 0 1 0 0,0 1-1 0 0,0-1 1 0 0,0 0-1 0 0,1 0 1 0 0,27-11-86 0 0,-21 9 64 0 0,42-12-75 0 0,0 2 0 0 0,1 2 0 0 0,1 2 0 0 0,-1 3 1 0 0,2 2-1 0 0,96 5 0 0 0,-147-2 63 0 0,1 1 0 0 0,-1 1 0 0 0,1-1 0 0 0,0 0 1 0 0,-1 1-1 0 0,1-1 0 0 0,-1 1 0 0 0,0 0 0 0 0,1-1 0 0 0,-1 1 0 0 0,1 0 0 0 0,-1 1 0 0 0,0-1 1 0 0,0 0-1 0 0,0 1 0 0 0,0-1 0 0 0,0 1 0 0 0,0 0 0 0 0,0-1 0 0 0,0 1 0 0 0,-1 0 0 0 0,1 0 1 0 0,1 3-1 0 0,-1 1-15 0 0,0 0 0 0 0,0 0 0 0 0,-1 0 0 0 0,0 0 0 0 0,0 0 0 0 0,0 0 0 0 0,-1 0 0 0 0,0 9 0 0 0,-1-12 31 0 0,1-1-1 0 0,0 1 0 0 0,-1-1 1 0 0,1 1-1 0 0,-1-1 0 0 0,0 0 1 0 0,0 1-1 0 0,1-1 0 0 0,-2 0 0 0 0,1 0 1 0 0,0 0-1 0 0,0 1 0 0 0,-1-1 1 0 0,1 0-1 0 0,-1-1 0 0 0,0 1 0 0 0,1 0 1 0 0,-1 0-1 0 0,0-1 0 0 0,0 1 1 0 0,0-1-1 0 0,0 0 0 0 0,-1 1 0 0 0,1-1 1 0 0,0 0-1 0 0,-3 1 0 0 0,-27 20 66 0 0,31-20-81 0 0,1 0 1 0 0,-1-1-1 0 0,1 1 1 0 0,0 0-1 0 0,0 0 1 0 0,0 0-1 0 0,0 0 1 0 0,0 0-1 0 0,0 0 1 0 0,1 4-1 0 0,-1-1 14 0 0,1 0-6 0 0,0-1 0 0 0,0 0 0 0 0,0 1 0 0 0,1-1 0 0 0,-1 0 0 0 0,1 0 0 0 0,0 0 0 0 0,5 7 0 0 0,8 23-52 0 0,-13-33 46 0 0,-1 0 0 0 0,1 0 0 0 0,-1 0 0 0 0,1 0 0 0 0,-1 0 1 0 0,1 0-1 0 0,0 0 0 0 0,-1-1 0 0 0,1 1 0 0 0,0-1 0 0 0,-1 1 1 0 0,1-1-1 0 0,0 0 0 0 0,0 0 0 0 0,0 0 0 0 0,-1 0 1 0 0,1 0-1 0 0,0 0 0 0 0,0 0 0 0 0,3-1 0 0 0,15 2-49 0 0,-8 1 47 0 0,0 1 0 0 0,0 1 0 0 0,0 0 0 0 0,-1 1 0 0 0,1 0 0 0 0,-1 0 0 0 0,0 2 0 0 0,-1-1 0 0 0,0 1 0 0 0,15 13 0 0 0,-21-16 13 0 0,1 0-1 0 0,-1 0 1 0 0,0 1 0 0 0,0 0-1 0 0,-1 0 1 0 0,0 0 0 0 0,1 0 0 0 0,-2 0-1 0 0,1 1 1 0 0,-1-1 0 0 0,1 1-1 0 0,-2 0 1 0 0,1 0 0 0 0,0-1-1 0 0,-1 1 1 0 0,-1 0 0 0 0,1 0 0 0 0,-1 0-1 0 0,1 1 1 0 0,-2-1 0 0 0,1 0-1 0 0,-1 0 1 0 0,-2 9 0 0 0,1-9 4 0 0,0 0 1 0 0,-1 0 0 0 0,0 0 0 0 0,0 0-1 0 0,0-1 1 0 0,-1 1 0 0 0,0-1 0 0 0,0 0-1 0 0,0 0 1 0 0,-1 0 0 0 0,1-1-1 0 0,-1 1 1 0 0,0-1 0 0 0,-10 6 0 0 0,-7 3 29 0 0,-1 0 1 0 0,-33 12 0 0 0,46-21-25 0 0,-57 24 108 0 0,-87 23 0 0 0,116-41-225 0 0,0-2-1 0 0,-1-1 1 0 0,-77 2-1 0 0,115-9-2 0 0,0 0 0 0 0,0 0-1 0 0,1 0 1 0 0,-1 0-1 0 0,0 0 1 0 0,0 0-1 0 0,1 0 1 0 0,-1 0-1 0 0,0 0 1 0 0,0 0-1 0 0,1 0 1 0 0,-1-1 0 0 0,0 1-1 0 0,1 0 1 0 0,-1-1-1 0 0,0 1 1 0 0,1 0-1 0 0,-1-1 1 0 0,0 1-1 0 0,1-1 1 0 0,-1 1-1 0 0,1-1 1 0 0,-1 1 0 0 0,1-1-1 0 0,-1 0 1 0 0,0 0-1 0 0,1-20-5085 0 0,6-6-3672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0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11749 0 0,'1'0'5414'0'0,"292"14"-3916"0"0,-106-3-601 0 0,81-7-190 0 0,-190-5-1961 0 0,-60 1-720 0 0,1-2-1 0 0,18-4 0 0 0,-9 2-1748 0 0,11-1-3288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0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3169 0 0,'0'0'96'0'0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1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47 5987 0 0,'97'-44'1243'0'0,"-97"43"-1161"0"0,1 1-1 0 0,0 0 1 0 0,0-1 0 0 0,-1 1 0 0 0,1 0-1 0 0,0 0 1 0 0,0-1 0 0 0,0 1-1 0 0,0 0 1 0 0,-1 0 0 0 0,1 0 0 0 0,0 0-1 0 0,0 0 1 0 0,0 0 0 0 0,0 0 0 0 0,-1 0-1 0 0,1 1 1 0 0,0-1 0 0 0,0 0-1 0 0,0 0 1 0 0,-1 1 0 0 0,1-1 0 0 0,0 0-1 0 0,0 1 1 0 0,-1-1 0 0 0,1 1-1 0 0,0-1 1 0 0,-1 1 0 0 0,1-1 0 0 0,-1 1-1 0 0,1 0 1 0 0,0-1 0 0 0,-1 1 0 0 0,1 0-1 0 0,-1-1 1 0 0,0 1 0 0 0,1 0-1 0 0,-1 0 1 0 0,1 1 0 0 0,2 28 2813 0 0,-3-26-2381 0 0,1 37 2242 0 0,0-23-2189 0 0,-1 1-1 0 0,0-1 0 0 0,-1 0 0 0 0,-1 0 1 0 0,-1 0-1 0 0,-5 20 0 0 0,-46 88 751 0 0,-3 9-780 0 0,46-96-581 0 0,1 1-1 0 0,2 0 1 0 0,2 1-1 0 0,2-1 1 0 0,0 67 0 0 0,4-99-250 0 0,-1 0 1 0 0,-1 0 0 0 0,0-1 0 0 0,0 1 0 0 0,0 0 0 0 0,-1-1 0 0 0,0 1-1 0 0,-1-1 1 0 0,1 0 0 0 0,-1 0 0 0 0,-1 0 0 0 0,1-1 0 0 0,-1 1 0 0 0,0-1 0 0 0,-1 0-1 0 0,0-1 1 0 0,-7 7 0 0 0,-10 7-1042 0 0,-1-1-1 0 0,-1-1 1 0 0,-32 16-1 0 0,3-7-2884 0 0,6-11-2581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162 288 7251 0 0,'0'0'6707'0'0,"30"-24"-6627"0"0,-22 3-16 0 0,-4-3-64 0 0,1-3 129 0 0,-5 1 607 0 0,0 2 32 0 0,0-2 145 0 0,-17 0-321 0 0,-21 0-208 0 0,-5 2-224 0 0,-8 2-96 0 0,-8 4-48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3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383 606 3554 0 0,'0'0'4234'0'0,"7"1"-2708"0"0,113 2 2836 0 0,-118-3-4297 0 0,-1 0 1 0 0,0 0 0 0 0,0 0-1 0 0,1-1 1 0 0,-1 1 0 0 0,0-1-1 0 0,0 1 1 0 0,0-1 0 0 0,1 1-1 0 0,-1-1 1 0 0,0 1-1 0 0,0-1 1 0 0,0 0 0 0 0,0 0-1 0 0,0 0 1 0 0,0 0 0 0 0,-1 1-1 0 0,1-1 1 0 0,0 0 0 0 0,0 0-1 0 0,0-1 1 0 0,-1 1 0 0 0,1 0-1 0 0,-1 0 1 0 0,1 0 0 0 0,-1 0-1 0 0,1 0 1 0 0,-1-1 0 0 0,0 1-1 0 0,1 0 1 0 0,-1 0 0 0 0,0-1-1 0 0,0 1 1 0 0,0 0 0 0 0,0-1-1 0 0,0 1 1 0 0,0 0 0 0 0,-1 0-1 0 0,1-1 1 0 0,0 1 0 0 0,-1 0-1 0 0,1 0 1 0 0,0 0 0 0 0,-1-1-1 0 0,0 1 1 0 0,1 0-1 0 0,-1 0 1 0 0,0 0 0 0 0,1 0-1 0 0,-1 0 1 0 0,0 0 0 0 0,0 0-1 0 0,0 0 1 0 0,0 1 0 0 0,0-1-1 0 0,0 0 1 0 0,0 0 0 0 0,-1 0-1 0 0,-13-8-39 0 0,0 1 0 0 0,-1 1 0 0 0,0 0 0 0 0,0 1 0 0 0,0 1 0 0 0,-1 0 0 0 0,0 1 0 0 0,-26-2-1 0 0,-11 1-190 0 0,-80 3-1 0 0,127 2 156 0 0,1 0 1 0 0,-1 1-1 0 0,0 0 0 0 0,0 0 1 0 0,1 1-1 0 0,-1 0 1 0 0,1 0-1 0 0,-1 0 1 0 0,1 1-1 0 0,0 0 0 0 0,0 0 1 0 0,0 1-1 0 0,0 0 1 0 0,1 0-1 0 0,0 0 1 0 0,-7 7-1 0 0,6-5 1 0 0,1 0 0 0 0,0 1 0 0 0,1 0-1 0 0,0 0 1 0 0,0 0 0 0 0,0 1 0 0 0,1-1 0 0 0,0 1 0 0 0,1-1-1 0 0,-1 1 1 0 0,2 0 0 0 0,-1 0 0 0 0,0 12 0 0 0,0-8 81 0 0,2-1 1 0 0,-1 1-1 0 0,2-1 1 0 0,-1 1-1 0 0,1-1 1 0 0,1 1-1 0 0,0-1 0 0 0,1 0 1 0 0,5 15-1 0 0,-5-20-39 0 0,0 0 0 0 0,1 0 0 0 0,-1-1 0 0 0,1 1 0 0 0,0-1 0 0 0,1 0 0 0 0,-1 0 0 0 0,1 0 0 0 0,0-1 0 0 0,0 0 0 0 0,0 0 0 0 0,1 0 0 0 0,-1-1 0 0 0,1 1 0 0 0,0-1 0 0 0,0-1 0 0 0,12 5 0 0 0,-5-3 20 0 0,-1-1 1 0 0,2 0-1 0 0,-1-1 0 0 0,0 0 1 0 0,0-1-1 0 0,1 0 1 0 0,-1-1-1 0 0,15-2 0 0 0,-18 1-16 0 0,-1-1 0 0 0,1 0-1 0 0,-1 0 1 0 0,0-1 0 0 0,0 0-1 0 0,0-1 1 0 0,0 0 0 0 0,0 0-1 0 0,-1-1 1 0 0,0 0 0 0 0,15-12-1 0 0,-3-2-18 0 0,-1-2-1 0 0,-2 0 0 0 0,0-1 1 0 0,-1-1-1 0 0,-1 0 1 0 0,-1-2-1 0 0,-1 1 0 0 0,-1-1 1 0 0,10-33-1 0 0,4-23 943 0 0,25-141 1 0 0,-46 187-401 0 0,0-44 1 0 0,-4 51-521 0 0,1 0 1 0 0,2 0-1 0 0,6-29 1 0 0,-10 57-51 0 0,0 0 1 0 0,0-1-1 0 0,0 1 1 0 0,1 0-1 0 0,-1-1 1 0 0,0 1-1 0 0,0 0 1 0 0,0-1-1 0 0,0 1 1 0 0,0 0-1 0 0,0-1 1 0 0,1 1-1 0 0,-1 0 1 0 0,0 0-1 0 0,0-1 1 0 0,0 1-1 0 0,1 0 1 0 0,-1-1-1 0 0,0 1 1 0 0,0 0-1 0 0,1 0 1 0 0,-1 0-1 0 0,0-1 1 0 0,1 1-1 0 0,-1 0 1 0 0,0 0-1 0 0,1 0 1 0 0,-1 0-1 0 0,0 0 1 0 0,1-1-1 0 0,-1 1 1 0 0,0 0-1 0 0,1 0 1 0 0,-1 0-1 0 0,0 0 1 0 0,1 0-1 0 0,-1 0 1 0 0,0 0-1 0 0,1 0 1 0 0,-1 0-1 0 0,1 1 1 0 0,-1-1-1 0 0,0 0 1 0 0,1 0-1 0 0,-1 0 1 0 0,0 0-1 0 0,0 0 1 0 0,1 0-1 0 0,-1 1 1 0 0,0-1-1 0 0,1 0 1 0 0,-1 0-1 0 0,0 1 1 0 0,0-1-1 0 0,1 0 1 0 0,-1 1-1 0 0,4 19-61 0 0,0 1 0 0 0,-2 0 0 0 0,0 0 0 0 0,-2 0 0 0 0,-1 22-1 0 0,0-1 150 0 0,1 377 621 0 0,0-397-649 0 0,1 0 0 0 0,1-1 0 0 0,8 32 0 0 0,-9-45-410 0 0,2 1 0 0 0,-1-1-1 0 0,1 0 1 0 0,1 0 0 0 0,0 0 0 0 0,0 0 0 0 0,0-1 0 0 0,1 0-1 0 0,0 0 1 0 0,0 0 0 0 0,10 10 0 0 0,-14-16-191 0 0,1 0 0 0 0,0 0 0 0 0,-1 0 0 0 0,1 0 0 0 0,0 0 0 0 0,-1 0 0 0 0,1-1 0 0 0,0 1 1 0 0,0-1-1 0 0,-1 1 0 0 0,1-1 0 0 0,0 1 0 0 0,0-1 0 0 0,0 0 0 0 0,0 0 0 0 0,0 0 0 0 0,3 0 0 0 0,11 0-3912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132 424 12022 0 0,'0'0'3297'0'0,"0"70"-3233"0"0,5-70-720 0 0,11-26-1025 0 0,1-22-2481 0 0</inkml:trace>
  <inkml:trace contextRef="#ctx0" brushRef="#br0" timeOffset="1">230 1 13974 0 0,'0'0'4162'0'0,"-229"0"-4242"0"0,254 0-4722 0 0,43 0-720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4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1 801 8516 0 0,'0'0'7046'0'0,"16"2"-6350"0"0,-1 0-474 0 0,0-1 0 0 0,-1 0 0 0 0,1-1 0 0 0,0-1 0 0 0,28-5 0 0 0,-37 5-183 0 0,-1 0 0 0 0,0 0 0 0 0,0-1 0 0 0,0 1 0 0 0,-1-1 0 0 0,1-1 0 0 0,0 1 0 0 0,-1-1 0 0 0,1 0 0 0 0,-1 0 0 0 0,0 0 0 0 0,0 0 0 0 0,0-1 0 0 0,0 1 0 0 0,-1-1 0 0 0,1 0 0 0 0,-1 0 1 0 0,0-1-1 0 0,0 1 0 0 0,-1-1 0 0 0,1 1 0 0 0,-1-1 0 0 0,0 0 0 0 0,2-8 0 0 0,-1-1 25 0 0,-1 0 0 0 0,-1-1 0 0 0,0 1 0 0 0,-1 0 0 0 0,-1 0 0 0 0,0-1 0 0 0,-1 1 0 0 0,0 0 0 0 0,-1 0 0 0 0,-1 0 0 0 0,0 1 0 0 0,-1-1 0 0 0,-1 1 0 0 0,0 0 0 0 0,0 0 0 0 0,-1 1 0 0 0,-11-15 0 0 0,-24-33 31 0 0,-31-50 20 0 0,66 99-112 0 0,2-1-1 0 0,-1 0 0 0 0,1 0 0 0 0,1 0 0 0 0,0 0 0 0 0,1-1 0 0 0,-3-22 0 0 0,6 29-9 0 0,-1 1-1 0 0,1-1 1 0 0,0 1-1 0 0,1-1 1 0 0,-1 1-1 0 0,3-11 0 0 0,-2 13 5 0 0,1 0-1 0 0,-1 1 0 0 0,0-1 1 0 0,1 0-1 0 0,-1 1 0 0 0,1 0 0 0 0,0-1 1 0 0,0 1-1 0 0,0 0 0 0 0,0 0 1 0 0,0 0-1 0 0,0 0 0 0 0,1 0 1 0 0,-1 0-1 0 0,5-2 0 0 0,13-5-37 0 0,0 0 0 0 0,0 1 0 0 0,1 1 0 0 0,0 1 0 0 0,1 1 0 0 0,25-3 0 0 0,137-8-583 0 0,-176 15 577 0 0,205-3-4672 0 0,-205 3 4007 0 0,7 3-1150 0 0,-12 21-7559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4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0 244 7812 0 0,'0'0'7945'0'0,"9"3"-7302"0"0,-3-2-605 0 0,5 2 282 0 0,-1-1 0 0 0,1 0 0 0 0,0-1 0 0 0,11 1 0 0 0,28-4-92 0 0,0-2 1 0 0,-1-2-1 0 0,1-2 1 0 0,-2-2-1 0 0,1-3 1 0 0,-1-1-1 0 0,-1-3 1 0 0,47-23 0 0 0,-74 30-293 0 0,-1 0 1 0 0,29-21 0 0 0,-45 28-227 0 0,1 1 0 0 0,0-1-1 0 0,-1 0 1 0 0,0 0-1 0 0,1 0 1 0 0,-1-1 0 0 0,0 1-1 0 0,-1-1 1 0 0,1 0-1 0 0,-1 1 1 0 0,1-1 0 0 0,-1 0-1 0 0,-1-1 1 0 0,1 1-1 0 0,0 0 1 0 0,-1 0 0 0 0,0-1-1 0 0,1-6 1 0 0,-2 11 135 0 0,0-1 1 0 0,0 1-1 0 0,0-1 1 0 0,0 1-1 0 0,0-1 1 0 0,0 1-1 0 0,0-1 0 0 0,0 1 1 0 0,0-1-1 0 0,0 1 1 0 0,0-1-1 0 0,0 1 1 0 0,0-1-1 0 0,0 1 1 0 0,-1-1-1 0 0,1 1 1 0 0,0 0-1 0 0,0-1 0 0 0,-1 1 1 0 0,1-1-1 0 0,0 1 1 0 0,0 0-1 0 0,-1-1 1 0 0,1 1-1 0 0,-1-1 1 0 0,1 1-1 0 0,0 0 0 0 0,-2-1 1 0 0,-26-3-6150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5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14 749 7700 0 0,'0'0'4935'0'0,"22"11"-4439"0"0,8 3 21 0 0,31 11-1 0 0,-61-25-496 0 0,1 1 0 0 0,0-1 0 0 0,-1 0 0 0 0,1 0 0 0 0,0 1 0 0 0,-1-1 0 0 0,1 0 0 0 0,0 0 0 0 0,0 0 0 0 0,-1 0 0 0 0,1 0 1 0 0,0 0-1 0 0,-1 0 0 0 0,1 0 0 0 0,0 0 0 0 0,-1 0 0 0 0,1-1 0 0 0,0 1 0 0 0,-1 0 0 0 0,1 0 0 0 0,0-1 0 0 0,-1 1 0 0 0,1 0 0 0 0,0-1 0 0 0,-1 1 0 0 0,1-1 0 0 0,-1 1 0 0 0,1 0 0 0 0,-1-1 1 0 0,1 1-1 0 0,-1-1 0 0 0,1 0 0 0 0,-1 1 0 0 0,0-1 0 0 0,1 1 0 0 0,-1-1 0 0 0,0 0 0 0 0,1 1 0 0 0,-1-1 0 0 0,0-1 0 0 0,0-30 310 0 0,-1 21-234 0 0,2-5 11 0 0,-1 0 0 0 0,-1 0 0 0 0,-1 1 0 0 0,0-1 0 0 0,-1 0 0 0 0,-1 1 0 0 0,-1-1 0 0 0,0 1 0 0 0,-9-19 0 0 0,13 32-106 0 0,-77-173 1005 0 0,70 152-765 0 0,1 0 1 0 0,2-1-1 0 0,0 0 0 0 0,1 0 0 0 0,-1-46 1 0 0,5 65-232 0 0,0 0 0 0 0,0 1 0 0 0,1-1 0 0 0,-1 1 0 0 0,1-1 0 0 0,0 0 0 0 0,0 1 0 0 0,1 0 0 0 0,-1-1 0 0 0,1 1 0 0 0,0 0 0 0 0,0 0 0 0 0,1 0 0 0 0,-1 0 0 0 0,1 0 0 0 0,0 0 0 0 0,0 1 0 0 0,0-1 0 0 0,0 1 0 0 0,0 0 0 0 0,1 0 0 0 0,0 0 0 0 0,0 1 0 0 0,-1-1 0 0 0,2 1 0 0 0,-1 0 0 0 0,7-3 0 0 0,24-10-22 0 0,1 1-1 0 0,0 2 1 0 0,1 1 0 0 0,76-11 0 0 0,155 0-101 0 0,-226 20-197 0 0,70 7 0 0 0,-90-2-402 0 0,-1 1 1 0 0,0 1-1 0 0,0 1 1 0 0,39 16-1 0 0,36 19-5488 0 0,-52-21 2257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5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12534 0 0,'0'0'5634'0'0,"165"0"-6818"0"0,-84 0-1009 0 0,8-15-2225 0 0,-4-3-1473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21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34 3970 0 0,'-3'0'1523'0'0,"2"0"-1456"0"0,1 0-1 0 0,-1 0 1 0 0,1 0-1 0 0,-1 0 1 0 0,1 0-1 0 0,-1 0 1 0 0,1 0-1 0 0,-1 0 1 0 0,0 0 0 0 0,1 0-1 0 0,-1-1 1 0 0,1 1-1 0 0,-1 0 1 0 0,1 0-1 0 0,-1 0 1 0 0,1-1-1 0 0,-1 1 1 0 0,1 0-1 0 0,0-1 1 0 0,-1 1-1 0 0,1 0 1 0 0,-1-1-1 0 0,1 1 1 0 0,0-1-1 0 0,-1 1 1 0 0,1-1 0 0 0,0 0-1 0 0,-2-17 3392 0 0,2 13-2016 0 0,1 119 2069 0 0,-8 227 480 0 0,5-57-3385 0 0,3-269-467 0 0,15-14-342 0 0,427 7 193 0 0,-274-9-41 0 0,380 1 1694 0 0,-550-5-1458 0 0,0 1 1 0 0,1 0-1 0 0,-1 0 1 0 0,-1 0-1 0 0,1 1 1 0 0,-4-9-1 0 0,-5-17-122 0 0,5-7-52 0 0,3-1-1 0 0,3-66 1 0 0,0 33-17 0 0,1 0 10 0 0,10-77 0 0 0,-6 105 12 0 0,0-45 0 0 0,-6 84-19 0 0,0 0 0 0 0,1 1-1 0 0,0-1 1 0 0,-1 1-1 0 0,1-1 1 0 0,0 1-1 0 0,0-1 1 0 0,1 1 0 0 0,-1 0-1 0 0,0 0 1 0 0,1-1-1 0 0,-1 1 1 0 0,1 0 0 0 0,2-2-1 0 0,6-9-46 0 0,-42 11-340 0 0,-257-6 513 0 0,-193-2-107 0 0,401 10-56 0 0,-431 14-643 0 0,488-12 646 0 0,-21 2-331 0 0,45-4 349 0 0,0 0-1 0 0,0 0 0 0 0,0 0 0 0 0,0 0 0 0 0,0 0 1 0 0,0 0-1 0 0,0 0 0 0 0,0 0 0 0 0,0 0 0 0 0,0-1 1 0 0,0 1-1 0 0,0 0 0 0 0,0 0 0 0 0,0 0 0 0 0,0 0 1 0 0,0 0-1 0 0,-1 0 0 0 0,1 0 0 0 0,0 0 0 0 0,0 0 1 0 0,0 0-1 0 0,0 0 0 0 0,0 0 0 0 0,0 0 0 0 0,0 0 1 0 0,27-7-841 0 0,114-25-6864 0 0,-56 15 660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6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3 5827 0 0,'-8'-2'8629'0'0,"8"2"-8524"0"0,0 45 731 0 0,12 478 3355 0 0,-12-519-4165 0 0,9 109 643 0 0,-12 212-1 0 0,-3-282-502 0 0,-2-1 1 0 0,-1-1 0 0 0,-28 75-1 0 0,-64 115 418 0 0,12-28-268 0 0,68-139-220 0 0,6-1-11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27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 5298 0 0,'0'0'3394'0'0,"-22"4"3857"0"0,14-1-6725 0 0,4 2-254 0 0,0 0 0 0 0,0 0-1 0 0,1 0 1 0 0,-1 0 0 0 0,-4 11 0 0 0,2 3 1021 0 0,5-7 313 0 0,23-10-1056 0 0,806 33 1357 0 0,24 30-802 0 0,-311-22-836 0 0,21 2-162 0 0,-233-35-171 0 0,-280-3-443 0 0,-65-8-4556 0 0,11 1 4561 0 0,0 0 0 0 0,0 0 0 0 0,0 0 0 0 0,0-1 0 0 0,0 0 0 0 0,0 0 0 0 0,-5-2 0 0 0,-24-17-4492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57:30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1601 2193 0 0,'6'-2'411'0'0,"5"-8"-453"0"0,0 1 0 0 0,1 0 0 0 0,-1 1-1 0 0,2 0 1 0 0,-1 1 0 0 0,1 1 0 0 0,0 0 0 0 0,1 0 0 0 0,-1 2 0 0 0,1-1 0 0 0,0 2-1 0 0,0 0 1 0 0,23-2 0 0 0,-16 6 238 0 0,-20-1-35 0 0,0 1 0 0 0,-1-1 0 0 0,1 0 0 0 0,0 0 0 0 0,-1 0 0 0 0,1 0 0 0 0,0 0 0 0 0,-1 0 1 0 0,1 0-1 0 0,0 0 0 0 0,-1 0 0 0 0,1 0 0 0 0,0 0 0 0 0,-1 0 0 0 0,1 0 0 0 0,0-1 0 0 0,-1 1 0 0 0,1 0 0 0 0,-1 0 0 0 0,2-1 0 0 0,0-22 1151 0 0,-2 22-1305 0 0,0 0-1 0 0,0 1 0 0 0,0-1 0 0 0,0 1 0 0 0,-1-1 0 0 0,1 0 0 0 0,0 1 0 0 0,0-1 0 0 0,-1 1 0 0 0,1-1 0 0 0,0 1 1 0 0,-1-1-1 0 0,1 1 0 0 0,-1 0 0 0 0,1-1 0 0 0,-1 1 0 0 0,1-1 0 0 0,-1 1 0 0 0,1 0 0 0 0,-1-1 0 0 0,1 1 0 0 0,-1 0 1 0 0,1 0-1 0 0,-21 1 8910 0 0,21 0-8879 0 0,0-1-1 0 0,0 0 1 0 0,0 1 0 0 0,0-1-1 0 0,1 1 1 0 0,-1-1-1 0 0,0 0 1 0 0,0 1-1 0 0,1-1 1 0 0,-1 1 0 0 0,0-1-1 0 0,0 0 1 0 0,1 1-1 0 0,-1-1 1 0 0,0 0-1 0 0,1 1 1 0 0,-1-1-1 0 0,0 0 1 0 0,1 0 0 0 0,-1 0-1 0 0,1 1 1 0 0,-1-1-1 0 0,0 0 1 0 0,1 0-1 0 0,-1 0 1 0 0,1 0 0 0 0,-1 0-1 0 0,1 1 1 0 0,-1-1-1 0 0,1 0 1 0 0,-1 0-1 0 0,0 0 1 0 0,2-1 0 0 0,18 4 127 0 0,0-2 0 0 0,1-1 0 0 0,-1 0 0 0 0,0-2 0 0 0,0 0 1 0 0,0-1-1 0 0,0-1 0 0 0,0-1 0 0 0,-1-1 0 0 0,0-1 0 0 0,29-13 1 0 0,-10 1-131 0 0,-1-2 1 0 0,-1-1-1 0 0,-1-2 0 0 0,52-45 1 0 0,-57 40 151 0 0,-2-2 0 0 0,-2-1 0 0 0,0-1 1 0 0,21-39-1 0 0,42-54 273 0 0,-40 60-438 0 0,-4-2 1 0 0,62-123-1 0 0,-94 162 14 0 0,15-46 1 0 0,-17 42-40 0 0,17-35 1 0 0,-11 34-17 0 0,10-20-3 0 0,34-51 0 0 0,-51 89 8 0 0,1 1 0 0 0,1 0 0 0 0,1 1-1 0 0,0 0 1 0 0,1 1 0 0 0,0 1 0 0 0,23-16 0 0 0,-14 13 1 0 0,-9 4-1 0 0,2 1 0 0 0,-1 1 0 0 0,1 0 0 0 0,0 1 0 0 0,1 1 1 0 0,0 1-1 0 0,32-9 0 0 0,37 4-193 0 0,162 0 0 0 0,-238 13 187 0 0,-1 0 0 0 0,1 0 0 0 0,-1 1 1 0 0,0 0-1 0 0,1 0 0 0 0,-1 1 0 0 0,-1 1 1 0 0,1 0-1 0 0,-1 0 0 0 0,10 7 0 0 0,10 6 25 0 0,2-2-4 0 0,-3-1-2 0 0,-1 1-1 0 0,0 1 1 0 0,29 24 0 0 0,-49-35-5 0 0,1 0 1 0 0,-1 1-1 0 0,0 0 0 0 0,-1 0 0 0 0,1 0 1 0 0,-1 1-1 0 0,-1-1 0 0 0,1 1 0 0 0,-1 0 1 0 0,-1 1-1 0 0,0-1 0 0 0,0 1 0 0 0,0-1 1 0 0,-1 1-1 0 0,2 15 0 0 0,-1 33 20 0 0,-2 1 1 0 0,-3-1-1 0 0,-2 1 0 0 0,-22 107 1 0 0,14-88-16 0 0,3 1 1 0 0,4 0 0 0 0,4 93 0 0 0,2-88 3 0 0,-1-65 4 0 0,0 0 1 0 0,2 0-1 0 0,0 0 0 0 0,0-1 1 0 0,2 1-1 0 0,0-1 0 0 0,2 0 1 0 0,-1 0-1 0 0,2 0 0 0 0,0-1 1 0 0,1 0-1 0 0,1 0 0 0 0,1-1 1 0 0,0 0-1 0 0,17 19 0 0 0,0-6 27 0 0,0-2 0 0 0,2-1 0 0 0,1-2 0 0 0,1-1 0 0 0,1-1 0 0 0,1-1 0 0 0,51 22 0 0 0,-26-18 57 0 0,0-3-1 0 0,2-2 1 0 0,109 20-1 0 0,-117-31-307 0 0,101 1 0 0 0,-17-16-8555 0 0,-94 2 4445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23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 9444 0 0,'0'0'5107'0'0,"0"24"-5051"0"0,1 88 2542 0 0,-17 117 1 0 0,5-145-1964 0 0,-16 113 243 0 0,-3 228-1 0 0,30-388-489 0 0,0-13-1610 0 0,0-12-4069 0 0,0-30 1003 0 0,0-9-3219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25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334 715 8804 0 0,'0'0'4869'0'0,"0"-29"360"0"0,1 24-5147 0 0,-1 0-1 0 0,-1 0 1 0 0,1 0 0 0 0,-1 0 0 0 0,1 0-1 0 0,-2 0 1 0 0,1 1 0 0 0,0-1 0 0 0,-1 0-1 0 0,0 1 1 0 0,0-1 0 0 0,0 1 0 0 0,-1-1-1 0 0,1 1 1 0 0,-1 0 0 0 0,0 0 0 0 0,0 0-1 0 0,-1 0 1 0 0,1 1 0 0 0,-1-1 0 0 0,0 1-1 0 0,0 0 1 0 0,0 0 0 0 0,-7-4 0 0 0,5 4-115 0 0,0-1 0 0 0,0 1 0 0 0,0 0 0 0 0,-1 1 0 0 0,1-1 0 0 0,-1 1 0 0 0,1 0 0 0 0,-1 1 0 0 0,0 0 0 0 0,0 0 0 0 0,0 0 0 0 0,1 1 0 0 0,-1 0 0 0 0,0 1 0 0 0,0-1 0 0 0,0 1 0 0 0,0 0 0 0 0,1 1 0 0 0,-1 0 0 0 0,1 0 0 0 0,-1 0 0 0 0,1 1 0 0 0,-1 0 0 0 0,-9 7 0 0 0,8-5 7 0 0,0 1 0 0 0,1 0 0 0 0,0 1-1 0 0,0-1 1 0 0,1 1 0 0 0,0 1 0 0 0,0-1-1 0 0,1 1 1 0 0,0 0 0 0 0,0 1 0 0 0,1-1-1 0 0,0 1 1 0 0,0 0 0 0 0,1 0 0 0 0,0 0-1 0 0,1 0 1 0 0,-2 13 0 0 0,2-11 22 0 0,1 0-1 0 0,0 0 1 0 0,1 0 0 0 0,1 14-1 0 0,-1-21 7 0 0,1-1 0 0 0,0 0 0 0 0,-1 1 0 0 0,1-1 0 0 0,0 0-1 0 0,1 0 1 0 0,-1 0 0 0 0,0 0 0 0 0,1 0 0 0 0,0 0 0 0 0,0 0-1 0 0,0-1 1 0 0,0 1 0 0 0,0-1 0 0 0,0 1 0 0 0,1-1 0 0 0,-1 0-1 0 0,5 3 1 0 0,1-1 8 0 0,0 0 1 0 0,1 0-1 0 0,-1-1 0 0 0,1 0 0 0 0,0-1 0 0 0,0 0 0 0 0,0 0 0 0 0,0-1 1 0 0,15 0-1 0 0,-3-1 48 0 0,0 0 0 0 0,0-2 0 0 0,26-5 0 0 0,-30 3-22 0 0,0-1 1 0 0,0-1-1 0 0,-1 0 0 0 0,0-1 1 0 0,-1-1-1 0 0,1 0 0 0 0,-1-2 1 0 0,-1 1-1 0 0,0-2 0 0 0,0 0 1 0 0,-1 0-1 0 0,0-2 1 0 0,-1 1-1 0 0,-1-1 0 0 0,0-1 1 0 0,-1 0-1 0 0,0-1 0 0 0,-1 0 1 0 0,-1 0-1 0 0,0-1 0 0 0,-1 0 1 0 0,-1 0-1 0 0,0-1 1 0 0,-1 0-1 0 0,-1 0 0 0 0,2-19 1 0 0,-4 16-13 0 0,0 1 1 0 0,-2-1 0 0 0,0 0 0 0 0,-1 0-1 0 0,-1 0 1 0 0,-1 1 0 0 0,-1-1 0 0 0,0 1 0 0 0,-2 0-1 0 0,0 0 1 0 0,-1 0 0 0 0,-1 1 0 0 0,-14-24-1 0 0,4 13 18 0 0,-1 0 0 0 0,-1 2-1 0 0,-2 0 1 0 0,0 1-1 0 0,-2 2 1 0 0,-43-36-1 0 0,43 48-33 0 0,24 12-7 0 0,0-1 0 0 0,-1 1 0 0 0,1 0 0 0 0,0 0 0 0 0,-1 0 0 0 0,1 0 0 0 0,0 0 0 0 0,0 0 0 0 0,-1 0 0 0 0,1 0 0 0 0,0 0 0 0 0,-1 0-1 0 0,1 0 1 0 0,0 0 0 0 0,0 0 0 0 0,-1 0 0 0 0,1 0 0 0 0,0 0 0 0 0,-1 0 0 0 0,1 0 0 0 0,0 0 0 0 0,0 1 0 0 0,-1-1 0 0 0,1 0 0 0 0,0 0 0 0 0,0 0 0 0 0,-1 0 0 0 0,1 1 0 0 0,0-1-1 0 0,0 0 1 0 0,0 0 0 0 0,-1 0 0 0 0,1 1 0 0 0,0-1 0 0 0,0 0 0 0 0,0 0 0 0 0,0 1 0 0 0,0-1 0 0 0,0 0 0 0 0,-1 1 0 0 0,1-1 0 0 0,0 0 0 0 0,0 1 0 0 0,0 16-132 0 0,0-11 49 0 0,-1 15 14 0 0,1-1 0 0 0,2 0-1 0 0,0 1 1 0 0,0-1-1 0 0,2 0 1 0 0,1 0-1 0 0,0 0 1 0 0,10 20-1 0 0,6 9 96 0 0,3-1-1 0 0,2 0 0 0 0,33 45 1 0 0,-41-67-78 0 0,2-1-1 0 0,1-1 1 0 0,1-1 0 0 0,1-1-1 0 0,0 0 1 0 0,42 26 0 0 0,-48-37-499 0 0,-7-8-1415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2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47 309 14615 0 0,'0'0'5266'0'0,"13"-15"-4732"0"0,0 3-465 0 0,-6 5-61 0 0,0 0 0 0 0,0 0 0 0 0,-1 0-1 0 0,1-1 1 0 0,-2 0 0 0 0,1 0 0 0 0,-1-1-1 0 0,-1 1 1 0 0,1-1 0 0 0,-2 0 0 0 0,5-14-1 0 0,-4 10-169 0 0,-1 0 0 0 0,-1 1-1 0 0,0-1 1 0 0,-1 0-1 0 0,0 0 1 0 0,-1 0-1 0 0,0 0 1 0 0,-4-16-1 0 0,4 27 149 0 0,-1 0-1 0 0,0 0 0 0 0,0-1 1 0 0,0 1-1 0 0,0 0 0 0 0,0 0 0 0 0,-1 1 1 0 0,1-1-1 0 0,0 0 0 0 0,-1 0 0 0 0,0 1 1 0 0,1-1-1 0 0,-1 0 0 0 0,0 1 0 0 0,0 0 1 0 0,0-1-1 0 0,0 1 0 0 0,0 0 1 0 0,0 0-1 0 0,0 0 0 0 0,0 1 0 0 0,0-1 1 0 0,0 0-1 0 0,-1 1 0 0 0,1-1 0 0 0,0 1 1 0 0,-4 0-1 0 0,3-1 26 0 0,-1 1 0 0 0,0 0 0 0 0,1 0 0 0 0,-1 0 0 0 0,0 1 0 0 0,1-1-1 0 0,-1 1 1 0 0,0 0 0 0 0,1 0 0 0 0,-1 0 0 0 0,1 1 0 0 0,-1-1 0 0 0,1 1 0 0 0,0 0 0 0 0,0 0 0 0 0,-6 4 0 0 0,5-1-4 0 0,0 0-1 0 0,1 0 1 0 0,-1 1 0 0 0,1 0 0 0 0,0 0 0 0 0,0 0 0 0 0,1 0 0 0 0,0 0-1 0 0,0 1 1 0 0,0-1 0 0 0,1 0 0 0 0,0 1 0 0 0,0 0 0 0 0,0 10 0 0 0,1-9 27 0 0,0 0 1 0 0,0 1-1 0 0,1-1 1 0 0,0 1-1 0 0,0-1 1 0 0,1 1-1 0 0,0-1 1 0 0,0 0 0 0 0,1 0-1 0 0,0 0 1 0 0,6 11-1 0 0,-2-10-5 0 0,0-1 0 0 0,1 0 0 0 0,0 0 0 0 0,0-1 0 0 0,1 0 0 0 0,0 0 0 0 0,0-1 0 0 0,0 0 0 0 0,1 0 0 0 0,15 6 0 0 0,6 0 10 0 0,0-1 1 0 0,45 11 0 0 0,-27-13-146 0 0,2-2 0 0 0,-1-2 0 0 0,65-2 0 0 0,-111-2-53 0 0,1-1 0 0 0,-1 0 0 0 0,0 0 0 0 0,0-1 0 0 0,1 1 1 0 0,-1-1-1 0 0,0 0 0 0 0,0 0 0 0 0,0-1 0 0 0,8-2 1 0 0,-11 2-116 0 0,1 1 1 0 0,-1-1 0 0 0,1 1 0 0 0,-1-1 0 0 0,0 0 0 0 0,0 1 0 0 0,0-1 0 0 0,0 0 0 0 0,0 0 0 0 0,0 0 0 0 0,-1 1 0 0 0,1-1 0 0 0,-1 0 0 0 0,1 0 0 0 0,-1 0 0 0 0,0 0 0 0 0,1 0 0 0 0,-1 0 0 0 0,0 0 0 0 0,0 0 0 0 0,-1 0 0 0 0,1 0 0 0 0,-1-4 0 0 0,-5-28-6925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26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325 305 11221 0 0,'0'0'2164'0'0,"17"20"34"0"0,3 5-1599 0 0,9 11 313 0 0,54 52 0 0 0,-35-46-669 0 0,-28-26-193 0 0,-1 1 0 0 0,0 1 0 0 0,-1 1 0 0 0,21 29 0 0 0,-38-47 48 0 0,0-1 0 0 0,-1 1-1 0 0,1-1 1 0 0,-1 1 0 0 0,1 0 0 0 0,-1-1 0 0 0,1 1-1 0 0,-1 0 1 0 0,0 0 0 0 0,1-1 0 0 0,-1 1-1 0 0,0 0 1 0 0,0 0 0 0 0,1 0 0 0 0,-1-1 0 0 0,0 1-1 0 0,0 0 1 0 0,0 0 0 0 0,0 0 0 0 0,0 0-1 0 0,0 0 1 0 0,0 1 0 0 0,-15-6 1287 0 0,-22-20-788 0 0,-17-21-536 0 0,-89-99-1 0 0,87 85-143 0 0,-43-42-732 0 0,-116-129-371 0 0,194 200 1290 0 0,20 30-98 0 0,1 0 1 0 0,0 0-1 0 0,0-1 1 0 0,-1 1-1 0 0,1 0 0 0 0,0-1 1 0 0,0 1-1 0 0,-1 0 1 0 0,1-1-1 0 0,0 1 1 0 0,0-1-1 0 0,0 1 0 0 0,0 0 1 0 0,0-1-1 0 0,0 1 1 0 0,0 0-1 0 0,-1-1 1 0 0,1 1-1 0 0,0-1 0 0 0,0 1 1 0 0,1 0-1 0 0,-1-1 1 0 0,0 1-1 0 0,0-1 1 0 0,0 1-1 0 0,0 0 0 0 0,0-1 1 0 0,0 1-1 0 0,0-1 1 0 0,1 1-1 0 0,-1 0 1 0 0,0-1-1 0 0,0 1 0 0 0,0 0 1 0 0,1-1-1 0 0,-1 1 1 0 0,0 0-1 0 0,1-1 1 0 0,19 0 142 0 0,-13 1-144 0 0,633 40-471 0 0,-619-37 432 0 0,-13-3-68 0 0,0 1 0 0 0,0-1 0 0 0,1 2 0 0 0,-1-1 0 0 0,0 1 0 0 0,-1 1 0 0 0,1-1 0 0 0,0 1 0 0 0,12 7 0 0 0,-19-10 57 0 0,-1 1 0 0 0,0-1 0 0 0,1 0 0 0 0,-1 1 1 0 0,1-1-1 0 0,-1 1 0 0 0,0-1 0 0 0,1 1 0 0 0,-1-1 1 0 0,0 1-1 0 0,1-1 0 0 0,-1 0 0 0 0,0 1 0 0 0,0 0 0 0 0,0-1 1 0 0,1 1-1 0 0,-1-1 0 0 0,0 1 0 0 0,0-1 0 0 0,0 1 1 0 0,0-1-1 0 0,0 1 0 0 0,0-1 0 0 0,0 1 0 0 0,0 0 1 0 0,0-1-1 0 0,0 1 0 0 0,0-1 0 0 0,0 1 0 0 0,-1-1 0 0 0,1 1 1 0 0,0-1-1 0 0,0 1 0 0 0,-1-1 0 0 0,1 1 0 0 0,0-1 1 0 0,-1 1-1 0 0,1-1 0 0 0,0 1 0 0 0,-1 0 0 0 0,-1 1-119 0 0,-1 0-1 0 0,1-1 0 0 0,0 1 1 0 0,-1 0-1 0 0,1-1 1 0 0,-1 1-1 0 0,0-1 0 0 0,-4 2 1 0 0,-34 9-1528 0 0,-2-1 1 0 0,-44 4 0 0 0,-17 0-3461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28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2080 7443 0 0,'2'-3'5688'0'0,"13"-20"-4702"0"0,-1 0 0 0 0,-2 0 0 0 0,0-1 0 0 0,15-49-1 0 0,-13 37-61 0 0,28-57 0 0 0,-2 20-485 0 0,-2-3 1 0 0,31-93-1 0 0,-54 121-260 0 0,-1-1-1 0 0,-3 0 0 0 0,-1 0 0 0 0,5-99 0 0 0,-12 58-120 0 0,5 0 1 0 0,3 1 0 0 0,34-127 0 0 0,-35 181-151 0 0,-2 0 1 0 0,-2-1 0 0 0,-1 0 0 0 0,0-49-1 0 0,-5 60-252 0 0,-2 1-1 0 0,-1-1 0 0 0,-9-36 0 0 0,9 41 69 0 0,1 1-1 0 0,0-1 1 0 0,3-38-1 0 0,1 15 588 0 0,-4 40-303 0 0,1 0 0 0 0,-1 1 0 0 0,0 0 0 0 0,1-1 0 0 0,-1 1 0 0 0,0 0 0 0 0,0 0 0 0 0,-1 0 0 0 0,1 0 0 0 0,0 0 0 0 0,-4-2 0 0 0,-4-3 27 0 0,1-1-41 0 0,0 0 0 0 0,-1 1 0 0 0,0 0 0 0 0,0 0 0 0 0,-1 1 0 0 0,0 0 0 0 0,0 1 0 0 0,-1 0 0 0 0,1 1 0 0 0,-1 0 0 0 0,0 1 0 0 0,0 1 0 0 0,0-1 0 0 0,0 2 0 0 0,-14-1 0 0 0,13 2-34 0 0,0 0 0 0 0,1 1 0 0 0,-1 1 0 0 0,0-1 1 0 0,1 2-1 0 0,-18 5 0 0 0,27-7 26 0 0,0 1 1 0 0,0-1-1 0 0,0 1 1 0 0,0-1-1 0 0,0 1 0 0 0,0 0 1 0 0,0 0-1 0 0,0 0 1 0 0,1 1-1 0 0,-1-1 1 0 0,1 1-1 0 0,0-1 0 0 0,0 1 1 0 0,0 0-1 0 0,0 0 1 0 0,0 0-1 0 0,1 0 1 0 0,-1 0-1 0 0,1 0 0 0 0,-1 1 1 0 0,1-1-1 0 0,1 0 1 0 0,-1 1-1 0 0,0-1 0 0 0,1 0 1 0 0,-1 1-1 0 0,1 5 1 0 0,0-7 4 0 0,0 0 0 0 0,0 0-1 0 0,0-1 1 0 0,1 1 0 0 0,-1 0 0 0 0,0-1 0 0 0,1 1 0 0 0,-1 0 0 0 0,1-1 0 0 0,0 1 0 0 0,-1 0 0 0 0,1-1 0 0 0,0 1-1 0 0,0-1 1 0 0,0 0 0 0 0,0 1 0 0 0,0-1 0 0 0,0 0 0 0 0,1 1 0 0 0,-1-1 0 0 0,0 0 0 0 0,1 0 0 0 0,-1 0 0 0 0,0 0-1 0 0,1 0 1 0 0,-1-1 0 0 0,1 1 0 0 0,0 0 0 0 0,-1-1 0 0 0,1 1 0 0 0,0-1 0 0 0,-1 1 0 0 0,3-1 0 0 0,6 2 62 0 0,1-2 0 0 0,-1 1 0 0 0,0-1 0 0 0,17-3 0 0 0,-12 2 92 0 0,-3-1-78 0 0,-1 0 0 0 0,0 0-1 0 0,0-1 1 0 0,0-1 0 0 0,0 1-1 0 0,-1-2 1 0 0,1 0 0 0 0,-1 0-1 0 0,0 0 1 0 0,-1-2 0 0 0,1 1-1 0 0,-1-1 1 0 0,-1 0 0 0 0,1-1 0 0 0,-1 0-1 0 0,0 0 1 0 0,11-17 0 0 0,-13 16 4 0 0,4-2-45 0 0,13 8-291 0 0,-9 4 173 0 0,0 1 0 0 0,0 0 1 0 0,0 1-1 0 0,-1 1 0 0 0,1 0 0 0 0,-1 1 1 0 0,14 6-1 0 0,87 50 127 0 0,-104-55-18 0 0,0 0-1 0 0,-1 0 1 0 0,0 1 0 0 0,-1 1 0 0 0,1-1 0 0 0,12 17 0 0 0,-18-20-3 0 0,0 0 1 0 0,0 1-1 0 0,-1-1 1 0 0,1 1-1 0 0,-1 0 0 0 0,0 0 1 0 0,-1 0-1 0 0,1 0 0 0 0,-1 0 1 0 0,0 0-1 0 0,0 0 1 0 0,-1 0-1 0 0,1 0 0 0 0,-1 1 1 0 0,0-1-1 0 0,-2 9 0 0 0,1-12-80 0 0,1-1-1 0 0,-1 0 0 0 0,0 0 1 0 0,1 0-1 0 0,-1 0 0 0 0,0 0 1 0 0,0-1-1 0 0,0 1 0 0 0,0 0 0 0 0,0 0 1 0 0,0-1-1 0 0,0 1 0 0 0,0 0 1 0 0,0-1-1 0 0,-1 1 0 0 0,1-1 1 0 0,0 1-1 0 0,0-1 0 0 0,0 0 0 0 0,-1 1 1 0 0,1-1-1 0 0,0 0 0 0 0,0 0 1 0 0,-1 0-1 0 0,1 0 0 0 0,0 0 1 0 0,0 0-1 0 0,-1 0 0 0 0,0-1 0 0 0,0 1-639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32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1 5731 0 0,'-5'60'10433'0'0,"-11"43"-7611"0"0,-7 61-3661 0 0,15 82 1158 0 0,-20 217 13 0 0,13-347-144 0 0,-52 191 0 0 0,-111 142 471 0 0,136-353-595 0 0,-34 58-76 0 0,50-106 12 0 0,1 1 1 0 0,3 2-1 0 0,2 0 0 0 0,-14 57 0 0 0,-24 95 54 0 0,52-177-61 0 0,0 0-1 0 0,2 0 1 0 0,1 0 0 0 0,1 1 0 0 0,1-1-1 0 0,4 37 1 0 0,-2 3 2 0 0,-1-66 18 0 0,1 1-9 0 0,-1 1 0 0 0,1-1 1 0 0,0 0-1 0 0,0 0 0 0 0,0 0 0 0 0,0 0 0 0 0,0 0 0 0 0,0 0 0 0 0,0 0 0 0 0,0 0 1 0 0,1 0-1 0 0,-1 0 0 0 0,0 0 0 0 0,0-1 0 0 0,1 1 0 0 0,-1 0 0 0 0,0-1 1 0 0,1 1-1 0 0,2-1 0 0 0,36 9 116 0 0,-27-7-88 0 0,83 15 332 0 0,153 5-1 0 0,100-19-122 0 0,-214-4-185 0 0,655-21 345 0 0,53-2-187 0 0,-383 15-156 0 0,24 7-269 0 0,130-6-88 0 0,-256 4-1350 0 0,-238 5 547 0 0,-111-1 821 0 0,-1 1-1 0 0,1 0 0 0 0,-1 0 1 0 0,0 1-1 0 0,1 0 0 0 0,-1 0 1 0 0,0 1-1 0 0,0 0 0 0 0,11 7 1 0 0,3 3-1290 0 0,37 30 0 0 0,-48-34 923 0 0,0 0 0 0 0,1 0 1 0 0,0-1-1 0 0,0 0 0 0 0,1-1 0 0 0,0 0 0 0 0,1-2 0 0 0,-1 1 0 0 0,20 4 0 0 0,-4-6-347 0 0,-3-4-395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35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1 162 6803 0 0,'-1'36'7716'0'0,"8"-31"-7739"0"0,0-1-1 0 0,1 0 1 0 0,-1-1 0 0 0,0 1 0 0 0,1-1 0 0 0,0-1 0 0 0,0 0 0 0 0,0 0-1 0 0,10 1 1 0 0,1 2 17 0 0,54 7 29 0 0,-1-2 0 0 0,2-4-1 0 0,88-3 1 0 0,-161-3-25 0 0,10 0 31 0 0,1 0-1 0 0,-1 0 1 0 0,1-1-1 0 0,-1-1 1 0 0,22-5 0 0 0,-31 6-4 0 0,1 0 1 0 0,-1 0-1 0 0,0 0 1 0 0,0-1 0 0 0,1 1-1 0 0,-1 0 1 0 0,0-1-1 0 0,-1 0 1 0 0,1 1-1 0 0,0-1 1 0 0,0 0 0 0 0,-1 0-1 0 0,1 0 1 0 0,-1 0-1 0 0,1 0 1 0 0,-1 0-1 0 0,0-1 1 0 0,0 1 0 0 0,0 0-1 0 0,0-1 1 0 0,0 1-1 0 0,-1-1 1 0 0,1 1 0 0 0,-1 0-1 0 0,0-1 1 0 0,1 0-1 0 0,-1 1 1 0 0,0-1-1 0 0,-1 1 1 0 0,1-1 0 0 0,0 1-1 0 0,-1-4 1 0 0,0 3-24 0 0,0-1 0 0 0,0 1 1 0 0,0 0-1 0 0,0 0 0 0 0,0 0 1 0 0,-1-1-1 0 0,1 1 0 0 0,-1 1 1 0 0,0-1-1 0 0,0 0 1 0 0,0 0-1 0 0,0 1 0 0 0,-1-1 1 0 0,1 1-1 0 0,-5-4 0 0 0,-4-2-13 0 0,0 1 0 0 0,-21-11 0 0 0,16 10 7 0 0,-9-7-15 0 0,-1 2 0 0 0,0 1 0 0 0,-1 1 0 0 0,-1 1 0 0 0,1 2 0 0 0,-1 0 0 0 0,-1 2 0 0 0,1 1 0 0 0,-44-2 0 0 0,67 7 6 0 0,0 0 0 0 0,0 1 0 0 0,0 0 0 0 0,0-1 0 0 0,0 1 0 0 0,0 1 0 0 0,1-1 0 0 0,-1 1-1 0 0,0 0 1 0 0,1 0 0 0 0,-1 0 0 0 0,1 0 0 0 0,0 1 0 0 0,0 0 0 0 0,0 0 0 0 0,0 0 0 0 0,0 1 0 0 0,0-1-1 0 0,1 1 1 0 0,-4 4 0 0 0,3-1 9 0 0,0-1-1 0 0,0 1 1 0 0,1 0-1 0 0,0 0 1 0 0,0 1-1 0 0,0-1 1 0 0,1 0-1 0 0,1 1 1 0 0,-1 0-1 0 0,1-1 1 0 0,0 1-1 0 0,1 11 1 0 0,-1 4 13 0 0,1-10 340 0 0,0 1 1 0 0,3 26-1 0 0,-2-36-284 0 0,0-1 0 0 0,0 1 1 0 0,0 0-1 0 0,1 0 0 0 0,-1 0 0 0 0,1-1 1 0 0,0 1-1 0 0,0 0 0 0 0,0-1 0 0 0,1 0 0 0 0,-1 0 1 0 0,1 1-1 0 0,0-1 0 0 0,3 2 0 0 0,3 2 3 0 0,1 0 0 0 0,0-1-1 0 0,0 0 1 0 0,0-1 0 0 0,1 0 0 0 0,0-1-1 0 0,0 0 1 0 0,0-1 0 0 0,0 0-1 0 0,21 2 1 0 0,9-1-47 0 0,70-2 0 0 0,-69-2-45 0 0,-16-1-919 0 0,42-6 0 0 0,-7-4-5165 0 0,-47 8 3522 0 0,5 1-4495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35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7043 0 0,'0'0'8468'0'0,"249"104"-7187"0"0,-184-78-1025 0 0,-14 0-96 0 0,-15-8-96 0 0,-11-3 0 0 0,-7-4-160 0 0,-14-5-1713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7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0 397 11125 0 0,'4'20'3909'0'0,"13"66"-69"0"0,8 121 0 0 0,-24 122-1521 0 0,-3-279-2229 0 0,-2 0 1 0 0,-17 81-1 0 0,21-131-89 0 0,-6 67-927 0 0,8-97 1089 0 0,8-50 0 0 0,3-26-166 0 0,-13-119-38 0 0,6-98-756 0 0,-3 293 733 0 0,1 1 0 0 0,2 0-1 0 0,1 0 1 0 0,1 1 0 0 0,1 0-1 0 0,2 0 1 0 0,1 1 0 0 0,21-36 0 0 0,-20 43 84 0 0,0 1 0 0 0,1 0 0 0 0,1 1 0 0 0,1 0 1 0 0,1 2-1 0 0,0 0 0 0 0,1 1 0 0 0,0 0 0 0 0,1 2 1 0 0,1 0-1 0 0,24-11 0 0 0,-14 11 54 0 0,2 0 0 0 0,0 3-1 0 0,0 0 1 0 0,0 2 0 0 0,49-6-1 0 0,-18 8 136 0 0,123 4-1 0 0,-143 5-108 0 0,0 1-1 0 0,80 18 1 0 0,-105-17-76 0 0,0 0 0 0 0,0 1-1 0 0,-1 1 1 0 0,0 1 0 0 0,-1 1-1 0 0,1 0 1 0 0,-2 1 0 0 0,1 0 0 0 0,13 13-1 0 0,-24-19-19 0 0,-1 1-1 0 0,1-1 0 0 0,-1 0 0 0 0,0 1 1 0 0,0 0-1 0 0,-1 0 0 0 0,0 0 0 0 0,0 1 0 0 0,0-1 1 0 0,0 1-1 0 0,-1-1 0 0 0,0 1 0 0 0,0 0 1 0 0,0 0-1 0 0,-1 0 0 0 0,0 0 0 0 0,0 0 0 0 0,-1 0 1 0 0,0 0-1 0 0,0 9 0 0 0,-2-7 0 0 0,0 0 1 0 0,0 0-1 0 0,0 0 0 0 0,-1 0 0 0 0,-1-1 1 0 0,1 0-1 0 0,-1 0 0 0 0,0 0 1 0 0,-1 0-1 0 0,1 0 0 0 0,-2-1 0 0 0,1 0 1 0 0,-1 0-1 0 0,1 0 0 0 0,-11 7 0 0 0,-13 9 9 0 0,-1-2 0 0 0,-1-1 0 0 0,-1-1 0 0 0,0-2 0 0 0,-49 17 0 0 0,-183 45 31 0 0,173-57-486 0 0,0-5 0 0 0,-2-4 1 0 0,-159 2-1 0 0,250-14 371 0 0,1 0 1 0 0,-1 0 0 0 0,1 0-1 0 0,-1 0 1 0 0,1 0-1 0 0,-1-1 1 0 0,1 1 0 0 0,0 0-1 0 0,-1-1 1 0 0,1 1-1 0 0,-1-1 1 0 0,1 1 0 0 0,0-1-1 0 0,-1 0 1 0 0,1 1-1 0 0,-1-2 1 0 0,1 1 10 0 0,1 1 0 0 0,0-1-1 0 0,0 0 1 0 0,0 1 0 0 0,0-1 0 0 0,0 1 0 0 0,0-1-1 0 0,0 0 1 0 0,0 1 0 0 0,0-1 0 0 0,0 1 0 0 0,0-1-1 0 0,0 0 1 0 0,1 1 0 0 0,-1-1 0 0 0,0 1 0 0 0,0-1-1 0 0,1 1 1 0 0,-1-1 0 0 0,0 1 0 0 0,1-1-1 0 0,-1 1 1 0 0,0-1 0 0 0,1 1 0 0 0,-1-1 0 0 0,1 1-1 0 0,-1-1 1 0 0,1 1 0 0 0,-1 0 0 0 0,1-1 0 0 0,-1 1-1 0 0,2-1 1 0 0,11-7-1286 0 0,1 0 0 0 0,0 1 0 0 0,1 1 0 0 0,0 0 0 0 0,23-6 0 0 0,-6 1-1349 0 0,73-25-6551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36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 15383 0 0,'0'0'2081'0'0,"-43"100"-2225"0"0,32-46 320 0 0,-10 13-32 0 0,2 0-96 0 0,-2-2 0 0 0,3-4-32 0 0,0-13-16 0 0,0-9-656 0 0,3-13-1009 0 0,4-16-1104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68 431 9476 0 0,'0'0'2305'0'0,"6"17"-1422"0"0,-3-9-657 0 0,9 24 1390 0 0,28 55 0 0 0,-32-75-1373 0 0,-1 1-1 0 0,-1 0 1 0 0,0 1-1 0 0,-1 0 1 0 0,0 0-1 0 0,-1 0 1 0 0,-1 0-1 0 0,0 1 1 0 0,1 24-1 0 0,-4-40-176 0 0,-1-1-1 0 0,1 1 1 0 0,-1-1-1 0 0,1 0 1 0 0,-1 1-1 0 0,0-1 1 0 0,1 1-1 0 0,-1-1 1 0 0,0 1-1 0 0,0-1 1 0 0,-2 0-1 0 0,-1-6 176 0 0,-17-23 338 0 0,-1-3-829 0 0,1 0 0 0 0,1-1-1 0 0,2-2 1 0 0,-22-63 0 0 0,33 79 56 0 0,2-1 0 0 0,1 0 0 0 0,1 0 1 0 0,0-1-1 0 0,2 1 0 0 0,0 0 0 0 0,2-1 0 0 0,6-43 0 0 0,-5 59 199 0 0,1 0 1 0 0,-1 1-1 0 0,1-1 0 0 0,0 1 1 0 0,0-1-1 0 0,1 1 0 0 0,0 0 1 0 0,0 0-1 0 0,0 1 0 0 0,1-1 0 0 0,6-5 1 0 0,-1 2 85 0 0,0 1 0 0 0,1 0 0 0 0,0 1 0 0 0,0 0 0 0 0,20-9 0 0 0,-3 5 172 0 0,1 1 0 0 0,1 1 1 0 0,0 1-1 0 0,45-5 0 0 0,-37 8 49 0 0,1 2-1 0 0,-1 2 1 0 0,61 5-1 0 0,-95-4-302 0 0,-1 1-1 0 0,1-1 0 0 0,0 1 1 0 0,-1 0-1 0 0,1 0 1 0 0,0 1-1 0 0,-1-1 0 0 0,0 1 1 0 0,1 0-1 0 0,-1 0 1 0 0,0 0-1 0 0,0 0 0 0 0,0 0 1 0 0,0 1-1 0 0,0 0 1 0 0,3 4-1 0 0,-4-5-7 0 0,-1 1 0 0 0,1-1 1 0 0,-1 1-1 0 0,0 0 0 0 0,1 0 0 0 0,-1-1 1 0 0,-1 1-1 0 0,1 0 0 0 0,0 0 0 0 0,-1 0 0 0 0,0 0 1 0 0,1 0-1 0 0,-1 0 0 0 0,0 0 0 0 0,-1 0 1 0 0,1 0-1 0 0,0 0 0 0 0,-1 0 0 0 0,0 0 0 0 0,1 0 1 0 0,-1-1-1 0 0,-2 5 0 0 0,1-4-3 0 0,0 1 0 0 0,0 0 0 0 0,0 0 0 0 0,-1-1 0 0 0,0 0 0 0 0,1 1 0 0 0,-1-1 0 0 0,0 0 0 0 0,-1 0 0 0 0,1-1 0 0 0,-7 6 0 0 0,-46 20-171 0 0,-1-5-968 0 0,-99 27 1 0 0,12-21-3535 0 0,130-28 1847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3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2357 2033 0 0,'0'0'12704'0'0,"3"0"-12800"0"0,10 0 48 0 0,68 0 1725 0 0,121-14 0 0 0,-139 5-1449 0 0,-29 5-158 0 0,0-1 0 0 0,-1-2 0 0 0,1-1 0 0 0,-1-2 0 0 0,33-14 0 0 0,-56 20 52 0 0,44-20 183 0 0,-1-2-1 0 0,-1-3 0 0 0,71-51 0 0 0,-66 36-165 0 0,-2-3-1 0 0,-3-2 0 0 0,-1-2 1 0 0,-3-2-1 0 0,42-62 0 0 0,-73 85 93 0 0,-1 0 0 0 0,23-63 1 0 0,1-3-115 0 0,16-19-77 0 0,58-173 0 0 0,-47 103-26 0 0,-27 79-38 0 0,-24 58 44 0 0,-9 24-49 0 0,1 1 0 0 0,21-41 0 0 0,9 0-93 0 0,-13 25 125 0 0,23-54 1 0 0,-39 75-56 0 0,0 1 1 0 0,1 0-1 0 0,1 0 0 0 0,0 1 1 0 0,1 1-1 0 0,19-19 0 0 0,92-75-571 0 0,-103 93 720 0 0,0 1-186 0 0,2 1 0 0 0,0 1 0 0 0,32-14 0 0 0,-29 15-15 0 0,-1-1 1 0 0,38-25-1 0 0,-53 32 16 0 0,1 1 0 0 0,0 1 0 0 0,0 0 0 0 0,1 0 0 0 0,-1 1 1 0 0,1 0-1 0 0,0 1 0 0 0,11-1 0 0 0,9-3-31 0 0,29-4-82 0 0,0 3 1 0 0,1 2-1 0 0,0 3 1 0 0,74 6-1 0 0,-106-1 188 0 0,0 2-1 0 0,-1 0 1 0 0,1 2 0 0 0,-1 1 0 0 0,0 1-1 0 0,36 18 1 0 0,-20-5 18 0 0,-1 2 0 0 0,77 55 1 0 0,-109-70 11 0 0,0 0 0 0 0,-1 1 0 0 0,1 1 0 0 0,-2 0 0 0 0,0 0 0 0 0,0 0 0 0 0,-1 1 0 0 0,0 1 0 0 0,-1-1 0 0 0,0 1 0 0 0,-1 0 0 0 0,-1 1 0 0 0,0 0 0 0 0,-1-1 0 0 0,3 19 0 0 0,6 18 60 0 0,2 0 1 0 0,3-1 0 0 0,1-1 0 0 0,40 68-1 0 0,-22-41-52 0 0,-28-56-5 0 0,-1 1-1 0 0,-1 0 1 0 0,-1 1-1 0 0,4 25 1 0 0,6 88 337 0 0,-13-96-259 0 0,1 1 1 0 0,2-1-1 0 0,21 70 1 0 0,1-27-76 0 0,-9-23 25 0 0,53 107 1 0 0,-27-76 124 0 0,29 49 486 0 0,-64-122-595 0 0,1-1-1 0 0,1-1 0 0 0,1 1 0 0 0,0-2 0 0 0,0 0 1 0 0,24 17-1 0 0,16 4 3 0 0,2-2 0 0 0,93 39 1 0 0,-46-25 102 0 0,-16-7 196 0 0,2-4-1 0 0,2-4 1 0 0,1-4-1 0 0,1-4 1 0 0,185 22 0 0 0,7-13-297 0 0,186 18-35 0 0,-463-50 833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18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180 110 2337 0 0,'0'3'3032'0'0,"0"43"4236"0"0,-11 130-5336 0 0,-11 6-1409 0 0,4-20-515 0 0,17-159-52 0 0,-1 12 329 0 0,0 0 1 0 0,-1 0 0 0 0,-1-1 0 0 0,0 1 0 0 0,-12 26-1 0 0,15-40-252 0 0,6 0 140 0 0,434-35-43 0 0,-29 0-186 0 0,-358 32 30 0 0,112 3-42 0 0,-143 1 28 0 0,0 0 0 0 0,0 1 1 0 0,0 2-1 0 0,0 0 0 0 0,31 12 0 0 0,-52-16 90 0 0,0-1 0 0 0,0 0 0 0 0,1 0 0 0 0,-1 0 0 0 0,0 0 0 0 0,0 1-1 0 0,1-1 1 0 0,-1 0 0 0 0,0 0 0 0 0,0 0 0 0 0,1 0 0 0 0,-1 0 0 0 0,0 0 0 0 0,0 0 0 0 0,1 1 0 0 0,-1-1 0 0 0,0 0 0 0 0,0 0 0 0 0,1 0 0 0 0,-1 0-1 0 0,0 0 1 0 0,0 0 0 0 0,1 0 0 0 0,-1-1 0 0 0,0 1 0 0 0,0 0 0 0 0,1 0 0 0 0,-1 0 0 0 0,0 0 0 0 0,0 0 0 0 0,1 0 0 0 0,-1 0 0 0 0,0 0-1 0 0,0-1 1 0 0,0 1 0 0 0,1 0 0 0 0,-1 0 0 0 0,0 0 0 0 0,0-1 0 0 0,0 1 0 0 0,1 0 0 0 0,-1 0 0 0 0,0 0 0 0 0,0-1 0 0 0,0 1 0 0 0,0 0 0 0 0,0 0-1 0 0,0-1 1 0 0,0 1 0 0 0,0 0 0 0 0,1 0 0 0 0,-1-1 0 0 0,0 1 0 0 0,0 0 0 0 0,0 0 0 0 0,0-1 0 0 0,0 1 0 0 0,0 0 0 0 0,0 0 0 0 0,-1-1-1 0 0,1 1 1 0 0,0 0 0 0 0,0 0 0 0 0,0-1 0 0 0,0 1 0 0 0,-10-28-35 0 0,2 2 7 0 0,6 9-27 0 0,1 1 0 0 0,0-1 0 0 0,1 1 0 0 0,2 0 0 0 0,-1-1 0 0 0,2 1 0 0 0,0 0-1 0 0,1 0 1 0 0,0 0 0 0 0,10-21 0 0 0,-7 18 32 0 0,-1 0 0 0 0,-1 1 0 0 0,-1-2 0 0 0,-1 1 0 0 0,2-25 0 0 0,-5-101 224 0 0,-1 73-282 0 0,1-73 28 0 0,0 144-40 0 0,-17 1-589 0 0,-207-1 900 0 0,-357 8-304 0 0,314 23-17 0 0,231-24 41 0 0,0 2 0 0 0,1 2 0 0 0,0 1 0 0 0,1 2 0 0 0,-42 21 0 0 0,73-32-109 0 0,-1 0 0 0 0,1 0 1 0 0,0 0-1 0 0,0 0 0 0 0,0 0 0 0 0,0 1 1 0 0,-5 4-1 0 0,13-6-1104 0 0,4-2 658 0 0,0 0-1 0 0,1 0 1 0 0,-1-2-1 0 0,0 1 0 0 0,0-1 1 0 0,0 0-1 0 0,16-9 1 0 0,43-23-5719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19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6947 0 0,'-3'1'499'0'0,"0"0"-388"0"0,-1 0 0 0 0,1 0 0 0 0,0 0 0 0 0,0 1-1 0 0,0 0 1 0 0,0-1 0 0 0,0 1 0 0 0,1 0 0 0 0,-1 0 0 0 0,1 1 0 0 0,-1-1-1 0 0,1 0 1 0 0,-3 4 0 0 0,2-1 67 0 0,0 0 0 0 0,0 0 0 0 0,1 1-1 0 0,0-1 1 0 0,0 1 0 0 0,0-1 0 0 0,-2 10 0 0 0,-8 59 1225 0 0,4 0 0 0 0,2 1 0 0 0,7 102 0 0 0,0-79-676 0 0,-3 40 75 0 0,0 7-293 0 0,19 168-1 0 0,-6-236-662 0 0,7 67 401 0 0,-13-52-3064 0 0,-5-129 19 0 0,0-18-3104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52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10 3362 0 0,'0'-10'11108'0'0,"0"15"-11273"0"0,0 26 155 0 0,0-24 14 0 0,-1-1 1 0 0,1 0-1 0 0,-2 0 1 0 0,1 0 0 0 0,-1 0-1 0 0,0 0 1 0 0,0 0-1 0 0,-5 10 1 0 0,-4 8-14 0 0,10-18 8 0 0,0 0 1 0 0,0 0-1 0 0,0 0 1 0 0,1 0-1 0 0,0 0 1 0 0,0-1 0 0 0,2 9-1 0 0,-1 7 21 0 0,-4 175 665 0 0,4-193-627 0 0,-1 1 0 0 0,1 0-1 0 0,1-1 1 0 0,-1 1 0 0 0,0-1 0 0 0,1 0-1 0 0,0 1 1 0 0,0-1 0 0 0,0 0 0 0 0,0 0-1 0 0,3 3 1 0 0,29 30 178 0 0,-14-18 143 0 0,-2-2-339 0 0,1-1 1 0 0,27 18 0 0 0,19 15 525 0 0,-7-5-366 0 0,-50-37-195 0 0,0 1 0 0 0,0 0 0 0 0,0 0 0 0 0,11 14 0 0 0,-13-14 5 0 0,0 1 1 0 0,1-2-1 0 0,0 1 1 0 0,0-1-1 0 0,1 0 1 0 0,12 8 0 0 0,-15-11 9 0 0,-1 1 1 0 0,0-1 0 0 0,0 0 0 0 0,-1 1 0 0 0,1 0 0 0 0,-1 0 0 0 0,0 0-1 0 0,0 1 1 0 0,4 6 0 0 0,18 23-13 0 0,-15-24 24 0 0,0 1 1 0 0,-1 1 0 0 0,0 0 0 0 0,12 24-1 0 0,24 56 36 0 0,-45-91-70 0 0,7 17 18 0 0,-2 1 1 0 0,0 0-1 0 0,-1 0 0 0 0,-1 0 0 0 0,0 20 0 0 0,3 11 45 0 0,-3-17 316 0 0,-1 59 0 0 0,-3-53-248 0 0,0-36-116 0 0,0 1 1 0 0,0 0 0 0 0,0-1 0 0 0,0 1 0 0 0,-1-1 0 0 0,0 1-1 0 0,0-1 1 0 0,0 0 0 0 0,0 0 0 0 0,0 0 0 0 0,-1 0-1 0 0,1 0 1 0 0,-5 3 0 0 0,-40 34 203 0 0,-230 161-78 0 0,125-77-128 0 0,140-115-6 0 0,0 0-1 0 0,-18 11 1 0 0,20-15-2 0 0,1 0 1 0 0,0 2-1 0 0,0-1 0 0 0,1 1 1 0 0,0 0-1 0 0,-12 13 0 0 0,-5 10-3 0 0,17-22-1 0 0,0 1-1 0 0,1 0 1 0 0,-1 1 0 0 0,2 0-1 0 0,-1 0 1 0 0,2 1 0 0 0,-7 14 0 0 0,9-11-2 0 0,1 0 0 0 0,0 0 1 0 0,1 1-1 0 0,1-1 0 0 0,0 0 1 0 0,1 0-1 0 0,3 15 0 0 0,-1-19 19 0 0,0-1-1 0 0,1 0 1 0 0,0 0 0 0 0,0 0-1 0 0,6 9 1 0 0,-5-11-5 0 0,-1 1 0 0 0,0 0 0 0 0,0 0 0 0 0,-1 0 0 0 0,0 0 0 0 0,2 12 0 0 0,-4-16-10 0 0,1 0 0 0 0,-1 1 0 0 0,1-1 0 0 0,-1 0 0 0 0,1 0 0 0 0,0 0 0 0 0,1 0 0 0 0,-1-1 0 0 0,1 1 0 0 0,0-1 0 0 0,3 4 0 0 0,3 5-10 0 0,-9-12-15 0 0,0 0 1 0 0,0 0 0 0 0,0 0-1 0 0,0 1 1 0 0,0-1 0 0 0,0 0 0 0 0,0 0-1 0 0,1 0 1 0 0,-1 0 0 0 0,0 1-1 0 0,0-1 1 0 0,0 0 0 0 0,0 0 0 0 0,0 0-1 0 0,0 0 1 0 0,1 0 0 0 0,-1 1-1 0 0,0-1 1 0 0,0 0 0 0 0,0 0 0 0 0,0 0-1 0 0,1 0 1 0 0,-1 0 0 0 0,0 0-1 0 0,0 0 1 0 0,0 0 0 0 0,0 0-1 0 0,1 0 1 0 0,-1 0 0 0 0,0 0 0 0 0,0 0-1 0 0,0 0 1 0 0,1 0 0 0 0,-1 0-1 0 0,0 0 1 0 0,0 0 0 0 0,0 0 0 0 0,1 0-1 0 0,-1 0 1 0 0,0 0 0 0 0,0 0-1 0 0,0 0 1 0 0,0 0 0 0 0,1 0 0 0 0,-1 0-1 0 0,0 0 1 0 0,0 0 0 0 0,0-1-1 0 0,0 1 1 0 0,1 0 0 0 0,-1 0 0 0 0,0 0-1 0 0,0 0 1 0 0,0 0 0 0 0,0-1-1 0 0,0 1 1 0 0,0 0 0 0 0,0 0-1 0 0,1 0 1 0 0,-1 0 0 0 0,0-1 0 0 0,0 1-1 0 0,0 0 1 0 0,0 0 0 0 0,0 0-1 0 0,0-1 1 0 0,0 1 0 0 0,2-18-2174 0 0,-2-20-1933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56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5 3522 0 0,'0'-5'9748'0'0,"0"515"-8886"0"0,-1-498-854 0 0,-1 0 1 0 0,1 0-1 0 0,-2 0 0 0 0,0 0 1 0 0,-5 14-1 0 0,4-15 8 0 0,0 0-1 0 0,1 1 1 0 0,0 0 0 0 0,1 0-1 0 0,0 14 1 0 0,1-10 424 0 0,1-10-381 0 0,0 0 1 0 0,0 0 0 0 0,0 0-1 0 0,1-1 1 0 0,2 12-1 0 0,-1-14-13 0 0,-1-1 0 0 0,0 1 0 0 0,1-1 0 0 0,-1 1 0 0 0,1-1 0 0 0,0 0-1 0 0,-1 1 1 0 0,1-1 0 0 0,0 0 0 0 0,1 0 0 0 0,-1-1 0 0 0,0 1 0 0 0,0 0 0 0 0,1-1-1 0 0,2 2 1 0 0,58 32 286 0 0,69 42 177 0 0,-85-41-505 0 0,-28-22 1 0 0,0 0-1 0 0,29 16 1 0 0,-46-29-8 0 0,4 2 50 0 0,1 0 0 0 0,-1 0 0 0 0,0 1 0 0 0,0 0 0 0 0,-1 0 0 0 0,1 1-1 0 0,-1-1 1 0 0,8 10 0 0 0,20 25 49 0 0,-13-15-78 0 0,-16-21-14 0 0,-1 0 0 0 0,0 1 0 0 0,0 0 1 0 0,0-1-1 0 0,0 1 0 0 0,-1 0 0 0 0,1 1 0 0 0,-1-1 0 0 0,2 7 0 0 0,13 44 92 0 0,-5-16 81 0 0,10 56 1 0 0,-19-78-155 0 0,0 3 83 0 0,1 36 0 0 0,-3-50-79 0 0,-1-1 0 0 0,0 1 1 0 0,0 0-1 0 0,-1 0 1 0 0,0-1-1 0 0,0 1 1 0 0,0 0-1 0 0,0-1 1 0 0,-1 1-1 0 0,0-1 1 0 0,0 1-1 0 0,-1-1 1 0 0,1 0-1 0 0,-1 0 0 0 0,0 0 1 0 0,-5 5-1 0 0,-48 75 257 0 0,43-63-225 0 0,-1 0 0 0 0,-1-1 0 0 0,-35 37 1 0 0,27-35-8 0 0,-1-1 1 0 0,-1-1 0 0 0,-1-1 0 0 0,-53 30 0 0 0,58-40-46 0 0,0 1 1 0 0,0 1 0 0 0,1 0-1 0 0,1 2 1 0 0,0 1 0 0 0,-19 18-1 0 0,28-21-8 0 0,0 0 0 0 0,1 1 1 0 0,0 0-1 0 0,1 0 0 0 0,0 1 0 0 0,1 0 0 0 0,1 0 1 0 0,0 1-1 0 0,1 0 0 0 0,0 0 0 0 0,2 0 0 0 0,-4 29 0 0 0,-5 32 323 0 0,-2 111-1 0 0,14-52-54 0 0,1-131-218 0 0,-1 0-1 0 0,1 0 1 0 0,-1 0-1 0 0,2 0 0 0 0,-1 0 1 0 0,0 0-1 0 0,1 0 1 0 0,-1 0-1 0 0,1 0 1 0 0,0-1-1 0 0,0 1 1 0 0,1-1-1 0 0,2 4 1 0 0,42 41 314 0 0,-23-25-324 0 0,-9-10 3 0 0,0 0 1 0 0,21 14 0 0 0,-23-19-192 0 0,-1 1-1 0 0,0 0 1 0 0,-1 1-1 0 0,18 20 1 0 0,-21-14-539 0 0,-7-6-1098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58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2 5330 0 0,'0'0'7220'0'0,"0"0"-7212"0"0,0 0 1 0 0,0 0-1 0 0,0 0 1 0 0,0 0 0 0 0,0 0-1 0 0,-1-1 1 0 0,1 1-1 0 0,0 0 1 0 0,0 0-1 0 0,0 0 1 0 0,0 0 0 0 0,-1 0-1 0 0,1 0 1 0 0,0 0-1 0 0,0 0 1 0 0,0 0 0 0 0,-1 0-1 0 0,1 0 1 0 0,0 0-1 0 0,0 0 1 0 0,0 0-1 0 0,-1 0 1 0 0,1 0 0 0 0,0 0-1 0 0,0 0 1 0 0,0 0-1 0 0,-1 0 1 0 0,1 0-1 0 0,0 0 1 0 0,0 0 0 0 0,0 0-1 0 0,0 1 1 0 0,-1-1-1 0 0,1 0 1 0 0,0 0-1 0 0,0 0 1 0 0,0 0 0 0 0,0 0-1 0 0,0 0 1 0 0,-1 1-1 0 0,1-1 1 0 0,0 680 4155 0 0,-11-416-3670 0 0,14-99 193 0 0,-3 133-152 0 0,-4-266-454 0 0,-1-1 1 0 0,-16 52-1 0 0,1-5-2 0 0,14-45-62 0 0,1 0 0 0 0,-2 64-1 0 0,6-72-12 0 0,-2 1 0 0 0,-1-1 0 0 0,-1 0 0 0 0,-1-1 0 0 0,-10 25 0 0 0,7-20-3 0 0,1 1 0 0 0,-8 53 0 0 0,12 93 28 0 0,4-116-50 0 0,1-59 20 0 0,-1 0 0 0 0,0 0-1 0 0,1 0 1 0 0,-1 0 0 0 0,1 0-1 0 0,-1 0 1 0 0,1 0 0 0 0,0 0-1 0 0,-1 0 1 0 0,1 0 0 0 0,0-1 0 0 0,0 1-1 0 0,0 0 1 0 0,0-1 0 0 0,-1 1-1 0 0,1 0 1 0 0,0-1 0 0 0,0 1-1 0 0,0-1 1 0 0,0 1 0 0 0,0-1 0 0 0,0 0-1 0 0,0 1 1 0 0,1-1 0 0 0,-1 0-1 0 0,0 0 1 0 0,0 0 0 0 0,2 0 0 0 0,36 3 17 0 0,-38-3-14 0 0,1102 22 1026 0 0,-318-11-668 0 0,-189-72-200 0 0,62-2-117 0 0,-597 62-8 0 0,0 2 0 0 0,-1 3 1 0 0,73 14-1 0 0,-110-13 46 0 0,93 17 195 0 0,-99-20-157 0 0,1-1-1 0 0,-1 0 1 0 0,0-1-1 0 0,33-5 1 0 0,-38 2-58 0 0,-1 0 0 0 0,1-1 1 0 0,14-7-1 0 0,-17 6-146 0 0,0 1 0 0 0,1 1 0 0 0,-1-1 0 0 0,1 2 0 0 0,0-1 0 0 0,-1 1 0 0 0,12 0 0 0 0,-12 2-131 0 0,9-1-456 0 0,0 1-1 0 0,20 3 1 0 0,-34-3 454 0 0,0 1 1 0 0,0 0 0 0 0,0 0 0 0 0,0 0 0 0 0,0 0 0 0 0,0 1 0 0 0,0-1-1 0 0,-1 1 1 0 0,1 0 0 0 0,0 0 0 0 0,-1 0 0 0 0,0 1 0 0 0,1-1-1 0 0,4 7 1 0 0,-5-3-809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59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15 640 5202 0 0,'-15'2'14522'0'0,"16"-9"-14376"0"0,-1 0 0 0 0,1-1 0 0 0,0 1 1 0 0,1 0-1 0 0,0 0 0 0 0,0 0 0 0 0,1 0 1 0 0,-1 0-1 0 0,6-9 0 0 0,5-5-175 0 0,23-30 0 0 0,-13 20 84 0 0,139-234 31 0 0,-69 103-100 0 0,-91 160 0 0 0,-1 0 1 0 0,0 0-1 0 0,1 0 1 0 0,-1 0-1 0 0,1 0 0 0 0,0 0 1 0 0,0 0-1 0 0,0 1 1 0 0,0-1-1 0 0,0 1 0 0 0,0-1 1 0 0,0 1-1 0 0,0 0 0 0 0,1-1 1 0 0,2 0-1 0 0,0 1-76 0 0,1 0 1 0 0,-1 1-1 0 0,0-1 0 0 0,1 1 0 0 0,8 0 0 0 0,4 1 145 0 0,-16-1-58 0 0,0 0-1 0 0,0 1 0 0 0,1-1 0 0 0,-1 1 0 0 0,0 0 1 0 0,0 0-1 0 0,0 0 0 0 0,0 0 0 0 0,0 0 0 0 0,0 0 1 0 0,0 0-1 0 0,-1 0 0 0 0,1 1 0 0 0,0-1 1 0 0,-1 1-1 0 0,1 0 0 0 0,-1-1 0 0 0,1 1 0 0 0,1 3 1 0 0,25 46-128 0 0,-16-26 103 0 0,-2-8 28 0 0,28 51-3 0 0,-3 1 0 0 0,30 81 1 0 0,-63-145-114 0 0,-1 1 1 0 0,1 0-1 0 0,-1 0 1 0 0,-1 0-1 0 0,1 0 1 0 0,-1 8-1 0 0,0-14-35 0 0,-1 1-1 0 0,0 0 1 0 0,0-1-1 0 0,0 1 0 0 0,1-1 1 0 0,-1 1-1 0 0,0-1 1 0 0,0 0-1 0 0,0 1 1 0 0,0-1-1 0 0,0 0 1 0 0,0 0-1 0 0,0 0 0 0 0,0 1 1 0 0,0-1-1 0 0,0 0 1 0 0,0 0-1 0 0,0 0 1 0 0,0-1-1 0 0,0 1 1 0 0,-2 0-1 0 0,0-1-489 0 0,-27 0-3462 0 0,-5-9-2759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9:59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7139 0 0,'0'0'8308'0'0,"98"-17"-7267"0"0,-33 8 495 0 0,7-3-1024 0 0,4 3-431 0 0,-11 2-818 0 0,-22 3-2016 0 0,-18 2-2241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7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1 12374 0 0,'0'0'5010'0'0,"-43"159"-2065"0"0,-8-57-640 0 0,-13 21-496 0 0,2 11-640 0 0,4 1-593 0 0,15-9-480 0 0,11-16-32 0 0,21-27-96 0 0,11-23 48 0 0,0-29-736 0 0,0-23-945 0 0,11-8-960 0 0,-11-35-369 0 0,0-17-5794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00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58 8276 0 0,'0'0'6203'0'0,"-4"-9"-5254"0"0,2 3-717 0 0,1 3-185 0 0,1 1 1 0 0,-1 0-1 0 0,1 0 1 0 0,-1 0-1 0 0,0 0 1 0 0,0 0-1 0 0,0 0 0 0 0,0 0 1 0 0,0 0-1 0 0,0 1 1 0 0,-1-1-1 0 0,1 0 1 0 0,-1 1-1 0 0,1-1 1 0 0,-1 1-1 0 0,1-1 1 0 0,-1 1-1 0 0,0 0 0 0 0,0-1 1 0 0,0 1-1 0 0,0 0 1 0 0,0 0-1 0 0,0 0 1 0 0,0 1-1 0 0,0-1 1 0 0,-4 0-1 0 0,-8 0 20 0 0,0 2-1 0 0,0 0 1 0 0,0 0 0 0 0,0 1-1 0 0,0 1 1 0 0,0 0 0 0 0,1 1-1 0 0,-22 9 1 0 0,27-9 1 0 0,0 0 1 0 0,-1 1 0 0 0,1 0-1 0 0,1 0 1 0 0,-1 1 0 0 0,1 0-1 0 0,0 0 1 0 0,1 0 0 0 0,-1 1-1 0 0,1 0 1 0 0,0 1 0 0 0,1-1-1 0 0,-9 18 1 0 0,11-19 7 0 0,0 0 1 0 0,1 0 0 0 0,0 1-1 0 0,0-1 1 0 0,1 1-1 0 0,0-1 1 0 0,0 1-1 0 0,0 0 1 0 0,1-1 0 0 0,1 12-1 0 0,-1-15-54 0 0,0 1 0 0 0,1 0-1 0 0,0-1 1 0 0,0 1-1 0 0,0-1 1 0 0,0 1 0 0 0,1-1-1 0 0,-1 0 1 0 0,1 0 0 0 0,0 1-1 0 0,0-1 1 0 0,0 0-1 0 0,0-1 1 0 0,0 1 0 0 0,1 0-1 0 0,-1-1 1 0 0,1 1 0 0 0,0-1-1 0 0,0 0 1 0 0,4 3-1 0 0,4 1-6 0 0,0-2-1 0 0,0 1 0 0 0,1-1 0 0 0,-1-1 1 0 0,1 0-1 0 0,0-1 0 0 0,13 1 0 0 0,87 0 118 0 0,-98-3-113 0 0,14-1-160 0 0,1-2 1 0 0,0-1 0 0 0,-1-1 0 0 0,0-1 0 0 0,0-1 0 0 0,31-14 0 0 0,13-10-3060 0 0,-4-6-3368 0 0,-40 19 119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00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9989 0 0,'0'0'5319'0'0,"-5"8"-4633"0"0,4-6-612 0 0,-2 3 56 0 0,0 0 1 0 0,0 0-1 0 0,1 0 1 0 0,-1 0 0 0 0,1 0-1 0 0,1 1 1 0 0,-1-1-1 0 0,1 0 1 0 0,0 1 0 0 0,0 0-1 0 0,0 7 1 0 0,-1 221 3254 0 0,1-115-4425 0 0,1 0-6177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01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8420 0 0,'0'0'6099'0'0,"209"-28"-4931"0"0,-140 22-47 0 0,3 4-625 0 0,-3 2-432 0 0,-11 0-272 0 0,-15 0-993 0 0,-7 0-1824 0 0,-11 4-929 0 0,-10 2-1648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05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1660 2241 0 0,'0'-7'11350'0'0,"4"3"-10572"0"0,10 1-720 0 0,0 2 0 0 0,0 0 1 0 0,0 0-1 0 0,26 3 0 0 0,1 0-2 0 0,-26-2 162 0 0,0-1 1 0 0,0 0-1 0 0,-1-1 0 0 0,1 0 1 0 0,0-1-1 0 0,-1-1 0 0 0,0 0 1 0 0,0-1-1 0 0,0-1 0 0 0,-1 0 1 0 0,14-9-1 0 0,-5 4-167 0 0,1 0 0 0 0,40-13 0 0 0,-8 4-12 0 0,-9-3 85 0 0,-1-1 1 0 0,56-41-1 0 0,-43 26-177 0 0,-41 28-40 0 0,5-2 268 0 0,0-1 1 0 0,-1-1 0 0 0,0-1 0 0 0,-2-1-1 0 0,1 0 1 0 0,20-26 0 0 0,21-32-143 0 0,-28 37-3 0 0,42-65 0 0 0,-59 77 12 0 0,12-18 124 0 0,-2-1-1 0 0,34-79 1 0 0,-42 79-118 0 0,2 1 0 0 0,49-77 0 0 0,-52 97-32 0 0,-2 0-1 0 0,-1-1 1 0 0,-1 0-1 0 0,-1-1 1 0 0,9-30-1 0 0,-15 40-32 0 0,1 0 0 0 0,1 0 0 0 0,0 1 0 0 0,2 0 0 0 0,-1 1 0 0 0,2 0 0 0 0,21-24 0 0 0,3-4 49 0 0,-26 33-68 0 0,-1 0 0 0 0,1 0 0 0 0,19-14-1 0 0,-20 18 47 0 0,0-1-1 0 0,-1 0 0 0 0,1-1 0 0 0,-1 0 0 0 0,-1 0 0 0 0,0-1 0 0 0,9-13 0 0 0,-11 17-44 0 0,-1-1 0 0 0,1 1 0 0 0,-1 0 0 0 0,1 0-1 0 0,0 0 1 0 0,1 0 0 0 0,-1 1 0 0 0,9-5-1 0 0,43-23-71 0 0,-44 24 96 0 0,-6 5-55 0 0,0 1-1 0 0,1-1 0 0 0,-1 1 0 0 0,0 0 0 0 0,1 1 0 0 0,-1-1 0 0 0,1 1 0 0 0,11 2 0 0 0,1-1-30 0 0,23-3 37 0 0,-22 1 19 0 0,-1 1 0 0 0,36 3-1 0 0,-36 2 19 0 0,0 1-1 0 0,-1 1 1 0 0,0 1-1 0 0,-1 0 0 0 0,30 19 1 0 0,-11-7 15 0 0,-16-10 48 0 0,-1 0 0 0 0,-1 2 0 0 0,0 0 0 0 0,0 1 0 0 0,-1 0 0 0 0,-1 2 0 0 0,0 0 0 0 0,26 33 0 0 0,30 67 821 0 0,105 224-1 0 0,-147-277-819 0 0,2-2-1 0 0,4 0 1 0 0,46 59 0 0 0,-17-30-66 0 0,-38-50 90 0 0,2-1-1 0 0,37 39 0 0 0,-55-67-9 0 0,6 6 0 0 0,-1 0 0 0 0,0 2 0 0 0,-1-1 0 0 0,24 40 1 0 0,-26-36-23 0 0,1 0 0 0 0,2-1 1 0 0,0 0-1 0 0,27 25 1 0 0,-34-36 44 0 0,0 0 73 0 0,1-2 1 0 0,-1 1-1 0 0,1-1 0 0 0,0 0 1 0 0,1-1-1 0 0,-1-1 0 0 0,1 1 1 0 0,21 6-1 0 0,8-1 145 0 0,50 9-1 0 0,-49-12-343 0 0,104 19 479 0 0,197 11 1 0 0,-131-32-3840 0 0,-210-5 3265 0 0,0-1 1 0 0,0 0-1 0 0,0 0 1 0 0,-1 0-1 0 0,1 0 0 0 0,0 0 1 0 0,0 0-1 0 0,0 0 1 0 0,-1 0-1 0 0,1-1 1 0 0,0 1-1 0 0,0 0 1 0 0,0 0-1 0 0,-1-1 1 0 0,1 1-1 0 0,0 0 1 0 0,0-1-1 0 0,-1 1 0 0 0,1-1 1 0 0,0 1-1 0 0,-1-1 1 0 0,1 1-1 0 0,-1-1 1 0 0,1 1-1 0 0,0-1 1 0 0,-1 0-1 0 0,1 1 1 0 0,-1-1-1 0 0,0 0 0 0 0,1 1 1 0 0,-1-1-1 0 0,0 0 1 0 0,1 0-1 0 0,-1 1 1 0 0,0-1-1 0 0,0 0 1 0 0,1 0-1 0 0,-1 0 1 0 0,0 1-1 0 0,0-1 1 0 0,0 0-1 0 0,0 0 0 0 0,0 0 1 0 0,0 0-1 0 0,0 1 1 0 0,-1-1-1 0 0,1 0 1 0 0,0-1-1 0 0,0-21-5107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0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1642 4226 0 0,'-14'-10'12787'0'0,"25"-2"-11874"0"0,41-17 298 0 0,-3 3-397 0 0,-1-3 1 0 0,44-34 0 0 0,-18 5-430 0 0,-20 18-24 0 0,-2-3 0 0 0,-1-2 0 0 0,65-76 1 0 0,-76 65 124 0 0,54-97 0 0 0,-61 96-100 0 0,54-73-277 0 0,-52 81-72 0 0,37-68 1 0 0,-35 42-9 0 0,-21 40-22 0 0,1 0 0 0 0,2 1 0 0 0,1 1 0 0 0,47-57 0 0 0,-4 11-11 0 0,-51 62-148 0 0,1 0 0 0 0,0 0 0 0 0,1 2 0 0 0,1 0 0 0 0,0 0 0 0 0,29-20 1 0 0,-24 22 93 0 0,1 1 1 0 0,0 1 0 0 0,1 1 0 0 0,0 1-1 0 0,0 1 1 0 0,1 1 0 0 0,0 1 0 0 0,1 1-1 0 0,-1 0 1 0 0,45-1 0 0 0,396 18-701 0 0,-442-8 703 0 0,0 0 0 0 0,0 2 1 0 0,-1 1-1 0 0,0 1 0 0 0,0 1 0 0 0,19 11 0 0 0,-6-4 98 0 0,-8-4 14 0 0,-1 2 0 0 0,0 1 0 0 0,-1 0 1 0 0,-1 2-1 0 0,0 1 0 0 0,-2 1 0 0 0,0 0 0 0 0,-1 2 1 0 0,-1 0-1 0 0,-1 1 0 0 0,0 1 0 0 0,-2 1 0 0 0,-1 0 1 0 0,-1 1-1 0 0,14 37 0 0 0,3 10 42 0 0,-3 1-1 0 0,26 107 1 0 0,9 53 71 0 0,-51-202-97 0 0,1 0-1 0 0,1-1 1 0 0,1-1 0 0 0,2 0-1 0 0,25 33 1 0 0,-5-16-17 0 0,2-2 0 0 0,2-1 0 0 0,61 49 0 0 0,-76-71 64 0 0,1-2 0 0 0,0-1-1 0 0,1-1 1 0 0,1-1 0 0 0,0-2-1 0 0,2-1 1 0 0,48 15 0 0 0,-38-21 39 0 0,0-2 0 0 0,1-1 0 0 0,0-2 1 0 0,50-5-1 0 0,-11 2-179 0 0,159 1 91 0 0,-137 0-5150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1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 5939 0 0,'-26'-1'7055'0'0,"42"0"-6485"0"0,16 3-342 0 0,0 1 0 0 0,0 1 1 0 0,0 1-1 0 0,50 17 0 0 0,120 56-236 0 0,-155-56-2 0 0,0 3 0 0 0,-1 2-1 0 0,-2 1 1 0 0,49 41-1 0 0,-68-48 81 0 0,-1 2 0 0 0,0 0 0 0 0,-2 2 0 0 0,-1 0 0 0 0,-1 2 0 0 0,-1 0-1 0 0,28 54 1 0 0,-38-60 147 0 0,-1 1 1 0 0,-2 0-1 0 0,0 0 0 0 0,-1 0 0 0 0,-1 1 0 0 0,-1-1 0 0 0,-1 1 1 0 0,-1 0-1 0 0,-3 25 0 0 0,1-36-88 0 0,-1 1 0 0 0,0 0 0 0 0,0-1-1 0 0,-2 0 1 0 0,0 0 0 0 0,0 0 0 0 0,-1 0 0 0 0,0 0 0 0 0,-1-1-1 0 0,0 0 1 0 0,-1 0 0 0 0,0-1 0 0 0,-1 1 0 0 0,0-2 0 0 0,-1 1 0 0 0,0-1-1 0 0,0 0 1 0 0,-1-1 0 0 0,-14 9 0 0 0,6-5-23 0 0,0 0-1 0 0,-1-2 1 0 0,0 0 0 0 0,0-1 0 0 0,-1-1 0 0 0,0-1-1 0 0,-1-1 1 0 0,0-1 0 0 0,0 0 0 0 0,-40 2-1 0 0,39-6-114 0 0,0 0 0 0 0,0-2 0 0 0,-39-7 0 0 0,52 7-50 0 0,1-1 0 0 0,0-1 0 0 0,1 0 0 0 0,-1 0 0 0 0,0 0 0 0 0,1-1 0 0 0,0 0 0 0 0,-1 0 0 0 0,2-1 0 0 0,-1 0 0 0 0,1 0 1 0 0,-1 0-1 0 0,-5-8 0 0 0,10 12 46 0 0,1-1 1 0 0,-1 1 0 0 0,1-1 0 0 0,0 1 0 0 0,-1-1 0 0 0,1 0 0 0 0,0 0 0 0 0,0 1-1 0 0,0-1 1 0 0,1 0 0 0 0,-1 0 0 0 0,0 0 0 0 0,1 0 0 0 0,-1 0 0 0 0,1 0-1 0 0,0 0 1 0 0,-1 0 0 0 0,1 0 0 0 0,0 0 0 0 0,1-2 0 0 0,-1 2 7 0 0,1 1 1 0 0,0 0-1 0 0,-1-1 1 0 0,1 1-1 0 0,0 0 1 0 0,0-1-1 0 0,0 1 1 0 0,0 0-1 0 0,1 0 1 0 0,-1 0-1 0 0,0 0 1 0 0,0 0-1 0 0,1 0 1 0 0,-1 0-1 0 0,0 0 1 0 0,1 1 0 0 0,-1-1-1 0 0,1 0 1 0 0,2 0-1 0 0,9-2-21 0 0,1 0 1 0 0,0 1-1 0 0,0 0 0 0 0,21 0 1 0 0,-32 2 9 0 0,93-3-91 0 0,188 19-1 0 0,-247-11 85 0 0,0 2-1 0 0,0 1 1 0 0,0 2-1 0 0,-1 2 1 0 0,-1 1-1 0 0,0 1 1 0 0,-1 3-1 0 0,36 22 1 0 0,-58-29-47 0 0,-10-8-193 0 0,0 0 0 0 0,1 0 0 0 0,-1 0 0 0 0,0-1 0 0 0,0 1 0 0 0,1-1 1 0 0,-1 1-1 0 0,5 1 0 0 0,-6-17-3149 0 0,-1-11-972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4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724 79 4818 0 0,'-10'-4'2058'0'0,"0"-1"-1"0"0,0 0 1 0 0,-12-9 0 0 0,-23-11-81 0 0,33 20-1875 0 0,1 0 0 0 0,-1 1 0 0 0,-1 1 0 0 0,1 0 1 0 0,0 1-1 0 0,-1 0 0 0 0,1 1 0 0 0,-1 0 0 0 0,0 1 1 0 0,1 0-1 0 0,-1 1 0 0 0,1 1 0 0 0,-1 0 1 0 0,1 1-1 0 0,-18 5 0 0 0,9 1-156 0 0,0 1 0 0 0,0 1 0 0 0,1 1 0 0 0,0 1 0 0 0,1 1 0 0 0,-33 30 0 0 0,28-21 17 0 0,2 1 0 0 0,1 0 0 0 0,0 2 0 0 0,-24 41 0 0 0,30-37 25 0 0,0 0 0 0 0,2 1 0 0 0,1 0 0 0 0,1 1 0 0 0,2 0 0 0 0,1 1 0 0 0,-3 36 0 0 0,5-9 32 0 0,2 0-1 0 0,3 0 0 0 0,8 67 0 0 0,-4-97 28 0 0,2-1-1 0 0,0 0 0 0 0,2-1 0 0 0,2 0 0 0 0,0 0 0 0 0,2 0 0 0 0,1-1 1 0 0,1-1-1 0 0,1 0 0 0 0,2-1 0 0 0,0-1 0 0 0,2 0 0 0 0,37 39 0 0 0,-29-38 6 0 0,0-2 0 0 0,2 0 0 0 0,1-2 0 0 0,0-1 0 0 0,2-2 0 0 0,0 0 0 0 0,1-3 0 0 0,1 0 0 0 0,0-2 0 0 0,1-2 0 0 0,41 10 0 0 0,7-7 15 0 0,0-4 0 0 0,1-3-1 0 0,0-4 1 0 0,111-9 0 0 0,-140 1-38 0 0,0-1 0 0 0,-1-4 0 0 0,0-1-1 0 0,0-3 1 0 0,62-25 0 0 0,-84 27-10 0 0,-1-2 0 0 0,0-1 0 0 0,-1-1 0 0 0,-1-2 0 0 0,-1-1 0 0 0,-1-1 0 0 0,0-1 0 0 0,-1-1 0 0 0,38-45 0 0 0,-51 51 104 0 0,-1-2 0 0 0,0 1 1 0 0,-1-2-1 0 0,-1 1 1 0 0,-1-1-1 0 0,-1-1 1 0 0,0 1-1 0 0,-1-1 1 0 0,-2 0-1 0 0,0-1 1 0 0,-1 1-1 0 0,-1-1 0 0 0,0 1 1 0 0,-2-1-1 0 0,-1 0 1 0 0,0 1-1 0 0,-1-1 1 0 0,-2 1-1 0 0,0-1 1 0 0,-1 1-1 0 0,-14-36 1 0 0,7 33-27 0 0,0 1 0 0 0,-1 1 0 0 0,-1 0 0 0 0,-2 1 1 0 0,0 0-1 0 0,-32-30 0 0 0,16 21-67 0 0,-2 1 0 0 0,0 2 0 0 0,-44-25 0 0 0,44 32-86 0 0,-1 2 0 0 0,0 1 0 0 0,-1 2 1 0 0,-1 1-1 0 0,0 2 0 0 0,-1 1 0 0 0,0 2 0 0 0,0 2 1 0 0,-1 1-1 0 0,0 3 0 0 0,-39 1 0 0 0,78 1 42 0 0,-21 0-388 0 0,1 2 0 0 0,-30 5 0 0 0,45-6 203 0 0,1 0 0 0 0,0 0 0 0 0,0 0 0 0 0,0 0 0 0 0,0 1 0 0 0,0 0 0 0 0,0 0 0 0 0,0 0 1 0 0,1 0-1 0 0,-1 1 0 0 0,0-1 0 0 0,1 1 0 0 0,0 0 0 0 0,0 0 0 0 0,0 0 0 0 0,0 0 0 0 0,0 1 1 0 0,-2 3-1 0 0,5-7 114 0 0,0 1 0 0 0,0-1 0 0 0,-1 0 0 0 0,1 1 0 0 0,0-1 0 0 0,0 0 0 0 0,-1 1 0 0 0,1-1 0 0 0,0 1 0 0 0,0-1 0 0 0,0 0 0 0 0,0 1 0 0 0,-1-1 0 0 0,1 1 0 0 0,0-1-1 0 0,0 1 1 0 0,0-1 0 0 0,0 0 0 0 0,0 1 0 0 0,0-1 0 0 0,0 1 0 0 0,0-1 0 0 0,0 1 0 0 0,1-1 0 0 0,-1 0 0 0 0,0 1 0 0 0,0-1 0 0 0,0 1 0 0 0,0-1 0 0 0,1 0 0 0 0,-1 1 0 0 0,0-1 0 0 0,0 0 0 0 0,1 1 0 0 0,-1-1 0 0 0,0 0 0 0 0,0 1 0 0 0,1-1 0 0 0,-1 0 0 0 0,0 1 0 0 0,1-1 0 0 0,0 0 0 0 0,22 2-2856 0 0,-17-2 2332 0 0,56 0-3932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1 6675 0 0,'0'0'5621'0'0,"-11"13"-4668"0"0,-38 52 817 0 0,-53 95 1 0 0,-36 92 469 0 0,38-37-1464 0 0,87-183-723 0 0,2 0 0 0 0,1 1 0 0 0,2 0 0 0 0,-7 63 0 0 0,14-90-47 0 0,1 0 0 0 0,0 0 0 0 0,0 0 0 0 0,0 0 0 0 0,1 0 0 0 0,-1 0 0 0 0,2-1 0 0 0,2 11 0 0 0,-3-13-5 0 0,1-1-1 0 0,-1 1 1 0 0,1 0-1 0 0,0-1 1 0 0,0 1-1 0 0,0-1 1 0 0,0 0-1 0 0,0 0 1 0 0,1 0-1 0 0,-1 0 1 0 0,1 0-1 0 0,-1 0 1 0 0,1-1-1 0 0,0 1 1 0 0,0-1-1 0 0,-1 1 1 0 0,1-1-1 0 0,4 1 1 0 0,15 3-1 0 0,0-1 1 0 0,1-1 0 0 0,-1-1-1 0 0,1-1 1 0 0,-1-1 0 0 0,1 0-1 0 0,40-8 1 0 0,-7-2-165 0 0,0-3 0 0 0,82-29 1 0 0,105-58-1742 0 0,63-52-5077 0 0,-192 84 1166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5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 13430 0 0,'0'0'1729'0'0,"210"-42"656"0"0,-73 16-1264 0 0,7-4-849 0 0,-6 0-272 0 0,-19 2-368 0 0,-29 0-2322 0 0,-32 6-4161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5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9492 0 0,'0'0'5507'0'0,"264"-12"-3986"0"0,-156-1-1089 0 0,8-1-384 0 0,-15-7-432 0 0,-7-3-2786 0 0,-11-2-4273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07:2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12918 0 0,'0'0'8692'0'0,"188"-42"-7780"0"0,-58 14-912 0 0,25-2-48 0 0,11 4 32 0 0,-14 9-416 0 0,-29 16-945 0 0,-30 1-1056 0 0,-35 5-1665 0 0,-29 23-3873 0 0</inkml:trace>
  <inkml:trace contextRef="#ctx0" brushRef="#br0" timeOffset="1">1329 376 13830 0 0,'0'0'2850'0'0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5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567 99 8628 0 0,'0'0'9874'0'0,"-3"-4"-8703"0"0,-4-4-1147 0 0,-1 0 0 0 0,1 0 0 0 0,-1 0 0 0 0,-1 1 1 0 0,1 1-1 0 0,-1-1 0 0 0,-1 1 0 0 0,1 1 0 0 0,-1 0 0 0 0,0 0 0 0 0,0 1 0 0 0,0 0 0 0 0,-1 1 0 0 0,1 0 1 0 0,-1 1-1 0 0,0 0 0 0 0,0 0 0 0 0,1 1 0 0 0,-1 1 0 0 0,0 0 0 0 0,0 0 0 0 0,0 1 0 0 0,0 0 0 0 0,0 1 1 0 0,0 1-1 0 0,1-1 0 0 0,-1 2 0 0 0,-10 4 0 0 0,0 3-63 0 0,1 0 1 0 0,0 2-1 0 0,0 0 1 0 0,2 1-1 0 0,-1 1 1 0 0,2 1-1 0 0,0 0 0 0 0,1 2 1 0 0,1-1-1 0 0,0 2 1 0 0,2 0-1 0 0,-16 29 0 0 0,25-41 53 0 0,0 1 0 0 0,1 0-1 0 0,0 0 1 0 0,0 0-1 0 0,1 0 1 0 0,0 0-1 0 0,0 1 1 0 0,1-1-1 0 0,0 1 1 0 0,1-1 0 0 0,0 13-1 0 0,1-19-5 0 0,-1 0 0 0 0,0 1 0 0 0,1-1 0 0 0,-1 0 0 0 0,1 1 0 0 0,0-1 0 0 0,0 0 0 0 0,0 0 0 0 0,0 0 0 0 0,0 0 0 0 0,1 0 0 0 0,-1 0 0 0 0,0 0 1 0 0,1 0-1 0 0,0 0 0 0 0,-1-1 0 0 0,1 1 0 0 0,0-1 0 0 0,0 1 0 0 0,0-1 0 0 0,0 0 0 0 0,0 1 0 0 0,0-1 0 0 0,0 0 0 0 0,0 0 0 0 0,1-1 0 0 0,-1 1 0 0 0,4 0 0 0 0,6 2 13 0 0,1-1 1 0 0,-1-1 0 0 0,1-1-1 0 0,16 0 1 0 0,-12 0 13 0 0,7-2-16 0 0,-1 0 1 0 0,1-2-1 0 0,0-1 0 0 0,-1 0 0 0 0,0-2 0 0 0,-1-1 0 0 0,1-1 0 0 0,-1 0 0 0 0,-1-2 0 0 0,0 0 0 0 0,0-2 1 0 0,-2 0-1 0 0,1-1 0 0 0,-2-1 0 0 0,0-1 0 0 0,0-1 0 0 0,-2 0 0 0 0,19-26 0 0 0,-34 44-17 0 0,-1-1 0 0 0,0 0 0 0 0,0 0 0 0 0,0 0 1 0 0,0 1-1 0 0,0-1 0 0 0,0 0 0 0 0,0 0 0 0 0,0 0 0 0 0,0 1 0 0 0,0-1 0 0 0,0 0 0 0 0,0 0 0 0 0,0 0 0 0 0,1 0 0 0 0,-1 1 0 0 0,0-1 0 0 0,0 0 0 0 0,0 0 1 0 0,0 0-1 0 0,0 0 0 0 0,1 0 0 0 0,-1 1 0 0 0,0-1 0 0 0,0 0 0 0 0,0 0 0 0 0,1 0 0 0 0,-1 0 0 0 0,0 0 0 0 0,0 0 0 0 0,0 0 0 0 0,1 0 0 0 0,-1 0 0 0 0,0 0 1 0 0,0 0-1 0 0,0 0 0 0 0,1 0 0 0 0,-1 0 0 0 0,0 0 0 0 0,0 0 0 0 0,0 0 0 0 0,1 0 0 0 0,-1 0 0 0 0,0 0 0 0 0,0 0 0 0 0,0 0 0 0 0,1 0 0 0 0,-1-1 1 0 0,0 1-1 0 0,0 0 0 0 0,0 0 0 0 0,0 0 0 0 0,1 0 0 0 0,-4 25-125 0 0,-4 2 41 0 0,-1-1-1 0 0,-19 42 0 0 0,-6 15 259 0 0,25-57-147 0 0,0 2-1 0 0,2-1 0 0 0,1 0 0 0 0,1 1 0 0 0,1 0 0 0 0,2 0 1 0 0,0 0-1 0 0,6 42 0 0 0,-5-67-79 0 0,1 0 1 0 0,0-1-1 0 0,-1 1 1 0 0,1 0-1 0 0,0 0 0 0 0,1-1 1 0 0,-1 1-1 0 0,0-1 1 0 0,1 1-1 0 0,-1-1 0 0 0,1 1 1 0 0,0-1-1 0 0,0 0 1 0 0,0 0-1 0 0,0 0 1 0 0,0 0-1 0 0,0 0 0 0 0,1 0 1 0 0,3 2-1 0 0,-1-2-421 0 0,0 0 0 0 0,0 0 0 0 0,1-1 0 0 0,-1 1-1 0 0,1-1 1 0 0,-1 0 0 0 0,1-1 0 0 0,0 1 0 0 0,6-1 0 0 0,31 0-5230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6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15 7315 0 0,'0'0'8223'0'0,"-10"-4"-6617"0"0,0 1-1512 0 0,0 1-1 0 0,-1 0 1 0 0,1 1 0 0 0,-1 0 0 0 0,1 0-1 0 0,-1 1 1 0 0,1 0 0 0 0,-1 1 0 0 0,1 1 0 0 0,-1-1-1 0 0,1 2 1 0 0,-15 4 0 0 0,-5 3-35 0 0,0 1 1 0 0,1 2-1 0 0,-34 20 1 0 0,48-25 8 0 0,2 1 0 0 0,-1 0 0 0 0,1 1 0 0 0,0 0 0 0 0,1 1 0 0 0,1 1 1 0 0,-15 17-1 0 0,22-24-21 0 0,0 0 0 0 0,1 1 0 0 0,-1 0 1 0 0,1 0-1 0 0,0 0 0 0 0,1 0 0 0 0,0 0 0 0 0,-1 0 1 0 0,2 1-1 0 0,-1-1 0 0 0,1 1 0 0 0,0-1 1 0 0,0 1-1 0 0,1-1 0 0 0,0 1 0 0 0,0 0 0 0 0,1-1 1 0 0,0 1-1 0 0,0-1 0 0 0,3 13 0 0 0,-2-14-15 0 0,1 0 0 0 0,-1 0 0 0 0,0-1 0 0 0,1 1 0 0 0,0-1 1 0 0,0 0-1 0 0,1 0 0 0 0,-1 0 0 0 0,1 0 0 0 0,0 0 0 0 0,0-1 0 0 0,0 0 0 0 0,5 4 0 0 0,2 0 19 0 0,1-1-1 0 0,0 0 1 0 0,0-1-1 0 0,15 5 1 0 0,4-2 1 0 0,-1 0 1 0 0,1-3-1 0 0,0 0 1 0 0,33 0-1 0 0,-7-4 34 0 0,76-8 1 0 0,-110 5-77 0 0,0-2 0 0 0,0-1 1 0 0,-1 0-1 0 0,1-2 0 0 0,-1 0 1 0 0,0-2-1 0 0,33-17 0 0 0,-48 22-15 0 0,1-1-1 0 0,-1 0 0 0 0,-1 0 1 0 0,1 0-1 0 0,10-12 0 0 0,-14 13 7 0 0,0 1-1 0 0,-1-1 1 0 0,1 0 0 0 0,-1 0-1 0 0,0 0 1 0 0,0 0 0 0 0,-1-1-1 0 0,1 1 1 0 0,-1 0 0 0 0,0-1-1 0 0,1-8 1 0 0,-2 9-2 0 0,0 1 0 0 0,0-1-1 0 0,-1 0 1 0 0,1 0 0 0 0,-1 1 0 0 0,0-1 0 0 0,0 0 0 0 0,0 1 0 0 0,0-1 0 0 0,-1 1 0 0 0,1-1-1 0 0,-1 1 1 0 0,0 0 0 0 0,0 0 0 0 0,0 0 0 0 0,-1 0 0 0 0,1 0 0 0 0,-1 0 0 0 0,1 1-1 0 0,-1-1 1 0 0,0 1 0 0 0,0-1 0 0 0,0 1 0 0 0,0 0 0 0 0,0 0 0 0 0,-5-1 0 0 0,-11-6-7 0 0,0 1 1 0 0,0 1-1 0 0,-32-8 1 0 0,46 13 5 0 0,-25-6-59 0 0,0 2 0 0 0,-1 1-1 0 0,1 1 1 0 0,-1 1 0 0 0,0 2-1 0 0,0 1 1 0 0,-40 5 0 0 0,66-4-22 0 0,1 0 0 0 0,-1 0 1 0 0,1 0-1 0 0,0 1 1 0 0,0-1-1 0 0,0 1 1 0 0,0 0-1 0 0,0 0 1 0 0,-4 4-1 0 0,6-5-45 0 0,1 0 0 0 0,-1 1 0 0 0,1-1-1 0 0,-1 1 1 0 0,1 0 0 0 0,0 0-1 0 0,-1-1 1 0 0,1 1 0 0 0,0 0 0 0 0,0 0-1 0 0,1 0 1 0 0,-1 0 0 0 0,0 0-1 0 0,1 0 1 0 0,-1 0 0 0 0,1 0-1 0 0,0 0 1 0 0,-1 1 0 0 0,1 2 0 0 0,0-3-39 0 0,0 0 1 0 0,0-1-1 0 0,0 1 1 0 0,1 0 0 0 0,-1 0-1 0 0,0-1 1 0 0,1 1 0 0 0,-1 0-1 0 0,1-1 1 0 0,-1 1-1 0 0,1-1 1 0 0,0 1 0 0 0,0 0-1 0 0,0-1 1 0 0,0 0 0 0 0,0 1-1 0 0,0-1 1 0 0,0 0-1 0 0,0 1 1 0 0,1-1 0 0 0,1 2-1 0 0,6 2-829 0 0,1 0 0 0 0,-1 0 0 0 0,1-1 0 0 0,11 3 0 0 0,-13-4 318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7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1017 15863 0 0,'0'0'5069'0'0,"7"-12"-4695"0"0,4-7-313 0 0,-2 5-45 0 0,0 0 1 0 0,-1 0-1 0 0,-1-1 0 0 0,0 0 1 0 0,-1 0-1 0 0,7-31 1 0 0,-11 28-10 0 0,-1-1 0 0 0,0 1 0 0 0,-2 0 0 0 0,0 0 0 0 0,-1-1 1 0 0,-1 1-1 0 0,-1 0 0 0 0,0 1 0 0 0,-1-1 0 0 0,-1 1 0 0 0,-10-20 0 0 0,12 28-5 0 0,-68-168 230 0 0,64 150-17 0 0,0 0-1 0 0,2-1 1 0 0,1 1 0 0 0,-2-52-1 0 0,6 72-147 0 0,1-1-1 0 0,0 1 1 0 0,1-1 0 0 0,0 1-1 0 0,0 0 1 0 0,1-1-1 0 0,-1 1 1 0 0,2 0-1 0 0,-1 0 1 0 0,1 0-1 0 0,0 0 1 0 0,5-8-1 0 0,-3 9-14 0 0,0-1 0 0 0,1 1 1 0 0,0 0-1 0 0,0 0 0 0 0,1 1 0 0 0,-1-1 0 0 0,1 1 0 0 0,0 1 0 0 0,1 0 0 0 0,12-6 0 0 0,12-4-64 0 0,2 2-1 0 0,-1 1 1 0 0,2 2-1 0 0,-1 1 0 0 0,69-6 1 0 0,179 6-2783 0 0,-223 8 1178 0 0,-6 3-2628 0 0,-51-3 3774 0 0,-1 1 1 0 0,1-1-1 0 0,-1 1 0 0 0,1-1 0 0 0,-1 1 0 0 0,0 0 0 0 0,1 0 0 0 0,-1-1 0 0 0,0 1 0 0 0,1 0 0 0 0,-1 0 0 0 0,0 1 0 0 0,0-1 0 0 0,1 2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8676 0 0,'0'0'6083'0'0,"253"-6"-4691"0"0,-181 5-927 0 0,-4-1-433 0 0,1 2-64 0 0,-8-2-801 0 0,4-9-2384 0 0,-3-8-2978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7780 0 0,'0'0'5768'0'0,"31"-11"-3976"0"0,97-30-319 0 0,-126 40-1430 0 0,1 0-1 0 0,-1 1 1 0 0,1-1-1 0 0,0 1 0 0 0,-1-1 1 0 0,1 1-1 0 0,0 0 1 0 0,-1 0-1 0 0,1 0 1 0 0,-1 0-1 0 0,1 1 1 0 0,0-1-1 0 0,-1 1 1 0 0,1-1-1 0 0,-1 1 1 0 0,1 0-1 0 0,-1 0 1 0 0,1 0-1 0 0,-1 0 1 0 0,0 1-1 0 0,0-1 1 0 0,1 1-1 0 0,-1-1 1 0 0,0 1-1 0 0,0 0 1 0 0,0 0-1 0 0,-1 0 1 0 0,1 0-1 0 0,0 0 1 0 0,-1 0-1 0 0,1 0 1 0 0,-1 0-1 0 0,0 1 1 0 0,0-1-1 0 0,0 1 1 0 0,0-1-1 0 0,1 3 1 0 0,4 8 263 0 0,14 29 1522 0 0,29 86 0 0 0,-22-51-946 0 0,-25-71-860 0 0,0-1 0 0 0,0 0 1 0 0,1 0-1 0 0,0 0 0 0 0,-1 0 0 0 0,2 0 0 0 0,-1-1 1 0 0,0 1-1 0 0,1-1 0 0 0,0 0 0 0 0,0 0 0 0 0,0 0 1 0 0,0-1-1 0 0,6 4 0 0 0,-6-5-11 0 0,1 0 0 0 0,0 0 0 0 0,-1-1 0 0 0,1 0 0 0 0,0 0 0 0 0,0 0 0 0 0,0 0 0 0 0,0-1 0 0 0,0 0 0 0 0,0 0 0 0 0,-1 0 0 0 0,1 0 0 0 0,0-1 0 0 0,0 0 0 0 0,0 0 0 0 0,8-3 0 0 0,1-1 40 0 0,-1-1 0 0 0,0 0 1 0 0,0-1-1 0 0,0 0 0 0 0,-1-1 0 0 0,20-17 0 0 0,66-67-171 0 0,-81 74 26 0 0,27-27-310 0 0,62-83 1 0 0,-86 98 198 0 0,0 0 1 0 0,-2 0-1 0 0,-2-2 1 0 0,19-49-1 0 0,-34 108-10696 0 0,-4 4 4002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8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12486 0 0,'0'0'2419'0'0,"-31"0"-639"0"0,-161 0-22 0 0,188 0-1719 0 0,-1 0-1 0 0,1 0 1 0 0,-1 0 0 0 0,1 1-1 0 0,0 0 1 0 0,-1 0 0 0 0,1 0-1 0 0,0 0 1 0 0,-1 1-1 0 0,1-1 1 0 0,0 1 0 0 0,0 0-1 0 0,-4 3 1 0 0,6-3-25 0 0,0 0-1 0 0,0 1 1 0 0,0-1 0 0 0,0 0-1 0 0,0 1 1 0 0,0 0 0 0 0,1-1-1 0 0,-1 1 1 0 0,1 0-1 0 0,0 0 1 0 0,0 0 0 0 0,0 0-1 0 0,0 0 1 0 0,0 0 0 0 0,1 0-1 0 0,-1 0 1 0 0,1 0 0 0 0,0 0-1 0 0,0 5 1 0 0,0 3 107 0 0,0-5-50 0 0,0-1 0 0 0,0 0 1 0 0,0 0-1 0 0,1 1 0 0 0,0-1 0 0 0,1 6 0 0 0,-1-9-53 0 0,0 0-1 0 0,0 0 0 0 0,0 0 0 0 0,0 0 1 0 0,1 0-1 0 0,-1 0 0 0 0,1-1 0 0 0,-1 1 1 0 0,1 0-1 0 0,-1-1 0 0 0,1 0 0 0 0,0 1 0 0 0,0-1 1 0 0,0 0-1 0 0,-1 0 0 0 0,1 0 0 0 0,0 0 1 0 0,4 1-1 0 0,12 3 56 0 0,1-1-1 0 0,0-1 1 0 0,0 0 0 0 0,0-1-1 0 0,0-2 1 0 0,29-1 0 0 0,-22 0 29 0 0,-1 0-32 0 0,0-1 0 0 0,0-2 0 0 0,0 0-1 0 0,27-9 1 0 0,-51 12-74 0 0,0 1 0 0 0,0-1-1 0 0,0 1 1 0 0,0 0 0 0 0,0-1 0 0 0,0 1-1 0 0,1 0 1 0 0,-1 0 0 0 0,0 0-1 0 0,0-1 1 0 0,0 1 0 0 0,0 0-1 0 0,0 1 1 0 0,0-1 0 0 0,0 0 0 0 0,0 0-1 0 0,0 0 1 0 0,0 1 0 0 0,0-1-1 0 0,0 0 1 0 0,0 1 0 0 0,2 0-1 0 0,-2 1-29 0 0,-1-1 0 0 0,1 1 0 0 0,-1-1 0 0 0,0 1 0 0 0,1-1 0 0 0,-1 1 0 0 0,0-1 0 0 0,0 1 0 0 0,0-1 0 0 0,0 1 0 0 0,0-1 0 0 0,0 3 0 0 0,0 7-30 0 0,0-4 19 0 0,-1 2 60 0 0,1-1-1 0 0,1 1 0 0 0,-1-1 1 0 0,2 1-1 0 0,2 11 0 0 0,-3-17-65 0 0,0-1 0 0 0,0 0 0 0 0,0 0 0 0 0,0 1 0 0 0,0-1 0 0 0,1 0 0 0 0,-1 0 0 0 0,1 0 0 0 0,0 0-1 0 0,-1-1 1 0 0,1 1 0 0 0,0 0 0 0 0,0-1 0 0 0,0 1 0 0 0,0-1 0 0 0,0 1 0 0 0,1-1 0 0 0,-1 0 0 0 0,0 0 0 0 0,1 0-1 0 0,-1-1 1 0 0,0 1 0 0 0,4 0 0 0 0,37 2-2555 0 0,10-3-1820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8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80 518 13782 0 0,'0'0'6227'0'0,"-11"-1"-5293"0"0,3 1-734 0 0,-23-4 397 0 0,30 4-584 0 0,-1-1 0 0 0,1 1 0 0 0,0-1 1 0 0,0 1-1 0 0,0-1 0 0 0,0 0 1 0 0,0 0-1 0 0,0 1 0 0 0,1-1 0 0 0,-1 0 1 0 0,0 0-1 0 0,0 0 0 0 0,0 0 1 0 0,1 0-1 0 0,-1 0 0 0 0,0 0 0 0 0,1 0 1 0 0,-1 0-1 0 0,1-1 0 0 0,0 1 1 0 0,-1 0-1 0 0,1 0 0 0 0,0 0 0 0 0,0 0 1 0 0,-1-1-1 0 0,1 1 0 0 0,0 0 1 0 0,0-2-1 0 0,-10-339-1339 0 0,9 334 1341 0 0,2 1-1 0 0,-1-1 1 0 0,1 0 0 0 0,0 0-1 0 0,1 1 1 0 0,0-1 0 0 0,5-13-1 0 0,-5 18-6 0 0,0-1-1 0 0,0 0 0 0 0,0 1 1 0 0,1-1-1 0 0,-1 1 0 0 0,1 0 1 0 0,0 0-1 0 0,0 0 0 0 0,0 0 1 0 0,1 0-1 0 0,-1 1 0 0 0,1-1 1 0 0,-1 1-1 0 0,1 0 0 0 0,7-3 1 0 0,0 1-235 0 0,0 1-1 0 0,0 0 1 0 0,0 1 0 0 0,0 0 0 0 0,1 0 0 0 0,-1 2 0 0 0,0-1 0 0 0,1 1 0 0 0,-1 1 0 0 0,0 0 0 0 0,1 0 0 0 0,-1 1 0 0 0,0 1 0 0 0,0 0-1 0 0,0 1 1 0 0,0 0 0 0 0,-1 0 0 0 0,1 1 0 0 0,-1 0 0 0 0,-1 1 0 0 0,1 0 0 0 0,-1 1 0 0 0,0 0 0 0 0,0 0 0 0 0,10 13 0 0 0,-5 2-3140 0 0,-9-4-1465 0 0</inkml:trace>
  <inkml:trace contextRef="#ctx0" brushRef="#br0" timeOffset="1">697 423 9012 0 0,'0'0'7764'0'0,"-93"67"-10438"0"0,96-108-4705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9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49 16343 0 0,'0'0'5251'0'0,"-97"-45"-6692"0"0,126 42-2208 0 0,21 3-6548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82 15143 0 0,'0'0'4074'0'0,"-35"-14"-4098"0"0,-115-43-150 0 0,144 55 134 0 0,0 0 0 0 0,1 0 0 0 0,-1 1 0 0 0,0 0 0 0 0,0 0 1 0 0,0 0-1 0 0,0 1 0 0 0,0 0 0 0 0,0 0 0 0 0,-10 2 0 0 0,13-1 6 0 0,-1 1 0 0 0,0-1 0 0 0,0 1 0 0 0,1 0 1 0 0,-1 0-1 0 0,1 0 0 0 0,0 0 0 0 0,-1 1 1 0 0,-3 3-1 0 0,-4 4-29 0 0,-1-1 110 0 0,2 0-1 0 0,-1 0 1 0 0,2 1 0 0 0,-1 1-1 0 0,1 0 1 0 0,1 0 0 0 0,0 1-1 0 0,0 0 1 0 0,1 0 0 0 0,1 0 0 0 0,0 1-1 0 0,1 0 1 0 0,0 1 0 0 0,1-1-1 0 0,0 1 1 0 0,1-1 0 0 0,1 1-1 0 0,0 0 1 0 0,1 15 0 0 0,0-26 20 0 0,1 0 0 0 0,0 0 0 0 0,0 1 0 0 0,1-1 0 0 0,-1 0 0 0 0,1 0 0 0 0,-1 0 0 0 0,1 0 0 0 0,0 0 0 0 0,0 0 1 0 0,1 0-1 0 0,-1 0 0 0 0,0 0 0 0 0,1 0 0 0 0,0-1 0 0 0,2 4 0 0 0,-1-3-10 0 0,0-1 0 0 0,0 0 0 0 0,1 0 0 0 0,-1-1 0 0 0,0 1 1 0 0,1-1-1 0 0,-1 1 0 0 0,1-1 0 0 0,-1 0 0 0 0,1 0 0 0 0,-1 0 0 0 0,1-1 0 0 0,5 1 0 0 0,6 0 124 0 0,-1 0 0 0 0,1-1 0 0 0,0 0 0 0 0,-1-1 0 0 0,1-1 0 0 0,-1 0 0 0 0,0-1 0 0 0,21-7 0 0 0,-24 6-289 0 0,0-1 0 0 0,-1 0 0 0 0,1-1 0 0 0,-1 0 0 0 0,-1-1 1 0 0,1 0-1 0 0,-1 0 0 0 0,0-1 0 0 0,-1-1 0 0 0,0 1 0 0 0,7-10 0 0 0,-13 16-71 0 0,-2 6-339 0 0,0 126-562 0 0,-1-128 1000 0 0,1-1-1 0 0,0 1 1 0 0,0 0 0 0 0,0 0-1 0 0,0 0 1 0 0,1-1 0 0 0,-1 1-1 0 0,0 0 1 0 0,1-1 0 0 0,-1 1-1 0 0,1 0 1 0 0,0-1 0 0 0,-1 1-1 0 0,1 0 1 0 0,0-1 0 0 0,0 1-1 0 0,0-1 1 0 0,0 0 0 0 0,0 1-1 0 0,0-1 1 0 0,1 0 0 0 0,-1 0-1 0 0,0 1 1 0 0,1-1 0 0 0,2 1-1 0 0,0 0-472 0 0,1-1 0 0 0,0 1 0 0 0,0-1-1 0 0,1-1 1 0 0,-1 1 0 0 0,0-1-1 0 0,9 0 1 0 0,36 0-5658 0 0</inkml:trace>
  <inkml:trace contextRef="#ctx0" brushRef="#br0" timeOffset="1">860 251 15991 0 0,'0'0'3431'0'0,"-25"18"-2793"0"0,-80 53-414 0 0,101-69-274 0 0,1 0 0 0 0,-1 1 0 0 0,0-1 0 0 0,0 1 0 0 0,1 0 0 0 0,0 0-1 0 0,-1 0 1 0 0,-3 5 0 0 0,29-12-850 0 0,-18 3 890 0 0,228-90-2550 0 0,7-1 2191 0 0,-207 82 764 0 0,0 1 0 0 0,0 2 0 0 0,1 2-1 0 0,59-3 1 0 0,-89 8-362 0 0,0-1 0 0 0,-1 1 0 0 0,1 0 0 0 0,0 0 0 0 0,0 1 0 0 0,-1-1 0 0 0,1 1 0 0 0,0-1 0 0 0,-1 1 0 0 0,1 0-1 0 0,0 0 1 0 0,-1 0 0 0 0,1 0 0 0 0,-1 0 0 0 0,0 1 0 0 0,1-1 0 0 0,2 3 0 0 0,-3-1-28 0 0,-1 0 0 0 0,1 0 0 0 0,-1 0 0 0 0,0 0 0 0 0,0 0 0 0 0,0 0 0 0 0,0 0 0 0 0,0 0-1 0 0,-1 0 1 0 0,1 0 0 0 0,-1 1 0 0 0,0-1 0 0 0,0 0 0 0 0,0 4 0 0 0,-1-1-30 0 0,0 1-1 0 0,0-1 1 0 0,0 1 0 0 0,-1-1-1 0 0,0 0 1 0 0,0 0-1 0 0,0 1 1 0 0,-1-2-1 0 0,0 1 1 0 0,0 0 0 0 0,-1 0-1 0 0,1-1 1 0 0,-1 0-1 0 0,-1 0 1 0 0,1 0 0 0 0,-1 0-1 0 0,1-1 1 0 0,-1 0-1 0 0,-11 8 1 0 0,10-9-808 0 0,1 0-1 0 0,-1 0 1 0 0,0 0 0 0 0,0 0 0 0 0,0-1 0 0 0,0 0-1 0 0,-9 1 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4T15:10:39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6051 0 0,'0'0'6320'0'0,"-35"14"-4026"0"0,-116 49-79 0 0,140-58-1919 0 0,-1 0 0 0 0,1 1 0 0 0,0 0 0 0 0,0 1 0 0 0,1 1 1 0 0,0 0-1 0 0,0 0 0 0 0,1 0 0 0 0,-10 13 0 0 0,12-13-77 0 0,1-1-44 0 0,0 0 1 0 0,1 0-1 0 0,0 0 1 0 0,1 1-1 0 0,-1 0 1 0 0,-4 12-1 0 0,8-18-163 0 0,1 0 0 0 0,-1-1 0 0 0,0 1 0 0 0,1 0 0 0 0,-1 0 0 0 0,1 0 0 0 0,-1 0 0 0 0,1 0 0 0 0,0-1 0 0 0,0 1 0 0 0,0 0 0 0 0,0 0 0 0 0,0 0 0 0 0,0 0 0 0 0,1 0 0 0 0,-1 0 0 0 0,0 0 0 0 0,1-1 0 0 0,0 1 0 0 0,-1 0 0 0 0,1 0 0 0 0,0-1 0 0 0,0 1 0 0 0,0 0 0 0 0,0-1 0 0 0,0 1 0 0 0,0-1 0 0 0,1 1 0 0 0,-1-1 0 0 0,1 0-1 0 0,-1 1 1 0 0,0-1 0 0 0,1 0 0 0 0,0 0 0 0 0,-1 0 0 0 0,1 0 0 0 0,2 1 0 0 0,7 1 21 0 0,1 1 0 0 0,-1-2 0 0 0,1 1 0 0 0,0-2 0 0 0,15 1 0 0 0,69-2 77 0 0,-47-1-231 0 0,-11 1-1035 0 0,74-12-1 0 0,-16-10-4051 0 0,-46 6-1982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5347-85E8-9ED4-235E-602DCCE8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DDD6E-BEBB-2292-DEAE-9C22230E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D92B-BE7C-64CA-CCFB-D81B1699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4E6B-8766-A572-EB3A-E080B7A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D05F-4CC8-2EC4-7EA2-A1094DAF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5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FAD9-9FA3-8B04-518A-B2603003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0ECBF-3AC0-D869-5F80-4FB38A0C2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5C3C-B624-4B97-1A9F-42236DE8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5936-C738-FCF9-E2D0-13316940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3609-D30C-6366-B283-D200E941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CDAAF-A4BC-2C78-CB30-63AAF2124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48F59-DC18-2D05-2550-D174AA3A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5660-4BAF-7014-CAE1-2E7D1624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14BA-5336-CCFA-283B-148B1FC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7D6B-C759-4315-B97F-7A390A28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15B-ABD8-F3B3-D22B-E8DA2B38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0079-3D89-6EB0-4FC5-EF7FE41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D579-FCE6-F5A4-B6C6-79D269A5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C3B5-79EF-BA61-0886-539B8BE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C443-49CA-51FF-03FE-11537A16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6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293-2714-5A1F-88BF-E3715865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6D99-DD2B-23B3-92AA-BC5086A2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9D87-3F85-922C-B1B6-45F347CB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93E8-C0EE-75FA-4E6B-C790FDCD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2AC-60D9-8070-7A1E-2C5868D9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3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0573-DDFE-EAB1-D652-936FF4E1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F4AD-D66C-C2EC-C62F-2EC5FC0D3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1AA8-C0A8-2995-FB90-D708BA4CD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806A-6E92-5E29-EACD-7ECAC9EF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33390-0C71-8352-F9E9-DC56C06A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1374-248E-CF44-401E-19DC30E2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AB14-5DA9-F7C2-83F9-4E61B0AC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38B91-EC2B-EB1D-B866-9A23321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6E041-9D30-16AF-F77B-750D5607E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268BD-D54A-18FC-2435-1CE287397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85A9E-7BD5-3195-17E1-487644005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3D6D0-86B0-1D59-7572-66CD4492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4CB3D-DEF5-F979-C018-19B3FDDA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311BF-5C73-39E3-A8AF-19097C8E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89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06EB-134C-77B3-E044-66C2AE9B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360F4-C609-1FB2-8506-C2E31D87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34490-283B-A39C-9FFD-E570C96D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E63A1-5226-1450-446A-79061F33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5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46A87-A499-4863-2845-25D5198A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7A5E9-26B5-282E-4818-0BF7A191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1099-B921-68B8-F1BA-AC0E9C0D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2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5432-F010-1380-5F81-AFECF331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98FA-8E19-6C9D-9FF5-47A72F79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64CF6-4E0A-8D1C-2D03-CFB43A23D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E5C78-F439-359F-E20D-CDA7660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8368-5DFF-A457-44ED-995EFD5B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1E7DA-5064-22BF-F388-9A5BB5F3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E1CF-8B71-1518-2624-57D45809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E38DA-D89E-FDF2-2A81-88A5B63DE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CB58-0A04-B99E-AA65-B903E6FA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962D7-29E7-F48E-AEDC-FECACEE2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3807-4FF5-0A30-05BC-CFEE337B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61D-6EE8-FC78-8E1C-83FD891B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1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88EBE-DF42-52B7-6C4E-0EBED89A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1E2C-BEF0-F070-FC52-1B741B4F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1B0C-4049-3C44-8DFB-9497C0572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08071-8134-4CA2-B929-4836A1D28666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192C-7009-AF77-B117-FDBCD95D3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3EBF-D746-4654-AD56-61459B34E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42058-5069-470C-AD19-54D6FF950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0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2.png"/><Relationship Id="rId299" Type="http://schemas.openxmlformats.org/officeDocument/2006/relationships/image" Target="../media/image230.png"/><Relationship Id="rId21" Type="http://schemas.openxmlformats.org/officeDocument/2006/relationships/image" Target="../media/image94.png"/><Relationship Id="rId63" Type="http://schemas.openxmlformats.org/officeDocument/2006/relationships/image" Target="../media/image115.png"/><Relationship Id="rId159" Type="http://schemas.openxmlformats.org/officeDocument/2006/relationships/customXml" Target="../ink/ink164.xml"/><Relationship Id="rId324" Type="http://schemas.openxmlformats.org/officeDocument/2006/relationships/customXml" Target="../ink/ink249.xml"/><Relationship Id="rId170" Type="http://schemas.openxmlformats.org/officeDocument/2006/relationships/customXml" Target="../ink/ink170.xml"/><Relationship Id="rId226" Type="http://schemas.openxmlformats.org/officeDocument/2006/relationships/customXml" Target="../ink/ink200.xml"/><Relationship Id="rId268" Type="http://schemas.openxmlformats.org/officeDocument/2006/relationships/customXml" Target="../ink/ink221.xml"/><Relationship Id="rId32" Type="http://schemas.openxmlformats.org/officeDocument/2006/relationships/customXml" Target="../ink/ink100.xml"/><Relationship Id="rId74" Type="http://schemas.openxmlformats.org/officeDocument/2006/relationships/customXml" Target="../ink/ink121.xml"/><Relationship Id="rId128" Type="http://schemas.openxmlformats.org/officeDocument/2006/relationships/image" Target="../media/image147.png"/><Relationship Id="rId5" Type="http://schemas.openxmlformats.org/officeDocument/2006/relationships/image" Target="../media/image86.png"/><Relationship Id="rId181" Type="http://schemas.openxmlformats.org/officeDocument/2006/relationships/image" Target="../media/image173.png"/><Relationship Id="rId237" Type="http://schemas.openxmlformats.org/officeDocument/2006/relationships/image" Target="../media/image199.png"/><Relationship Id="rId279" Type="http://schemas.openxmlformats.org/officeDocument/2006/relationships/image" Target="../media/image220.png"/><Relationship Id="rId43" Type="http://schemas.openxmlformats.org/officeDocument/2006/relationships/image" Target="../media/image105.png"/><Relationship Id="rId139" Type="http://schemas.openxmlformats.org/officeDocument/2006/relationships/customXml" Target="../ink/ink154.xml"/><Relationship Id="rId290" Type="http://schemas.openxmlformats.org/officeDocument/2006/relationships/customXml" Target="../ink/ink232.xml"/><Relationship Id="rId304" Type="http://schemas.openxmlformats.org/officeDocument/2006/relationships/customXml" Target="../ink/ink239.xml"/><Relationship Id="rId85" Type="http://schemas.openxmlformats.org/officeDocument/2006/relationships/image" Target="../media/image126.png"/><Relationship Id="rId150" Type="http://schemas.openxmlformats.org/officeDocument/2006/relationships/image" Target="../media/image158.png"/><Relationship Id="rId192" Type="http://schemas.openxmlformats.org/officeDocument/2006/relationships/customXml" Target="../ink/ink181.xml"/><Relationship Id="rId206" Type="http://schemas.openxmlformats.org/officeDocument/2006/relationships/customXml" Target="../ink/ink189.xml"/><Relationship Id="rId248" Type="http://schemas.openxmlformats.org/officeDocument/2006/relationships/customXml" Target="../ink/ink211.xml"/><Relationship Id="rId12" Type="http://schemas.openxmlformats.org/officeDocument/2006/relationships/customXml" Target="../ink/ink90.xml"/><Relationship Id="rId108" Type="http://schemas.openxmlformats.org/officeDocument/2006/relationships/customXml" Target="../ink/ink138.xml"/><Relationship Id="rId315" Type="http://schemas.openxmlformats.org/officeDocument/2006/relationships/image" Target="../media/image238.png"/><Relationship Id="rId54" Type="http://schemas.openxmlformats.org/officeDocument/2006/relationships/customXml" Target="../ink/ink111.xml"/><Relationship Id="rId96" Type="http://schemas.openxmlformats.org/officeDocument/2006/relationships/customXml" Target="../ink/ink132.xml"/><Relationship Id="rId161" Type="http://schemas.openxmlformats.org/officeDocument/2006/relationships/customXml" Target="../ink/ink165.xml"/><Relationship Id="rId217" Type="http://schemas.openxmlformats.org/officeDocument/2006/relationships/image" Target="../media/image189.png"/><Relationship Id="rId259" Type="http://schemas.openxmlformats.org/officeDocument/2006/relationships/image" Target="../media/image210.png"/><Relationship Id="rId23" Type="http://schemas.openxmlformats.org/officeDocument/2006/relationships/image" Target="../media/image95.png"/><Relationship Id="rId119" Type="http://schemas.openxmlformats.org/officeDocument/2006/relationships/customXml" Target="../ink/ink144.xml"/><Relationship Id="rId270" Type="http://schemas.openxmlformats.org/officeDocument/2006/relationships/customXml" Target="../ink/ink222.xml"/><Relationship Id="rId65" Type="http://schemas.openxmlformats.org/officeDocument/2006/relationships/image" Target="../media/image116.png"/><Relationship Id="rId130" Type="http://schemas.openxmlformats.org/officeDocument/2006/relationships/image" Target="../media/image148.png"/><Relationship Id="rId172" Type="http://schemas.openxmlformats.org/officeDocument/2006/relationships/customXml" Target="../ink/ink171.xml"/><Relationship Id="rId228" Type="http://schemas.openxmlformats.org/officeDocument/2006/relationships/customXml" Target="../ink/ink201.xml"/><Relationship Id="rId281" Type="http://schemas.openxmlformats.org/officeDocument/2006/relationships/image" Target="../media/image221.png"/><Relationship Id="rId34" Type="http://schemas.openxmlformats.org/officeDocument/2006/relationships/customXml" Target="../ink/ink101.xml"/><Relationship Id="rId76" Type="http://schemas.openxmlformats.org/officeDocument/2006/relationships/customXml" Target="../ink/ink122.xml"/><Relationship Id="rId141" Type="http://schemas.openxmlformats.org/officeDocument/2006/relationships/customXml" Target="../ink/ink155.xml"/><Relationship Id="rId7" Type="http://schemas.openxmlformats.org/officeDocument/2006/relationships/image" Target="../media/image87.png"/><Relationship Id="rId162" Type="http://schemas.openxmlformats.org/officeDocument/2006/relationships/image" Target="../media/image164.png"/><Relationship Id="rId183" Type="http://schemas.openxmlformats.org/officeDocument/2006/relationships/image" Target="../media/image174.png"/><Relationship Id="rId218" Type="http://schemas.openxmlformats.org/officeDocument/2006/relationships/customXml" Target="../ink/ink196.xml"/><Relationship Id="rId239" Type="http://schemas.openxmlformats.org/officeDocument/2006/relationships/image" Target="../media/image200.png"/><Relationship Id="rId250" Type="http://schemas.openxmlformats.org/officeDocument/2006/relationships/customXml" Target="../ink/ink212.xml"/><Relationship Id="rId271" Type="http://schemas.openxmlformats.org/officeDocument/2006/relationships/image" Target="../media/image216.png"/><Relationship Id="rId292" Type="http://schemas.openxmlformats.org/officeDocument/2006/relationships/customXml" Target="../ink/ink233.xml"/><Relationship Id="rId306" Type="http://schemas.openxmlformats.org/officeDocument/2006/relationships/customXml" Target="../ink/ink240.xml"/><Relationship Id="rId24" Type="http://schemas.openxmlformats.org/officeDocument/2006/relationships/customXml" Target="../ink/ink96.xml"/><Relationship Id="rId45" Type="http://schemas.openxmlformats.org/officeDocument/2006/relationships/image" Target="../media/image106.png"/><Relationship Id="rId66" Type="http://schemas.openxmlformats.org/officeDocument/2006/relationships/customXml" Target="../ink/ink117.xml"/><Relationship Id="rId87" Type="http://schemas.openxmlformats.org/officeDocument/2006/relationships/image" Target="../media/image127.png"/><Relationship Id="rId110" Type="http://schemas.openxmlformats.org/officeDocument/2006/relationships/customXml" Target="../ink/ink139.xml"/><Relationship Id="rId131" Type="http://schemas.openxmlformats.org/officeDocument/2006/relationships/customXml" Target="../ink/ink150.xml"/><Relationship Id="rId152" Type="http://schemas.openxmlformats.org/officeDocument/2006/relationships/image" Target="../media/image159.png"/><Relationship Id="rId173" Type="http://schemas.openxmlformats.org/officeDocument/2006/relationships/image" Target="../media/image169.png"/><Relationship Id="rId194" Type="http://schemas.openxmlformats.org/officeDocument/2006/relationships/customXml" Target="../ink/ink183.xml"/><Relationship Id="rId208" Type="http://schemas.openxmlformats.org/officeDocument/2006/relationships/customXml" Target="../ink/ink190.xml"/><Relationship Id="rId229" Type="http://schemas.openxmlformats.org/officeDocument/2006/relationships/image" Target="../media/image195.png"/><Relationship Id="rId240" Type="http://schemas.openxmlformats.org/officeDocument/2006/relationships/customXml" Target="../ink/ink207.xml"/><Relationship Id="rId261" Type="http://schemas.openxmlformats.org/officeDocument/2006/relationships/image" Target="../media/image211.png"/><Relationship Id="rId14" Type="http://schemas.openxmlformats.org/officeDocument/2006/relationships/customXml" Target="../ink/ink91.xml"/><Relationship Id="rId35" Type="http://schemas.openxmlformats.org/officeDocument/2006/relationships/image" Target="../media/image101.png"/><Relationship Id="rId56" Type="http://schemas.openxmlformats.org/officeDocument/2006/relationships/customXml" Target="../ink/ink112.xml"/><Relationship Id="rId77" Type="http://schemas.openxmlformats.org/officeDocument/2006/relationships/image" Target="../media/image122.png"/><Relationship Id="rId100" Type="http://schemas.openxmlformats.org/officeDocument/2006/relationships/customXml" Target="../ink/ink134.xml"/><Relationship Id="rId282" Type="http://schemas.openxmlformats.org/officeDocument/2006/relationships/customXml" Target="../ink/ink228.xml"/><Relationship Id="rId317" Type="http://schemas.openxmlformats.org/officeDocument/2006/relationships/image" Target="../media/image239.png"/><Relationship Id="rId8" Type="http://schemas.openxmlformats.org/officeDocument/2006/relationships/customXml" Target="../ink/ink88.xml"/><Relationship Id="rId98" Type="http://schemas.openxmlformats.org/officeDocument/2006/relationships/customXml" Target="../ink/ink133.xml"/><Relationship Id="rId121" Type="http://schemas.openxmlformats.org/officeDocument/2006/relationships/customXml" Target="../ink/ink145.xml"/><Relationship Id="rId142" Type="http://schemas.openxmlformats.org/officeDocument/2006/relationships/image" Target="../media/image154.png"/><Relationship Id="rId163" Type="http://schemas.openxmlformats.org/officeDocument/2006/relationships/customXml" Target="../ink/ink166.xml"/><Relationship Id="rId184" Type="http://schemas.openxmlformats.org/officeDocument/2006/relationships/customXml" Target="../ink/ink177.xml"/><Relationship Id="rId219" Type="http://schemas.openxmlformats.org/officeDocument/2006/relationships/image" Target="../media/image190.png"/><Relationship Id="rId230" Type="http://schemas.openxmlformats.org/officeDocument/2006/relationships/customXml" Target="../ink/ink202.xml"/><Relationship Id="rId251" Type="http://schemas.openxmlformats.org/officeDocument/2006/relationships/image" Target="../media/image206.png"/><Relationship Id="rId25" Type="http://schemas.openxmlformats.org/officeDocument/2006/relationships/image" Target="../media/image96.png"/><Relationship Id="rId46" Type="http://schemas.openxmlformats.org/officeDocument/2006/relationships/customXml" Target="../ink/ink107.xml"/><Relationship Id="rId67" Type="http://schemas.openxmlformats.org/officeDocument/2006/relationships/image" Target="../media/image117.png"/><Relationship Id="rId272" Type="http://schemas.openxmlformats.org/officeDocument/2006/relationships/customXml" Target="../ink/ink223.xml"/><Relationship Id="rId293" Type="http://schemas.openxmlformats.org/officeDocument/2006/relationships/image" Target="../media/image227.png"/><Relationship Id="rId307" Type="http://schemas.openxmlformats.org/officeDocument/2006/relationships/image" Target="../media/image234.png"/><Relationship Id="rId88" Type="http://schemas.openxmlformats.org/officeDocument/2006/relationships/customXml" Target="../ink/ink128.xml"/><Relationship Id="rId111" Type="http://schemas.openxmlformats.org/officeDocument/2006/relationships/image" Target="../media/image139.png"/><Relationship Id="rId132" Type="http://schemas.openxmlformats.org/officeDocument/2006/relationships/image" Target="../media/image149.png"/><Relationship Id="rId153" Type="http://schemas.openxmlformats.org/officeDocument/2006/relationships/customXml" Target="../ink/ink161.xml"/><Relationship Id="rId174" Type="http://schemas.openxmlformats.org/officeDocument/2006/relationships/customXml" Target="../ink/ink172.xml"/><Relationship Id="rId195" Type="http://schemas.openxmlformats.org/officeDocument/2006/relationships/image" Target="../media/image179.png"/><Relationship Id="rId209" Type="http://schemas.openxmlformats.org/officeDocument/2006/relationships/customXml" Target="../ink/ink191.xml"/><Relationship Id="rId220" Type="http://schemas.openxmlformats.org/officeDocument/2006/relationships/customXml" Target="../ink/ink197.xml"/><Relationship Id="rId241" Type="http://schemas.openxmlformats.org/officeDocument/2006/relationships/image" Target="../media/image201.png"/><Relationship Id="rId15" Type="http://schemas.openxmlformats.org/officeDocument/2006/relationships/image" Target="../media/image91.png"/><Relationship Id="rId36" Type="http://schemas.openxmlformats.org/officeDocument/2006/relationships/customXml" Target="../ink/ink102.xml"/><Relationship Id="rId57" Type="http://schemas.openxmlformats.org/officeDocument/2006/relationships/image" Target="../media/image112.png"/><Relationship Id="rId262" Type="http://schemas.openxmlformats.org/officeDocument/2006/relationships/customXml" Target="../ink/ink218.xml"/><Relationship Id="rId283" Type="http://schemas.openxmlformats.org/officeDocument/2006/relationships/image" Target="../media/image222.png"/><Relationship Id="rId318" Type="http://schemas.openxmlformats.org/officeDocument/2006/relationships/customXml" Target="../ink/ink246.xml"/><Relationship Id="rId78" Type="http://schemas.openxmlformats.org/officeDocument/2006/relationships/customXml" Target="../ink/ink123.xml"/><Relationship Id="rId99" Type="http://schemas.openxmlformats.org/officeDocument/2006/relationships/image" Target="../media/image133.png"/><Relationship Id="rId101" Type="http://schemas.openxmlformats.org/officeDocument/2006/relationships/image" Target="../media/image134.png"/><Relationship Id="rId122" Type="http://schemas.openxmlformats.org/officeDocument/2006/relationships/image" Target="../media/image144.png"/><Relationship Id="rId143" Type="http://schemas.openxmlformats.org/officeDocument/2006/relationships/customXml" Target="../ink/ink156.xml"/><Relationship Id="rId164" Type="http://schemas.openxmlformats.org/officeDocument/2006/relationships/image" Target="../media/image165.png"/><Relationship Id="rId185" Type="http://schemas.openxmlformats.org/officeDocument/2006/relationships/image" Target="../media/image175.png"/><Relationship Id="rId9" Type="http://schemas.openxmlformats.org/officeDocument/2006/relationships/image" Target="../media/image88.png"/><Relationship Id="rId210" Type="http://schemas.openxmlformats.org/officeDocument/2006/relationships/image" Target="../media/image186.png"/><Relationship Id="rId26" Type="http://schemas.openxmlformats.org/officeDocument/2006/relationships/customXml" Target="../ink/ink97.xml"/><Relationship Id="rId231" Type="http://schemas.openxmlformats.org/officeDocument/2006/relationships/image" Target="../media/image196.png"/><Relationship Id="rId252" Type="http://schemas.openxmlformats.org/officeDocument/2006/relationships/customXml" Target="../ink/ink213.xml"/><Relationship Id="rId273" Type="http://schemas.openxmlformats.org/officeDocument/2006/relationships/image" Target="../media/image217.png"/><Relationship Id="rId294" Type="http://schemas.openxmlformats.org/officeDocument/2006/relationships/customXml" Target="../ink/ink234.xml"/><Relationship Id="rId308" Type="http://schemas.openxmlformats.org/officeDocument/2006/relationships/customXml" Target="../ink/ink241.xml"/><Relationship Id="rId47" Type="http://schemas.openxmlformats.org/officeDocument/2006/relationships/image" Target="../media/image107.png"/><Relationship Id="rId68" Type="http://schemas.openxmlformats.org/officeDocument/2006/relationships/customXml" Target="../ink/ink118.xml"/><Relationship Id="rId89" Type="http://schemas.openxmlformats.org/officeDocument/2006/relationships/image" Target="../media/image128.png"/><Relationship Id="rId112" Type="http://schemas.openxmlformats.org/officeDocument/2006/relationships/customXml" Target="../ink/ink140.xml"/><Relationship Id="rId133" Type="http://schemas.openxmlformats.org/officeDocument/2006/relationships/customXml" Target="../ink/ink151.xml"/><Relationship Id="rId154" Type="http://schemas.openxmlformats.org/officeDocument/2006/relationships/image" Target="../media/image160.png"/><Relationship Id="rId175" Type="http://schemas.openxmlformats.org/officeDocument/2006/relationships/image" Target="../media/image170.png"/><Relationship Id="rId196" Type="http://schemas.openxmlformats.org/officeDocument/2006/relationships/customXml" Target="../ink/ink184.xml"/><Relationship Id="rId200" Type="http://schemas.openxmlformats.org/officeDocument/2006/relationships/customXml" Target="../ink/ink186.xml"/><Relationship Id="rId16" Type="http://schemas.openxmlformats.org/officeDocument/2006/relationships/customXml" Target="../ink/ink92.xml"/><Relationship Id="rId221" Type="http://schemas.openxmlformats.org/officeDocument/2006/relationships/image" Target="../media/image191.png"/><Relationship Id="rId242" Type="http://schemas.openxmlformats.org/officeDocument/2006/relationships/customXml" Target="../ink/ink208.xml"/><Relationship Id="rId263" Type="http://schemas.openxmlformats.org/officeDocument/2006/relationships/image" Target="../media/image212.png"/><Relationship Id="rId284" Type="http://schemas.openxmlformats.org/officeDocument/2006/relationships/customXml" Target="../ink/ink229.xml"/><Relationship Id="rId319" Type="http://schemas.openxmlformats.org/officeDocument/2006/relationships/image" Target="../media/image240.png"/><Relationship Id="rId37" Type="http://schemas.openxmlformats.org/officeDocument/2006/relationships/image" Target="../media/image102.png"/><Relationship Id="rId58" Type="http://schemas.openxmlformats.org/officeDocument/2006/relationships/customXml" Target="../ink/ink113.xml"/><Relationship Id="rId79" Type="http://schemas.openxmlformats.org/officeDocument/2006/relationships/image" Target="../media/image123.png"/><Relationship Id="rId102" Type="http://schemas.openxmlformats.org/officeDocument/2006/relationships/customXml" Target="../ink/ink135.xml"/><Relationship Id="rId123" Type="http://schemas.openxmlformats.org/officeDocument/2006/relationships/customXml" Target="../ink/ink146.xml"/><Relationship Id="rId144" Type="http://schemas.openxmlformats.org/officeDocument/2006/relationships/image" Target="../media/image155.png"/><Relationship Id="rId90" Type="http://schemas.openxmlformats.org/officeDocument/2006/relationships/customXml" Target="../ink/ink129.xml"/><Relationship Id="rId165" Type="http://schemas.openxmlformats.org/officeDocument/2006/relationships/customXml" Target="../ink/ink167.xml"/><Relationship Id="rId186" Type="http://schemas.openxmlformats.org/officeDocument/2006/relationships/customXml" Target="../ink/ink178.xml"/><Relationship Id="rId211" Type="http://schemas.openxmlformats.org/officeDocument/2006/relationships/customXml" Target="../ink/ink192.xml"/><Relationship Id="rId232" Type="http://schemas.openxmlformats.org/officeDocument/2006/relationships/customXml" Target="../ink/ink203.xml"/><Relationship Id="rId253" Type="http://schemas.openxmlformats.org/officeDocument/2006/relationships/image" Target="../media/image207.png"/><Relationship Id="rId274" Type="http://schemas.openxmlformats.org/officeDocument/2006/relationships/customXml" Target="../ink/ink224.xml"/><Relationship Id="rId295" Type="http://schemas.openxmlformats.org/officeDocument/2006/relationships/image" Target="../media/image228.png"/><Relationship Id="rId309" Type="http://schemas.openxmlformats.org/officeDocument/2006/relationships/image" Target="../media/image235.png"/><Relationship Id="rId27" Type="http://schemas.openxmlformats.org/officeDocument/2006/relationships/image" Target="../media/image97.png"/><Relationship Id="rId48" Type="http://schemas.openxmlformats.org/officeDocument/2006/relationships/customXml" Target="../ink/ink108.xml"/><Relationship Id="rId69" Type="http://schemas.openxmlformats.org/officeDocument/2006/relationships/image" Target="../media/image118.png"/><Relationship Id="rId113" Type="http://schemas.openxmlformats.org/officeDocument/2006/relationships/image" Target="../media/image140.png"/><Relationship Id="rId134" Type="http://schemas.openxmlformats.org/officeDocument/2006/relationships/image" Target="../media/image150.png"/><Relationship Id="rId320" Type="http://schemas.openxmlformats.org/officeDocument/2006/relationships/customXml" Target="../ink/ink247.xml"/><Relationship Id="rId80" Type="http://schemas.openxmlformats.org/officeDocument/2006/relationships/customXml" Target="../ink/ink124.xml"/><Relationship Id="rId155" Type="http://schemas.openxmlformats.org/officeDocument/2006/relationships/customXml" Target="../ink/ink162.xml"/><Relationship Id="rId176" Type="http://schemas.openxmlformats.org/officeDocument/2006/relationships/customXml" Target="../ink/ink173.xml"/><Relationship Id="rId197" Type="http://schemas.openxmlformats.org/officeDocument/2006/relationships/image" Target="../media/image180.png"/><Relationship Id="rId201" Type="http://schemas.openxmlformats.org/officeDocument/2006/relationships/image" Target="../media/image182.png"/><Relationship Id="rId222" Type="http://schemas.openxmlformats.org/officeDocument/2006/relationships/customXml" Target="../ink/ink198.xml"/><Relationship Id="rId243" Type="http://schemas.openxmlformats.org/officeDocument/2006/relationships/image" Target="../media/image202.png"/><Relationship Id="rId264" Type="http://schemas.openxmlformats.org/officeDocument/2006/relationships/customXml" Target="../ink/ink219.xml"/><Relationship Id="rId285" Type="http://schemas.openxmlformats.org/officeDocument/2006/relationships/image" Target="../media/image223.png"/><Relationship Id="rId17" Type="http://schemas.openxmlformats.org/officeDocument/2006/relationships/image" Target="../media/image92.png"/><Relationship Id="rId38" Type="http://schemas.openxmlformats.org/officeDocument/2006/relationships/customXml" Target="../ink/ink103.xml"/><Relationship Id="rId59" Type="http://schemas.openxmlformats.org/officeDocument/2006/relationships/image" Target="../media/image113.png"/><Relationship Id="rId103" Type="http://schemas.openxmlformats.org/officeDocument/2006/relationships/image" Target="../media/image135.png"/><Relationship Id="rId124" Type="http://schemas.openxmlformats.org/officeDocument/2006/relationships/image" Target="../media/image145.png"/><Relationship Id="rId310" Type="http://schemas.openxmlformats.org/officeDocument/2006/relationships/customXml" Target="../ink/ink242.xml"/><Relationship Id="rId70" Type="http://schemas.openxmlformats.org/officeDocument/2006/relationships/customXml" Target="../ink/ink119.xml"/><Relationship Id="rId91" Type="http://schemas.openxmlformats.org/officeDocument/2006/relationships/image" Target="../media/image129.png"/><Relationship Id="rId145" Type="http://schemas.openxmlformats.org/officeDocument/2006/relationships/customXml" Target="../ink/ink157.xml"/><Relationship Id="rId166" Type="http://schemas.openxmlformats.org/officeDocument/2006/relationships/customXml" Target="../ink/ink168.xml"/><Relationship Id="rId187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3.xml"/><Relationship Id="rId233" Type="http://schemas.openxmlformats.org/officeDocument/2006/relationships/image" Target="../media/image197.png"/><Relationship Id="rId254" Type="http://schemas.openxmlformats.org/officeDocument/2006/relationships/customXml" Target="../ink/ink214.xml"/><Relationship Id="rId28" Type="http://schemas.openxmlformats.org/officeDocument/2006/relationships/customXml" Target="../ink/ink98.xml"/><Relationship Id="rId49" Type="http://schemas.openxmlformats.org/officeDocument/2006/relationships/image" Target="../media/image108.png"/><Relationship Id="rId114" Type="http://schemas.openxmlformats.org/officeDocument/2006/relationships/customXml" Target="../ink/ink141.xml"/><Relationship Id="rId275" Type="http://schemas.openxmlformats.org/officeDocument/2006/relationships/image" Target="../media/image218.png"/><Relationship Id="rId296" Type="http://schemas.openxmlformats.org/officeDocument/2006/relationships/customXml" Target="../ink/ink235.xml"/><Relationship Id="rId300" Type="http://schemas.openxmlformats.org/officeDocument/2006/relationships/customXml" Target="../ink/ink237.xml"/><Relationship Id="rId60" Type="http://schemas.openxmlformats.org/officeDocument/2006/relationships/customXml" Target="../ink/ink114.xml"/><Relationship Id="rId81" Type="http://schemas.openxmlformats.org/officeDocument/2006/relationships/image" Target="../media/image124.png"/><Relationship Id="rId135" Type="http://schemas.openxmlformats.org/officeDocument/2006/relationships/customXml" Target="../ink/ink152.xml"/><Relationship Id="rId156" Type="http://schemas.openxmlformats.org/officeDocument/2006/relationships/image" Target="../media/image161.png"/><Relationship Id="rId177" Type="http://schemas.openxmlformats.org/officeDocument/2006/relationships/image" Target="../media/image171.png"/><Relationship Id="rId198" Type="http://schemas.openxmlformats.org/officeDocument/2006/relationships/customXml" Target="../ink/ink185.xml"/><Relationship Id="rId321" Type="http://schemas.openxmlformats.org/officeDocument/2006/relationships/image" Target="../media/image241.png"/><Relationship Id="rId202" Type="http://schemas.openxmlformats.org/officeDocument/2006/relationships/customXml" Target="../ink/ink187.xml"/><Relationship Id="rId223" Type="http://schemas.openxmlformats.org/officeDocument/2006/relationships/image" Target="../media/image192.png"/><Relationship Id="rId244" Type="http://schemas.openxmlformats.org/officeDocument/2006/relationships/customXml" Target="../ink/ink209.xml"/><Relationship Id="rId18" Type="http://schemas.openxmlformats.org/officeDocument/2006/relationships/customXml" Target="../ink/ink93.xml"/><Relationship Id="rId39" Type="http://schemas.openxmlformats.org/officeDocument/2006/relationships/image" Target="../media/image103.png"/><Relationship Id="rId265" Type="http://schemas.openxmlformats.org/officeDocument/2006/relationships/image" Target="../media/image213.png"/><Relationship Id="rId286" Type="http://schemas.openxmlformats.org/officeDocument/2006/relationships/customXml" Target="../ink/ink230.xml"/><Relationship Id="rId50" Type="http://schemas.openxmlformats.org/officeDocument/2006/relationships/customXml" Target="../ink/ink109.xml"/><Relationship Id="rId104" Type="http://schemas.openxmlformats.org/officeDocument/2006/relationships/customXml" Target="../ink/ink136.xml"/><Relationship Id="rId125" Type="http://schemas.openxmlformats.org/officeDocument/2006/relationships/customXml" Target="../ink/ink147.xml"/><Relationship Id="rId146" Type="http://schemas.openxmlformats.org/officeDocument/2006/relationships/image" Target="../media/image156.png"/><Relationship Id="rId167" Type="http://schemas.openxmlformats.org/officeDocument/2006/relationships/image" Target="../media/image166.png"/><Relationship Id="rId188" Type="http://schemas.openxmlformats.org/officeDocument/2006/relationships/customXml" Target="../ink/ink179.xml"/><Relationship Id="rId311" Type="http://schemas.openxmlformats.org/officeDocument/2006/relationships/image" Target="../media/image236.png"/><Relationship Id="rId71" Type="http://schemas.openxmlformats.org/officeDocument/2006/relationships/image" Target="../media/image119.png"/><Relationship Id="rId92" Type="http://schemas.openxmlformats.org/officeDocument/2006/relationships/customXml" Target="../ink/ink130.xml"/><Relationship Id="rId213" Type="http://schemas.openxmlformats.org/officeDocument/2006/relationships/image" Target="../media/image187.png"/><Relationship Id="rId234" Type="http://schemas.openxmlformats.org/officeDocument/2006/relationships/customXml" Target="../ink/ink204.xml"/><Relationship Id="rId2" Type="http://schemas.openxmlformats.org/officeDocument/2006/relationships/customXml" Target="../ink/ink85.xml"/><Relationship Id="rId29" Type="http://schemas.openxmlformats.org/officeDocument/2006/relationships/image" Target="../media/image98.png"/><Relationship Id="rId255" Type="http://schemas.openxmlformats.org/officeDocument/2006/relationships/image" Target="../media/image208.png"/><Relationship Id="rId276" Type="http://schemas.openxmlformats.org/officeDocument/2006/relationships/customXml" Target="../ink/ink225.xml"/><Relationship Id="rId297" Type="http://schemas.openxmlformats.org/officeDocument/2006/relationships/image" Target="../media/image229.png"/><Relationship Id="rId40" Type="http://schemas.openxmlformats.org/officeDocument/2006/relationships/customXml" Target="../ink/ink104.xml"/><Relationship Id="rId115" Type="http://schemas.openxmlformats.org/officeDocument/2006/relationships/image" Target="../media/image141.png"/><Relationship Id="rId136" Type="http://schemas.openxmlformats.org/officeDocument/2006/relationships/image" Target="../media/image151.png"/><Relationship Id="rId157" Type="http://schemas.openxmlformats.org/officeDocument/2006/relationships/customXml" Target="../ink/ink163.xml"/><Relationship Id="rId178" Type="http://schemas.openxmlformats.org/officeDocument/2006/relationships/customXml" Target="../ink/ink174.xml"/><Relationship Id="rId301" Type="http://schemas.openxmlformats.org/officeDocument/2006/relationships/image" Target="../media/image231.png"/><Relationship Id="rId322" Type="http://schemas.openxmlformats.org/officeDocument/2006/relationships/customXml" Target="../ink/ink248.xml"/><Relationship Id="rId61" Type="http://schemas.openxmlformats.org/officeDocument/2006/relationships/image" Target="../media/image114.png"/><Relationship Id="rId82" Type="http://schemas.openxmlformats.org/officeDocument/2006/relationships/customXml" Target="../ink/ink125.xml"/><Relationship Id="rId199" Type="http://schemas.openxmlformats.org/officeDocument/2006/relationships/image" Target="../media/image181.png"/><Relationship Id="rId203" Type="http://schemas.openxmlformats.org/officeDocument/2006/relationships/image" Target="../media/image183.png"/><Relationship Id="rId19" Type="http://schemas.openxmlformats.org/officeDocument/2006/relationships/image" Target="../media/image93.png"/><Relationship Id="rId224" Type="http://schemas.openxmlformats.org/officeDocument/2006/relationships/customXml" Target="../ink/ink199.xml"/><Relationship Id="rId245" Type="http://schemas.openxmlformats.org/officeDocument/2006/relationships/image" Target="../media/image203.png"/><Relationship Id="rId266" Type="http://schemas.openxmlformats.org/officeDocument/2006/relationships/customXml" Target="../ink/ink220.xml"/><Relationship Id="rId287" Type="http://schemas.openxmlformats.org/officeDocument/2006/relationships/image" Target="../media/image224.png"/><Relationship Id="rId30" Type="http://schemas.openxmlformats.org/officeDocument/2006/relationships/customXml" Target="../ink/ink99.xml"/><Relationship Id="rId105" Type="http://schemas.openxmlformats.org/officeDocument/2006/relationships/image" Target="../media/image136.png"/><Relationship Id="rId126" Type="http://schemas.openxmlformats.org/officeDocument/2006/relationships/image" Target="../media/image146.png"/><Relationship Id="rId147" Type="http://schemas.openxmlformats.org/officeDocument/2006/relationships/customXml" Target="../ink/ink158.xml"/><Relationship Id="rId168" Type="http://schemas.openxmlformats.org/officeDocument/2006/relationships/customXml" Target="../ink/ink169.xml"/><Relationship Id="rId312" Type="http://schemas.openxmlformats.org/officeDocument/2006/relationships/customXml" Target="../ink/ink243.xml"/><Relationship Id="rId51" Type="http://schemas.openxmlformats.org/officeDocument/2006/relationships/image" Target="../media/image109.png"/><Relationship Id="rId72" Type="http://schemas.openxmlformats.org/officeDocument/2006/relationships/customXml" Target="../ink/ink120.xml"/><Relationship Id="rId93" Type="http://schemas.openxmlformats.org/officeDocument/2006/relationships/image" Target="../media/image130.png"/><Relationship Id="rId189" Type="http://schemas.openxmlformats.org/officeDocument/2006/relationships/image" Target="../media/image177.png"/><Relationship Id="rId3" Type="http://schemas.openxmlformats.org/officeDocument/2006/relationships/image" Target="../media/image85.png"/><Relationship Id="rId214" Type="http://schemas.openxmlformats.org/officeDocument/2006/relationships/customXml" Target="../ink/ink194.xml"/><Relationship Id="rId235" Type="http://schemas.openxmlformats.org/officeDocument/2006/relationships/image" Target="../media/image198.png"/><Relationship Id="rId256" Type="http://schemas.openxmlformats.org/officeDocument/2006/relationships/customXml" Target="../ink/ink215.xml"/><Relationship Id="rId277" Type="http://schemas.openxmlformats.org/officeDocument/2006/relationships/image" Target="../media/image219.png"/><Relationship Id="rId298" Type="http://schemas.openxmlformats.org/officeDocument/2006/relationships/customXml" Target="../ink/ink236.xml"/><Relationship Id="rId116" Type="http://schemas.openxmlformats.org/officeDocument/2006/relationships/customXml" Target="../ink/ink142.xml"/><Relationship Id="rId137" Type="http://schemas.openxmlformats.org/officeDocument/2006/relationships/customXml" Target="../ink/ink153.xml"/><Relationship Id="rId158" Type="http://schemas.openxmlformats.org/officeDocument/2006/relationships/image" Target="../media/image162.png"/><Relationship Id="rId302" Type="http://schemas.openxmlformats.org/officeDocument/2006/relationships/customXml" Target="../ink/ink238.xml"/><Relationship Id="rId323" Type="http://schemas.openxmlformats.org/officeDocument/2006/relationships/image" Target="../media/image242.png"/><Relationship Id="rId20" Type="http://schemas.openxmlformats.org/officeDocument/2006/relationships/customXml" Target="../ink/ink94.xml"/><Relationship Id="rId41" Type="http://schemas.openxmlformats.org/officeDocument/2006/relationships/image" Target="../media/image104.png"/><Relationship Id="rId62" Type="http://schemas.openxmlformats.org/officeDocument/2006/relationships/customXml" Target="../ink/ink115.xml"/><Relationship Id="rId83" Type="http://schemas.openxmlformats.org/officeDocument/2006/relationships/image" Target="../media/image125.png"/><Relationship Id="rId179" Type="http://schemas.openxmlformats.org/officeDocument/2006/relationships/image" Target="../media/image172.png"/><Relationship Id="rId190" Type="http://schemas.openxmlformats.org/officeDocument/2006/relationships/customXml" Target="../ink/ink180.xml"/><Relationship Id="rId204" Type="http://schemas.openxmlformats.org/officeDocument/2006/relationships/customXml" Target="../ink/ink188.xml"/><Relationship Id="rId225" Type="http://schemas.openxmlformats.org/officeDocument/2006/relationships/image" Target="../media/image193.png"/><Relationship Id="rId246" Type="http://schemas.openxmlformats.org/officeDocument/2006/relationships/customXml" Target="../ink/ink210.xml"/><Relationship Id="rId267" Type="http://schemas.openxmlformats.org/officeDocument/2006/relationships/image" Target="../media/image214.png"/><Relationship Id="rId288" Type="http://schemas.openxmlformats.org/officeDocument/2006/relationships/customXml" Target="../ink/ink231.xml"/><Relationship Id="rId106" Type="http://schemas.openxmlformats.org/officeDocument/2006/relationships/customXml" Target="../ink/ink137.xml"/><Relationship Id="rId127" Type="http://schemas.openxmlformats.org/officeDocument/2006/relationships/customXml" Target="../ink/ink148.xml"/><Relationship Id="rId313" Type="http://schemas.openxmlformats.org/officeDocument/2006/relationships/image" Target="../media/image237.png"/><Relationship Id="rId10" Type="http://schemas.openxmlformats.org/officeDocument/2006/relationships/customXml" Target="../ink/ink89.xml"/><Relationship Id="rId31" Type="http://schemas.openxmlformats.org/officeDocument/2006/relationships/image" Target="../media/image99.png"/><Relationship Id="rId52" Type="http://schemas.openxmlformats.org/officeDocument/2006/relationships/customXml" Target="../ink/ink110.xml"/><Relationship Id="rId73" Type="http://schemas.openxmlformats.org/officeDocument/2006/relationships/image" Target="../media/image120.png"/><Relationship Id="rId94" Type="http://schemas.openxmlformats.org/officeDocument/2006/relationships/customXml" Target="../ink/ink131.xml"/><Relationship Id="rId148" Type="http://schemas.openxmlformats.org/officeDocument/2006/relationships/image" Target="../media/image157.png"/><Relationship Id="rId169" Type="http://schemas.openxmlformats.org/officeDocument/2006/relationships/image" Target="../media/image167.png"/><Relationship Id="rId4" Type="http://schemas.openxmlformats.org/officeDocument/2006/relationships/customXml" Target="../ink/ink86.xml"/><Relationship Id="rId180" Type="http://schemas.openxmlformats.org/officeDocument/2006/relationships/customXml" Target="../ink/ink175.xml"/><Relationship Id="rId215" Type="http://schemas.openxmlformats.org/officeDocument/2006/relationships/image" Target="../media/image188.png"/><Relationship Id="rId236" Type="http://schemas.openxmlformats.org/officeDocument/2006/relationships/customXml" Target="../ink/ink205.xml"/><Relationship Id="rId257" Type="http://schemas.openxmlformats.org/officeDocument/2006/relationships/image" Target="../media/image209.png"/><Relationship Id="rId278" Type="http://schemas.openxmlformats.org/officeDocument/2006/relationships/customXml" Target="../ink/ink226.xml"/><Relationship Id="rId303" Type="http://schemas.openxmlformats.org/officeDocument/2006/relationships/image" Target="../media/image232.png"/><Relationship Id="rId42" Type="http://schemas.openxmlformats.org/officeDocument/2006/relationships/customXml" Target="../ink/ink105.xml"/><Relationship Id="rId84" Type="http://schemas.openxmlformats.org/officeDocument/2006/relationships/customXml" Target="../ink/ink126.xml"/><Relationship Id="rId138" Type="http://schemas.openxmlformats.org/officeDocument/2006/relationships/image" Target="../media/image152.png"/><Relationship Id="rId191" Type="http://schemas.openxmlformats.org/officeDocument/2006/relationships/image" Target="../media/image178.png"/><Relationship Id="rId205" Type="http://schemas.openxmlformats.org/officeDocument/2006/relationships/image" Target="../media/image184.png"/><Relationship Id="rId247" Type="http://schemas.openxmlformats.org/officeDocument/2006/relationships/image" Target="../media/image204.png"/><Relationship Id="rId107" Type="http://schemas.openxmlformats.org/officeDocument/2006/relationships/image" Target="../media/image137.png"/><Relationship Id="rId289" Type="http://schemas.openxmlformats.org/officeDocument/2006/relationships/image" Target="../media/image225.png"/><Relationship Id="rId11" Type="http://schemas.openxmlformats.org/officeDocument/2006/relationships/image" Target="../media/image89.png"/><Relationship Id="rId53" Type="http://schemas.openxmlformats.org/officeDocument/2006/relationships/image" Target="../media/image110.png"/><Relationship Id="rId149" Type="http://schemas.openxmlformats.org/officeDocument/2006/relationships/customXml" Target="../ink/ink159.xml"/><Relationship Id="rId314" Type="http://schemas.openxmlformats.org/officeDocument/2006/relationships/customXml" Target="../ink/ink244.xml"/><Relationship Id="rId95" Type="http://schemas.openxmlformats.org/officeDocument/2006/relationships/image" Target="../media/image131.png"/><Relationship Id="rId160" Type="http://schemas.openxmlformats.org/officeDocument/2006/relationships/image" Target="../media/image163.png"/><Relationship Id="rId216" Type="http://schemas.openxmlformats.org/officeDocument/2006/relationships/customXml" Target="../ink/ink195.xml"/><Relationship Id="rId258" Type="http://schemas.openxmlformats.org/officeDocument/2006/relationships/customXml" Target="../ink/ink216.xml"/><Relationship Id="rId22" Type="http://schemas.openxmlformats.org/officeDocument/2006/relationships/customXml" Target="../ink/ink95.xml"/><Relationship Id="rId64" Type="http://schemas.openxmlformats.org/officeDocument/2006/relationships/customXml" Target="../ink/ink116.xml"/><Relationship Id="rId118" Type="http://schemas.openxmlformats.org/officeDocument/2006/relationships/customXml" Target="../ink/ink143.xml"/><Relationship Id="rId325" Type="http://schemas.openxmlformats.org/officeDocument/2006/relationships/image" Target="../media/image243.png"/><Relationship Id="rId171" Type="http://schemas.openxmlformats.org/officeDocument/2006/relationships/image" Target="../media/image168.png"/><Relationship Id="rId227" Type="http://schemas.openxmlformats.org/officeDocument/2006/relationships/image" Target="../media/image194.png"/><Relationship Id="rId269" Type="http://schemas.openxmlformats.org/officeDocument/2006/relationships/image" Target="../media/image215.png"/><Relationship Id="rId33" Type="http://schemas.openxmlformats.org/officeDocument/2006/relationships/image" Target="../media/image100.png"/><Relationship Id="rId129" Type="http://schemas.openxmlformats.org/officeDocument/2006/relationships/customXml" Target="../ink/ink149.xml"/><Relationship Id="rId280" Type="http://schemas.openxmlformats.org/officeDocument/2006/relationships/customXml" Target="../ink/ink227.xml"/><Relationship Id="rId75" Type="http://schemas.openxmlformats.org/officeDocument/2006/relationships/image" Target="../media/image121.png"/><Relationship Id="rId140" Type="http://schemas.openxmlformats.org/officeDocument/2006/relationships/image" Target="../media/image153.png"/><Relationship Id="rId182" Type="http://schemas.openxmlformats.org/officeDocument/2006/relationships/customXml" Target="../ink/ink176.xml"/><Relationship Id="rId6" Type="http://schemas.openxmlformats.org/officeDocument/2006/relationships/customXml" Target="../ink/ink87.xml"/><Relationship Id="rId238" Type="http://schemas.openxmlformats.org/officeDocument/2006/relationships/customXml" Target="../ink/ink206.xml"/><Relationship Id="rId291" Type="http://schemas.openxmlformats.org/officeDocument/2006/relationships/image" Target="../media/image226.png"/><Relationship Id="rId305" Type="http://schemas.openxmlformats.org/officeDocument/2006/relationships/image" Target="../media/image233.png"/><Relationship Id="rId44" Type="http://schemas.openxmlformats.org/officeDocument/2006/relationships/customXml" Target="../ink/ink106.xml"/><Relationship Id="rId86" Type="http://schemas.openxmlformats.org/officeDocument/2006/relationships/customXml" Target="../ink/ink127.xml"/><Relationship Id="rId151" Type="http://schemas.openxmlformats.org/officeDocument/2006/relationships/customXml" Target="../ink/ink160.xml"/><Relationship Id="rId193" Type="http://schemas.openxmlformats.org/officeDocument/2006/relationships/customXml" Target="../ink/ink182.xml"/><Relationship Id="rId207" Type="http://schemas.openxmlformats.org/officeDocument/2006/relationships/image" Target="../media/image185.png"/><Relationship Id="rId249" Type="http://schemas.openxmlformats.org/officeDocument/2006/relationships/image" Target="../media/image205.png"/><Relationship Id="rId13" Type="http://schemas.openxmlformats.org/officeDocument/2006/relationships/image" Target="../media/image90.png"/><Relationship Id="rId109" Type="http://schemas.openxmlformats.org/officeDocument/2006/relationships/image" Target="../media/image138.png"/><Relationship Id="rId260" Type="http://schemas.openxmlformats.org/officeDocument/2006/relationships/customXml" Target="../ink/ink217.xml"/><Relationship Id="rId316" Type="http://schemas.openxmlformats.org/officeDocument/2006/relationships/customXml" Target="../ink/ink245.xml"/><Relationship Id="rId55" Type="http://schemas.openxmlformats.org/officeDocument/2006/relationships/image" Target="../media/image111.png"/><Relationship Id="rId97" Type="http://schemas.openxmlformats.org/officeDocument/2006/relationships/image" Target="../media/image132.png"/><Relationship Id="rId120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2.xml"/><Relationship Id="rId21" Type="http://schemas.openxmlformats.org/officeDocument/2006/relationships/image" Target="../media/image253.png"/><Relationship Id="rId42" Type="http://schemas.openxmlformats.org/officeDocument/2006/relationships/customXml" Target="../ink/ink270.xml"/><Relationship Id="rId47" Type="http://schemas.openxmlformats.org/officeDocument/2006/relationships/image" Target="../media/image266.png"/><Relationship Id="rId63" Type="http://schemas.openxmlformats.org/officeDocument/2006/relationships/image" Target="../media/image274.png"/><Relationship Id="rId68" Type="http://schemas.openxmlformats.org/officeDocument/2006/relationships/customXml" Target="../ink/ink283.xml"/><Relationship Id="rId2" Type="http://schemas.openxmlformats.org/officeDocument/2006/relationships/customXml" Target="../ink/ink250.xml"/><Relationship Id="rId16" Type="http://schemas.openxmlformats.org/officeDocument/2006/relationships/customXml" Target="../ink/ink257.xml"/><Relationship Id="rId29" Type="http://schemas.openxmlformats.org/officeDocument/2006/relationships/image" Target="../media/image257.png"/><Relationship Id="rId11" Type="http://schemas.openxmlformats.org/officeDocument/2006/relationships/image" Target="../media/image248.png"/><Relationship Id="rId24" Type="http://schemas.openxmlformats.org/officeDocument/2006/relationships/customXml" Target="../ink/ink261.xml"/><Relationship Id="rId32" Type="http://schemas.openxmlformats.org/officeDocument/2006/relationships/customXml" Target="../ink/ink265.xml"/><Relationship Id="rId37" Type="http://schemas.openxmlformats.org/officeDocument/2006/relationships/image" Target="../media/image261.png"/><Relationship Id="rId40" Type="http://schemas.openxmlformats.org/officeDocument/2006/relationships/customXml" Target="../ink/ink269.xml"/><Relationship Id="rId45" Type="http://schemas.openxmlformats.org/officeDocument/2006/relationships/image" Target="../media/image265.png"/><Relationship Id="rId53" Type="http://schemas.openxmlformats.org/officeDocument/2006/relationships/image" Target="../media/image269.png"/><Relationship Id="rId58" Type="http://schemas.openxmlformats.org/officeDocument/2006/relationships/customXml" Target="../ink/ink278.xml"/><Relationship Id="rId66" Type="http://schemas.openxmlformats.org/officeDocument/2006/relationships/customXml" Target="../ink/ink282.xml"/><Relationship Id="rId74" Type="http://schemas.openxmlformats.org/officeDocument/2006/relationships/customXml" Target="../ink/ink286.xml"/><Relationship Id="rId5" Type="http://schemas.openxmlformats.org/officeDocument/2006/relationships/image" Target="../media/image245.png"/><Relationship Id="rId61" Type="http://schemas.openxmlformats.org/officeDocument/2006/relationships/image" Target="../media/image273.png"/><Relationship Id="rId19" Type="http://schemas.openxmlformats.org/officeDocument/2006/relationships/image" Target="../media/image252.png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image" Target="../media/image256.png"/><Relationship Id="rId30" Type="http://schemas.openxmlformats.org/officeDocument/2006/relationships/customXml" Target="../ink/ink264.xml"/><Relationship Id="rId35" Type="http://schemas.openxmlformats.org/officeDocument/2006/relationships/image" Target="../media/image260.png"/><Relationship Id="rId43" Type="http://schemas.openxmlformats.org/officeDocument/2006/relationships/image" Target="../media/image264.png"/><Relationship Id="rId48" Type="http://schemas.openxmlformats.org/officeDocument/2006/relationships/customXml" Target="../ink/ink273.xml"/><Relationship Id="rId56" Type="http://schemas.openxmlformats.org/officeDocument/2006/relationships/customXml" Target="../ink/ink277.xml"/><Relationship Id="rId64" Type="http://schemas.openxmlformats.org/officeDocument/2006/relationships/customXml" Target="../ink/ink281.xml"/><Relationship Id="rId69" Type="http://schemas.openxmlformats.org/officeDocument/2006/relationships/image" Target="../media/image277.png"/><Relationship Id="rId8" Type="http://schemas.openxmlformats.org/officeDocument/2006/relationships/customXml" Target="../ink/ink253.xml"/><Relationship Id="rId51" Type="http://schemas.openxmlformats.org/officeDocument/2006/relationships/image" Target="../media/image268.png"/><Relationship Id="rId72" Type="http://schemas.openxmlformats.org/officeDocument/2006/relationships/customXml" Target="../ink/ink285.xml"/><Relationship Id="rId3" Type="http://schemas.openxmlformats.org/officeDocument/2006/relationships/image" Target="../media/image244.png"/><Relationship Id="rId12" Type="http://schemas.openxmlformats.org/officeDocument/2006/relationships/customXml" Target="../ink/ink255.xml"/><Relationship Id="rId17" Type="http://schemas.openxmlformats.org/officeDocument/2006/relationships/image" Target="../media/image251.png"/><Relationship Id="rId25" Type="http://schemas.openxmlformats.org/officeDocument/2006/relationships/image" Target="../media/image255.png"/><Relationship Id="rId33" Type="http://schemas.openxmlformats.org/officeDocument/2006/relationships/image" Target="../media/image259.png"/><Relationship Id="rId38" Type="http://schemas.openxmlformats.org/officeDocument/2006/relationships/customXml" Target="../ink/ink268.xml"/><Relationship Id="rId46" Type="http://schemas.openxmlformats.org/officeDocument/2006/relationships/customXml" Target="../ink/ink272.xml"/><Relationship Id="rId59" Type="http://schemas.openxmlformats.org/officeDocument/2006/relationships/image" Target="../media/image272.png"/><Relationship Id="rId67" Type="http://schemas.openxmlformats.org/officeDocument/2006/relationships/image" Target="../media/image276.png"/><Relationship Id="rId20" Type="http://schemas.openxmlformats.org/officeDocument/2006/relationships/customXml" Target="../ink/ink259.xml"/><Relationship Id="rId41" Type="http://schemas.openxmlformats.org/officeDocument/2006/relationships/image" Target="../media/image263.png"/><Relationship Id="rId54" Type="http://schemas.openxmlformats.org/officeDocument/2006/relationships/customXml" Target="../ink/ink276.xml"/><Relationship Id="rId62" Type="http://schemas.openxmlformats.org/officeDocument/2006/relationships/customXml" Target="../ink/ink280.xml"/><Relationship Id="rId70" Type="http://schemas.openxmlformats.org/officeDocument/2006/relationships/customXml" Target="../ink/ink284.xml"/><Relationship Id="rId75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2.xml"/><Relationship Id="rId15" Type="http://schemas.openxmlformats.org/officeDocument/2006/relationships/image" Target="../media/image250.png"/><Relationship Id="rId23" Type="http://schemas.openxmlformats.org/officeDocument/2006/relationships/image" Target="../media/image254.png"/><Relationship Id="rId28" Type="http://schemas.openxmlformats.org/officeDocument/2006/relationships/customXml" Target="../ink/ink263.xml"/><Relationship Id="rId36" Type="http://schemas.openxmlformats.org/officeDocument/2006/relationships/customXml" Target="../ink/ink267.xml"/><Relationship Id="rId49" Type="http://schemas.openxmlformats.org/officeDocument/2006/relationships/image" Target="../media/image267.png"/><Relationship Id="rId57" Type="http://schemas.openxmlformats.org/officeDocument/2006/relationships/image" Target="../media/image271.png"/><Relationship Id="rId10" Type="http://schemas.openxmlformats.org/officeDocument/2006/relationships/customXml" Target="../ink/ink254.xml"/><Relationship Id="rId31" Type="http://schemas.openxmlformats.org/officeDocument/2006/relationships/image" Target="../media/image258.png"/><Relationship Id="rId44" Type="http://schemas.openxmlformats.org/officeDocument/2006/relationships/customXml" Target="../ink/ink271.xml"/><Relationship Id="rId52" Type="http://schemas.openxmlformats.org/officeDocument/2006/relationships/customXml" Target="../ink/ink275.xml"/><Relationship Id="rId60" Type="http://schemas.openxmlformats.org/officeDocument/2006/relationships/customXml" Target="../ink/ink279.xml"/><Relationship Id="rId65" Type="http://schemas.openxmlformats.org/officeDocument/2006/relationships/image" Target="../media/image275.png"/><Relationship Id="rId73" Type="http://schemas.openxmlformats.org/officeDocument/2006/relationships/image" Target="../media/image279.png"/><Relationship Id="rId4" Type="http://schemas.openxmlformats.org/officeDocument/2006/relationships/customXml" Target="../ink/ink251.xml"/><Relationship Id="rId9" Type="http://schemas.openxmlformats.org/officeDocument/2006/relationships/image" Target="../media/image247.png"/><Relationship Id="rId13" Type="http://schemas.openxmlformats.org/officeDocument/2006/relationships/image" Target="../media/image249.png"/><Relationship Id="rId18" Type="http://schemas.openxmlformats.org/officeDocument/2006/relationships/customXml" Target="../ink/ink258.xml"/><Relationship Id="rId39" Type="http://schemas.openxmlformats.org/officeDocument/2006/relationships/image" Target="../media/image262.png"/><Relationship Id="rId34" Type="http://schemas.openxmlformats.org/officeDocument/2006/relationships/customXml" Target="../ink/ink266.xml"/><Relationship Id="rId50" Type="http://schemas.openxmlformats.org/officeDocument/2006/relationships/customXml" Target="../ink/ink274.xml"/><Relationship Id="rId55" Type="http://schemas.openxmlformats.org/officeDocument/2006/relationships/image" Target="../media/image270.png"/><Relationship Id="rId7" Type="http://schemas.openxmlformats.org/officeDocument/2006/relationships/image" Target="../media/image246.png"/><Relationship Id="rId71" Type="http://schemas.openxmlformats.org/officeDocument/2006/relationships/image" Target="../media/image27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8.png"/><Relationship Id="rId21" Type="http://schemas.openxmlformats.org/officeDocument/2006/relationships/image" Target="../media/image290.png"/><Relationship Id="rId42" Type="http://schemas.openxmlformats.org/officeDocument/2006/relationships/customXml" Target="../ink/ink307.xml"/><Relationship Id="rId63" Type="http://schemas.openxmlformats.org/officeDocument/2006/relationships/image" Target="../media/image311.png"/><Relationship Id="rId84" Type="http://schemas.openxmlformats.org/officeDocument/2006/relationships/customXml" Target="../ink/ink328.xml"/><Relationship Id="rId138" Type="http://schemas.openxmlformats.org/officeDocument/2006/relationships/customXml" Target="../ink/ink355.xml"/><Relationship Id="rId159" Type="http://schemas.openxmlformats.org/officeDocument/2006/relationships/image" Target="../media/image359.png"/><Relationship Id="rId170" Type="http://schemas.openxmlformats.org/officeDocument/2006/relationships/customXml" Target="../ink/ink371.xml"/><Relationship Id="rId191" Type="http://schemas.openxmlformats.org/officeDocument/2006/relationships/customXml" Target="../ink/ink382.xml"/><Relationship Id="rId107" Type="http://schemas.openxmlformats.org/officeDocument/2006/relationships/image" Target="../media/image333.png"/><Relationship Id="rId11" Type="http://schemas.openxmlformats.org/officeDocument/2006/relationships/image" Target="../media/image285.png"/><Relationship Id="rId32" Type="http://schemas.openxmlformats.org/officeDocument/2006/relationships/customXml" Target="../ink/ink302.xml"/><Relationship Id="rId53" Type="http://schemas.openxmlformats.org/officeDocument/2006/relationships/image" Target="../media/image306.png"/><Relationship Id="rId74" Type="http://schemas.openxmlformats.org/officeDocument/2006/relationships/customXml" Target="../ink/ink323.xml"/><Relationship Id="rId128" Type="http://schemas.openxmlformats.org/officeDocument/2006/relationships/customXml" Target="../ink/ink350.xml"/><Relationship Id="rId149" Type="http://schemas.openxmlformats.org/officeDocument/2006/relationships/image" Target="../media/image354.png"/><Relationship Id="rId5" Type="http://schemas.openxmlformats.org/officeDocument/2006/relationships/image" Target="../media/image282.png"/><Relationship Id="rId95" Type="http://schemas.openxmlformats.org/officeDocument/2006/relationships/image" Target="../media/image327.png"/><Relationship Id="rId160" Type="http://schemas.openxmlformats.org/officeDocument/2006/relationships/customXml" Target="../ink/ink366.xml"/><Relationship Id="rId181" Type="http://schemas.openxmlformats.org/officeDocument/2006/relationships/image" Target="../media/image370.png"/><Relationship Id="rId22" Type="http://schemas.openxmlformats.org/officeDocument/2006/relationships/customXml" Target="../ink/ink297.xml"/><Relationship Id="rId43" Type="http://schemas.openxmlformats.org/officeDocument/2006/relationships/image" Target="../media/image301.png"/><Relationship Id="rId64" Type="http://schemas.openxmlformats.org/officeDocument/2006/relationships/customXml" Target="../ink/ink318.xml"/><Relationship Id="rId118" Type="http://schemas.openxmlformats.org/officeDocument/2006/relationships/customXml" Target="../ink/ink345.xml"/><Relationship Id="rId139" Type="http://schemas.openxmlformats.org/officeDocument/2006/relationships/image" Target="../media/image349.png"/><Relationship Id="rId85" Type="http://schemas.openxmlformats.org/officeDocument/2006/relationships/image" Target="../media/image322.png"/><Relationship Id="rId150" Type="http://schemas.openxmlformats.org/officeDocument/2006/relationships/customXml" Target="../ink/ink361.xml"/><Relationship Id="rId171" Type="http://schemas.openxmlformats.org/officeDocument/2006/relationships/image" Target="../media/image365.png"/><Relationship Id="rId192" Type="http://schemas.openxmlformats.org/officeDocument/2006/relationships/image" Target="../media/image375.png"/><Relationship Id="rId12" Type="http://schemas.openxmlformats.org/officeDocument/2006/relationships/customXml" Target="../ink/ink292.xml"/><Relationship Id="rId33" Type="http://schemas.openxmlformats.org/officeDocument/2006/relationships/image" Target="../media/image296.png"/><Relationship Id="rId108" Type="http://schemas.openxmlformats.org/officeDocument/2006/relationships/customXml" Target="../ink/ink340.xml"/><Relationship Id="rId129" Type="http://schemas.openxmlformats.org/officeDocument/2006/relationships/image" Target="../media/image344.png"/><Relationship Id="rId54" Type="http://schemas.openxmlformats.org/officeDocument/2006/relationships/customXml" Target="../ink/ink313.xml"/><Relationship Id="rId75" Type="http://schemas.openxmlformats.org/officeDocument/2006/relationships/image" Target="../media/image317.png"/><Relationship Id="rId96" Type="http://schemas.openxmlformats.org/officeDocument/2006/relationships/customXml" Target="../ink/ink334.xml"/><Relationship Id="rId140" Type="http://schemas.openxmlformats.org/officeDocument/2006/relationships/customXml" Target="../ink/ink356.xml"/><Relationship Id="rId161" Type="http://schemas.openxmlformats.org/officeDocument/2006/relationships/image" Target="../media/image360.png"/><Relationship Id="rId182" Type="http://schemas.openxmlformats.org/officeDocument/2006/relationships/customXml" Target="../ink/ink377.xml"/><Relationship Id="rId6" Type="http://schemas.openxmlformats.org/officeDocument/2006/relationships/customXml" Target="../ink/ink289.xml"/><Relationship Id="rId23" Type="http://schemas.openxmlformats.org/officeDocument/2006/relationships/image" Target="../media/image291.png"/><Relationship Id="rId119" Type="http://schemas.openxmlformats.org/officeDocument/2006/relationships/image" Target="../media/image339.png"/><Relationship Id="rId44" Type="http://schemas.openxmlformats.org/officeDocument/2006/relationships/customXml" Target="../ink/ink308.xml"/><Relationship Id="rId65" Type="http://schemas.openxmlformats.org/officeDocument/2006/relationships/image" Target="../media/image312.png"/><Relationship Id="rId86" Type="http://schemas.openxmlformats.org/officeDocument/2006/relationships/customXml" Target="../ink/ink329.xml"/><Relationship Id="rId130" Type="http://schemas.openxmlformats.org/officeDocument/2006/relationships/customXml" Target="../ink/ink351.xml"/><Relationship Id="rId151" Type="http://schemas.openxmlformats.org/officeDocument/2006/relationships/image" Target="../media/image355.png"/><Relationship Id="rId172" Type="http://schemas.openxmlformats.org/officeDocument/2006/relationships/customXml" Target="../ink/ink372.xml"/><Relationship Id="rId193" Type="http://schemas.openxmlformats.org/officeDocument/2006/relationships/customXml" Target="../ink/ink383.xml"/><Relationship Id="rId13" Type="http://schemas.openxmlformats.org/officeDocument/2006/relationships/image" Target="../media/image286.png"/><Relationship Id="rId109" Type="http://schemas.openxmlformats.org/officeDocument/2006/relationships/image" Target="../media/image334.png"/><Relationship Id="rId34" Type="http://schemas.openxmlformats.org/officeDocument/2006/relationships/customXml" Target="../ink/ink303.xml"/><Relationship Id="rId55" Type="http://schemas.openxmlformats.org/officeDocument/2006/relationships/image" Target="../media/image307.png"/><Relationship Id="rId76" Type="http://schemas.openxmlformats.org/officeDocument/2006/relationships/customXml" Target="../ink/ink324.xml"/><Relationship Id="rId97" Type="http://schemas.openxmlformats.org/officeDocument/2006/relationships/image" Target="../media/image328.png"/><Relationship Id="rId120" Type="http://schemas.openxmlformats.org/officeDocument/2006/relationships/customXml" Target="../ink/ink346.xml"/><Relationship Id="rId141" Type="http://schemas.openxmlformats.org/officeDocument/2006/relationships/image" Target="../media/image350.png"/><Relationship Id="rId7" Type="http://schemas.openxmlformats.org/officeDocument/2006/relationships/image" Target="../media/image283.png"/><Relationship Id="rId162" Type="http://schemas.openxmlformats.org/officeDocument/2006/relationships/customXml" Target="../ink/ink367.xml"/><Relationship Id="rId183" Type="http://schemas.openxmlformats.org/officeDocument/2006/relationships/image" Target="../media/image371.png"/><Relationship Id="rId2" Type="http://schemas.openxmlformats.org/officeDocument/2006/relationships/customXml" Target="../ink/ink287.xml"/><Relationship Id="rId29" Type="http://schemas.openxmlformats.org/officeDocument/2006/relationships/image" Target="../media/image294.png"/><Relationship Id="rId24" Type="http://schemas.openxmlformats.org/officeDocument/2006/relationships/customXml" Target="../ink/ink298.xml"/><Relationship Id="rId40" Type="http://schemas.openxmlformats.org/officeDocument/2006/relationships/customXml" Target="../ink/ink306.xml"/><Relationship Id="rId45" Type="http://schemas.openxmlformats.org/officeDocument/2006/relationships/image" Target="../media/image302.png"/><Relationship Id="rId66" Type="http://schemas.openxmlformats.org/officeDocument/2006/relationships/customXml" Target="../ink/ink319.xml"/><Relationship Id="rId87" Type="http://schemas.openxmlformats.org/officeDocument/2006/relationships/image" Target="../media/image323.png"/><Relationship Id="rId110" Type="http://schemas.openxmlformats.org/officeDocument/2006/relationships/customXml" Target="../ink/ink341.xml"/><Relationship Id="rId115" Type="http://schemas.openxmlformats.org/officeDocument/2006/relationships/image" Target="../media/image337.png"/><Relationship Id="rId131" Type="http://schemas.openxmlformats.org/officeDocument/2006/relationships/image" Target="../media/image345.png"/><Relationship Id="rId136" Type="http://schemas.openxmlformats.org/officeDocument/2006/relationships/customXml" Target="../ink/ink354.xml"/><Relationship Id="rId157" Type="http://schemas.openxmlformats.org/officeDocument/2006/relationships/image" Target="../media/image358.png"/><Relationship Id="rId178" Type="http://schemas.openxmlformats.org/officeDocument/2006/relationships/customXml" Target="../ink/ink375.xml"/><Relationship Id="rId61" Type="http://schemas.openxmlformats.org/officeDocument/2006/relationships/image" Target="../media/image310.png"/><Relationship Id="rId82" Type="http://schemas.openxmlformats.org/officeDocument/2006/relationships/customXml" Target="../ink/ink327.xml"/><Relationship Id="rId152" Type="http://schemas.openxmlformats.org/officeDocument/2006/relationships/customXml" Target="../ink/ink362.xml"/><Relationship Id="rId173" Type="http://schemas.openxmlformats.org/officeDocument/2006/relationships/image" Target="../media/image366.png"/><Relationship Id="rId194" Type="http://schemas.openxmlformats.org/officeDocument/2006/relationships/image" Target="../media/image376.png"/><Relationship Id="rId199" Type="http://schemas.openxmlformats.org/officeDocument/2006/relationships/customXml" Target="../ink/ink386.xml"/><Relationship Id="rId203" Type="http://schemas.openxmlformats.org/officeDocument/2006/relationships/customXml" Target="../ink/ink388.xml"/><Relationship Id="rId19" Type="http://schemas.openxmlformats.org/officeDocument/2006/relationships/image" Target="../media/image289.png"/><Relationship Id="rId14" Type="http://schemas.openxmlformats.org/officeDocument/2006/relationships/customXml" Target="../ink/ink293.xml"/><Relationship Id="rId30" Type="http://schemas.openxmlformats.org/officeDocument/2006/relationships/customXml" Target="../ink/ink301.xml"/><Relationship Id="rId35" Type="http://schemas.openxmlformats.org/officeDocument/2006/relationships/image" Target="../media/image297.png"/><Relationship Id="rId56" Type="http://schemas.openxmlformats.org/officeDocument/2006/relationships/customXml" Target="../ink/ink314.xml"/><Relationship Id="rId77" Type="http://schemas.openxmlformats.org/officeDocument/2006/relationships/image" Target="../media/image318.png"/><Relationship Id="rId100" Type="http://schemas.openxmlformats.org/officeDocument/2006/relationships/customXml" Target="../ink/ink336.xml"/><Relationship Id="rId105" Type="http://schemas.openxmlformats.org/officeDocument/2006/relationships/image" Target="../media/image332.png"/><Relationship Id="rId126" Type="http://schemas.openxmlformats.org/officeDocument/2006/relationships/customXml" Target="../ink/ink349.xml"/><Relationship Id="rId147" Type="http://schemas.openxmlformats.org/officeDocument/2006/relationships/image" Target="../media/image353.png"/><Relationship Id="rId168" Type="http://schemas.openxmlformats.org/officeDocument/2006/relationships/customXml" Target="../ink/ink370.xml"/><Relationship Id="rId8" Type="http://schemas.openxmlformats.org/officeDocument/2006/relationships/customXml" Target="../ink/ink290.xml"/><Relationship Id="rId51" Type="http://schemas.openxmlformats.org/officeDocument/2006/relationships/image" Target="../media/image305.png"/><Relationship Id="rId72" Type="http://schemas.openxmlformats.org/officeDocument/2006/relationships/customXml" Target="../ink/ink322.xml"/><Relationship Id="rId93" Type="http://schemas.openxmlformats.org/officeDocument/2006/relationships/image" Target="../media/image326.png"/><Relationship Id="rId98" Type="http://schemas.openxmlformats.org/officeDocument/2006/relationships/customXml" Target="../ink/ink335.xml"/><Relationship Id="rId121" Type="http://schemas.openxmlformats.org/officeDocument/2006/relationships/image" Target="../media/image340.png"/><Relationship Id="rId142" Type="http://schemas.openxmlformats.org/officeDocument/2006/relationships/customXml" Target="../ink/ink357.xml"/><Relationship Id="rId163" Type="http://schemas.openxmlformats.org/officeDocument/2006/relationships/image" Target="../media/image361.png"/><Relationship Id="rId184" Type="http://schemas.openxmlformats.org/officeDocument/2006/relationships/customXml" Target="../ink/ink378.xml"/><Relationship Id="rId189" Type="http://schemas.openxmlformats.org/officeDocument/2006/relationships/image" Target="../media/image374.png"/><Relationship Id="rId3" Type="http://schemas.openxmlformats.org/officeDocument/2006/relationships/image" Target="../media/image281.png"/><Relationship Id="rId25" Type="http://schemas.openxmlformats.org/officeDocument/2006/relationships/image" Target="../media/image292.png"/><Relationship Id="rId46" Type="http://schemas.openxmlformats.org/officeDocument/2006/relationships/customXml" Target="../ink/ink309.xml"/><Relationship Id="rId67" Type="http://schemas.openxmlformats.org/officeDocument/2006/relationships/image" Target="../media/image313.png"/><Relationship Id="rId116" Type="http://schemas.openxmlformats.org/officeDocument/2006/relationships/customXml" Target="../ink/ink344.xml"/><Relationship Id="rId137" Type="http://schemas.openxmlformats.org/officeDocument/2006/relationships/image" Target="../media/image348.png"/><Relationship Id="rId158" Type="http://schemas.openxmlformats.org/officeDocument/2006/relationships/customXml" Target="../ink/ink365.xml"/><Relationship Id="rId20" Type="http://schemas.openxmlformats.org/officeDocument/2006/relationships/customXml" Target="../ink/ink296.xml"/><Relationship Id="rId41" Type="http://schemas.openxmlformats.org/officeDocument/2006/relationships/image" Target="../media/image300.png"/><Relationship Id="rId62" Type="http://schemas.openxmlformats.org/officeDocument/2006/relationships/customXml" Target="../ink/ink317.xml"/><Relationship Id="rId83" Type="http://schemas.openxmlformats.org/officeDocument/2006/relationships/image" Target="../media/image321.png"/><Relationship Id="rId88" Type="http://schemas.openxmlformats.org/officeDocument/2006/relationships/customXml" Target="../ink/ink330.xml"/><Relationship Id="rId111" Type="http://schemas.openxmlformats.org/officeDocument/2006/relationships/image" Target="../media/image335.png"/><Relationship Id="rId132" Type="http://schemas.openxmlformats.org/officeDocument/2006/relationships/customXml" Target="../ink/ink352.xml"/><Relationship Id="rId153" Type="http://schemas.openxmlformats.org/officeDocument/2006/relationships/image" Target="../media/image356.png"/><Relationship Id="rId174" Type="http://schemas.openxmlformats.org/officeDocument/2006/relationships/customXml" Target="../ink/ink373.xml"/><Relationship Id="rId179" Type="http://schemas.openxmlformats.org/officeDocument/2006/relationships/image" Target="../media/image369.png"/><Relationship Id="rId195" Type="http://schemas.openxmlformats.org/officeDocument/2006/relationships/customXml" Target="../ink/ink384.xml"/><Relationship Id="rId190" Type="http://schemas.openxmlformats.org/officeDocument/2006/relationships/customXml" Target="../ink/ink381.xml"/><Relationship Id="rId204" Type="http://schemas.openxmlformats.org/officeDocument/2006/relationships/image" Target="../media/image381.png"/><Relationship Id="rId15" Type="http://schemas.openxmlformats.org/officeDocument/2006/relationships/image" Target="../media/image287.png"/><Relationship Id="rId36" Type="http://schemas.openxmlformats.org/officeDocument/2006/relationships/customXml" Target="../ink/ink304.xml"/><Relationship Id="rId57" Type="http://schemas.openxmlformats.org/officeDocument/2006/relationships/image" Target="../media/image308.png"/><Relationship Id="rId106" Type="http://schemas.openxmlformats.org/officeDocument/2006/relationships/customXml" Target="../ink/ink339.xml"/><Relationship Id="rId127" Type="http://schemas.openxmlformats.org/officeDocument/2006/relationships/image" Target="../media/image343.png"/><Relationship Id="rId10" Type="http://schemas.openxmlformats.org/officeDocument/2006/relationships/customXml" Target="../ink/ink291.xml"/><Relationship Id="rId31" Type="http://schemas.openxmlformats.org/officeDocument/2006/relationships/image" Target="../media/image295.png"/><Relationship Id="rId52" Type="http://schemas.openxmlformats.org/officeDocument/2006/relationships/customXml" Target="../ink/ink312.xml"/><Relationship Id="rId73" Type="http://schemas.openxmlformats.org/officeDocument/2006/relationships/image" Target="../media/image316.png"/><Relationship Id="rId78" Type="http://schemas.openxmlformats.org/officeDocument/2006/relationships/customXml" Target="../ink/ink325.xml"/><Relationship Id="rId94" Type="http://schemas.openxmlformats.org/officeDocument/2006/relationships/customXml" Target="../ink/ink333.xml"/><Relationship Id="rId99" Type="http://schemas.openxmlformats.org/officeDocument/2006/relationships/image" Target="../media/image329.png"/><Relationship Id="rId101" Type="http://schemas.openxmlformats.org/officeDocument/2006/relationships/image" Target="../media/image330.png"/><Relationship Id="rId122" Type="http://schemas.openxmlformats.org/officeDocument/2006/relationships/customXml" Target="../ink/ink347.xml"/><Relationship Id="rId143" Type="http://schemas.openxmlformats.org/officeDocument/2006/relationships/image" Target="../media/image351.png"/><Relationship Id="rId148" Type="http://schemas.openxmlformats.org/officeDocument/2006/relationships/customXml" Target="../ink/ink360.xml"/><Relationship Id="rId164" Type="http://schemas.openxmlformats.org/officeDocument/2006/relationships/customXml" Target="../ink/ink368.xml"/><Relationship Id="rId169" Type="http://schemas.openxmlformats.org/officeDocument/2006/relationships/image" Target="../media/image364.png"/><Relationship Id="rId185" Type="http://schemas.openxmlformats.org/officeDocument/2006/relationships/image" Target="../media/image372.png"/><Relationship Id="rId4" Type="http://schemas.openxmlformats.org/officeDocument/2006/relationships/customXml" Target="../ink/ink288.xml"/><Relationship Id="rId9" Type="http://schemas.openxmlformats.org/officeDocument/2006/relationships/image" Target="../media/image284.png"/><Relationship Id="rId180" Type="http://schemas.openxmlformats.org/officeDocument/2006/relationships/customXml" Target="../ink/ink376.xml"/><Relationship Id="rId26" Type="http://schemas.openxmlformats.org/officeDocument/2006/relationships/customXml" Target="../ink/ink299.xml"/><Relationship Id="rId47" Type="http://schemas.openxmlformats.org/officeDocument/2006/relationships/image" Target="../media/image303.png"/><Relationship Id="rId68" Type="http://schemas.openxmlformats.org/officeDocument/2006/relationships/customXml" Target="../ink/ink320.xml"/><Relationship Id="rId89" Type="http://schemas.openxmlformats.org/officeDocument/2006/relationships/image" Target="../media/image324.png"/><Relationship Id="rId112" Type="http://schemas.openxmlformats.org/officeDocument/2006/relationships/customXml" Target="../ink/ink342.xml"/><Relationship Id="rId133" Type="http://schemas.openxmlformats.org/officeDocument/2006/relationships/image" Target="../media/image346.png"/><Relationship Id="rId154" Type="http://schemas.openxmlformats.org/officeDocument/2006/relationships/customXml" Target="../ink/ink363.xml"/><Relationship Id="rId175" Type="http://schemas.openxmlformats.org/officeDocument/2006/relationships/image" Target="../media/image367.png"/><Relationship Id="rId196" Type="http://schemas.openxmlformats.org/officeDocument/2006/relationships/image" Target="../media/image377.png"/><Relationship Id="rId200" Type="http://schemas.openxmlformats.org/officeDocument/2006/relationships/image" Target="../media/image379.png"/><Relationship Id="rId16" Type="http://schemas.openxmlformats.org/officeDocument/2006/relationships/customXml" Target="../ink/ink294.xml"/><Relationship Id="rId37" Type="http://schemas.openxmlformats.org/officeDocument/2006/relationships/image" Target="../media/image298.png"/><Relationship Id="rId58" Type="http://schemas.openxmlformats.org/officeDocument/2006/relationships/customXml" Target="../ink/ink315.xml"/><Relationship Id="rId79" Type="http://schemas.openxmlformats.org/officeDocument/2006/relationships/image" Target="../media/image319.png"/><Relationship Id="rId102" Type="http://schemas.openxmlformats.org/officeDocument/2006/relationships/customXml" Target="../ink/ink337.xml"/><Relationship Id="rId123" Type="http://schemas.openxmlformats.org/officeDocument/2006/relationships/image" Target="../media/image341.png"/><Relationship Id="rId144" Type="http://schemas.openxmlformats.org/officeDocument/2006/relationships/customXml" Target="../ink/ink358.xml"/><Relationship Id="rId90" Type="http://schemas.openxmlformats.org/officeDocument/2006/relationships/customXml" Target="../ink/ink331.xml"/><Relationship Id="rId165" Type="http://schemas.openxmlformats.org/officeDocument/2006/relationships/image" Target="../media/image362.png"/><Relationship Id="rId186" Type="http://schemas.openxmlformats.org/officeDocument/2006/relationships/customXml" Target="../ink/ink379.xml"/><Relationship Id="rId27" Type="http://schemas.openxmlformats.org/officeDocument/2006/relationships/image" Target="../media/image293.png"/><Relationship Id="rId48" Type="http://schemas.openxmlformats.org/officeDocument/2006/relationships/customXml" Target="../ink/ink310.xml"/><Relationship Id="rId69" Type="http://schemas.openxmlformats.org/officeDocument/2006/relationships/image" Target="../media/image314.png"/><Relationship Id="rId113" Type="http://schemas.openxmlformats.org/officeDocument/2006/relationships/image" Target="../media/image336.png"/><Relationship Id="rId134" Type="http://schemas.openxmlformats.org/officeDocument/2006/relationships/customXml" Target="../ink/ink353.xml"/><Relationship Id="rId80" Type="http://schemas.openxmlformats.org/officeDocument/2006/relationships/customXml" Target="../ink/ink326.xml"/><Relationship Id="rId155" Type="http://schemas.openxmlformats.org/officeDocument/2006/relationships/image" Target="../media/image357.png"/><Relationship Id="rId176" Type="http://schemas.openxmlformats.org/officeDocument/2006/relationships/customXml" Target="../ink/ink374.xml"/><Relationship Id="rId197" Type="http://schemas.openxmlformats.org/officeDocument/2006/relationships/customXml" Target="../ink/ink385.xml"/><Relationship Id="rId201" Type="http://schemas.openxmlformats.org/officeDocument/2006/relationships/customXml" Target="../ink/ink387.xml"/><Relationship Id="rId17" Type="http://schemas.openxmlformats.org/officeDocument/2006/relationships/image" Target="../media/image288.png"/><Relationship Id="rId38" Type="http://schemas.openxmlformats.org/officeDocument/2006/relationships/customXml" Target="../ink/ink305.xml"/><Relationship Id="rId59" Type="http://schemas.openxmlformats.org/officeDocument/2006/relationships/image" Target="../media/image309.png"/><Relationship Id="rId103" Type="http://schemas.openxmlformats.org/officeDocument/2006/relationships/image" Target="../media/image331.png"/><Relationship Id="rId124" Type="http://schemas.openxmlformats.org/officeDocument/2006/relationships/customXml" Target="../ink/ink348.xml"/><Relationship Id="rId70" Type="http://schemas.openxmlformats.org/officeDocument/2006/relationships/customXml" Target="../ink/ink321.xml"/><Relationship Id="rId91" Type="http://schemas.openxmlformats.org/officeDocument/2006/relationships/image" Target="../media/image325.png"/><Relationship Id="rId145" Type="http://schemas.openxmlformats.org/officeDocument/2006/relationships/image" Target="../media/image352.png"/><Relationship Id="rId166" Type="http://schemas.openxmlformats.org/officeDocument/2006/relationships/customXml" Target="../ink/ink369.xml"/><Relationship Id="rId187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00.xml"/><Relationship Id="rId49" Type="http://schemas.openxmlformats.org/officeDocument/2006/relationships/image" Target="../media/image304.png"/><Relationship Id="rId114" Type="http://schemas.openxmlformats.org/officeDocument/2006/relationships/customXml" Target="../ink/ink343.xml"/><Relationship Id="rId60" Type="http://schemas.openxmlformats.org/officeDocument/2006/relationships/customXml" Target="../ink/ink316.xml"/><Relationship Id="rId81" Type="http://schemas.openxmlformats.org/officeDocument/2006/relationships/image" Target="../media/image320.png"/><Relationship Id="rId135" Type="http://schemas.openxmlformats.org/officeDocument/2006/relationships/image" Target="../media/image347.png"/><Relationship Id="rId156" Type="http://schemas.openxmlformats.org/officeDocument/2006/relationships/customXml" Target="../ink/ink364.xml"/><Relationship Id="rId177" Type="http://schemas.openxmlformats.org/officeDocument/2006/relationships/image" Target="../media/image368.png"/><Relationship Id="rId198" Type="http://schemas.openxmlformats.org/officeDocument/2006/relationships/image" Target="../media/image378.png"/><Relationship Id="rId202" Type="http://schemas.openxmlformats.org/officeDocument/2006/relationships/image" Target="../media/image380.png"/><Relationship Id="rId18" Type="http://schemas.openxmlformats.org/officeDocument/2006/relationships/customXml" Target="../ink/ink295.xml"/><Relationship Id="rId39" Type="http://schemas.openxmlformats.org/officeDocument/2006/relationships/image" Target="../media/image299.png"/><Relationship Id="rId50" Type="http://schemas.openxmlformats.org/officeDocument/2006/relationships/customXml" Target="../ink/ink311.xml"/><Relationship Id="rId104" Type="http://schemas.openxmlformats.org/officeDocument/2006/relationships/customXml" Target="../ink/ink338.xml"/><Relationship Id="rId125" Type="http://schemas.openxmlformats.org/officeDocument/2006/relationships/image" Target="../media/image342.png"/><Relationship Id="rId146" Type="http://schemas.openxmlformats.org/officeDocument/2006/relationships/customXml" Target="../ink/ink359.xml"/><Relationship Id="rId167" Type="http://schemas.openxmlformats.org/officeDocument/2006/relationships/image" Target="../media/image363.png"/><Relationship Id="rId188" Type="http://schemas.openxmlformats.org/officeDocument/2006/relationships/customXml" Target="../ink/ink380.xml"/><Relationship Id="rId71" Type="http://schemas.openxmlformats.org/officeDocument/2006/relationships/image" Target="../media/image315.png"/><Relationship Id="rId92" Type="http://schemas.openxmlformats.org/officeDocument/2006/relationships/customXml" Target="../ink/ink33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7.xml"/><Relationship Id="rId21" Type="http://schemas.openxmlformats.org/officeDocument/2006/relationships/image" Target="../media/image391.png"/><Relationship Id="rId42" Type="http://schemas.openxmlformats.org/officeDocument/2006/relationships/customXml" Target="../ink/ink409.xml"/><Relationship Id="rId63" Type="http://schemas.openxmlformats.org/officeDocument/2006/relationships/image" Target="../media/image111.png"/><Relationship Id="rId84" Type="http://schemas.openxmlformats.org/officeDocument/2006/relationships/customXml" Target="../ink/ink430.xml"/><Relationship Id="rId138" Type="http://schemas.openxmlformats.org/officeDocument/2006/relationships/image" Target="../media/image448.png"/><Relationship Id="rId107" Type="http://schemas.openxmlformats.org/officeDocument/2006/relationships/customXml" Target="../ink/ink442.xml"/><Relationship Id="rId11" Type="http://schemas.openxmlformats.org/officeDocument/2006/relationships/image" Target="../media/image386.png"/><Relationship Id="rId32" Type="http://schemas.openxmlformats.org/officeDocument/2006/relationships/customXml" Target="../ink/ink404.xml"/><Relationship Id="rId53" Type="http://schemas.openxmlformats.org/officeDocument/2006/relationships/image" Target="../media/image407.png"/><Relationship Id="rId74" Type="http://schemas.openxmlformats.org/officeDocument/2006/relationships/customXml" Target="../ink/ink425.xml"/><Relationship Id="rId128" Type="http://schemas.openxmlformats.org/officeDocument/2006/relationships/image" Target="../media/image443.png"/><Relationship Id="rId149" Type="http://schemas.openxmlformats.org/officeDocument/2006/relationships/customXml" Target="../ink/ink463.xml"/><Relationship Id="rId5" Type="http://schemas.openxmlformats.org/officeDocument/2006/relationships/image" Target="../media/image383.png"/><Relationship Id="rId95" Type="http://schemas.openxmlformats.org/officeDocument/2006/relationships/image" Target="../media/image427.png"/><Relationship Id="rId22" Type="http://schemas.openxmlformats.org/officeDocument/2006/relationships/customXml" Target="../ink/ink399.xml"/><Relationship Id="rId27" Type="http://schemas.openxmlformats.org/officeDocument/2006/relationships/image" Target="../media/image394.png"/><Relationship Id="rId43" Type="http://schemas.openxmlformats.org/officeDocument/2006/relationships/image" Target="../media/image402.png"/><Relationship Id="rId48" Type="http://schemas.openxmlformats.org/officeDocument/2006/relationships/customXml" Target="../ink/ink412.xml"/><Relationship Id="rId64" Type="http://schemas.openxmlformats.org/officeDocument/2006/relationships/customXml" Target="../ink/ink420.xml"/><Relationship Id="rId69" Type="http://schemas.openxmlformats.org/officeDocument/2006/relationships/image" Target="../media/image414.png"/><Relationship Id="rId113" Type="http://schemas.openxmlformats.org/officeDocument/2006/relationships/customXml" Target="../ink/ink445.xml"/><Relationship Id="rId118" Type="http://schemas.openxmlformats.org/officeDocument/2006/relationships/image" Target="../media/image438.png"/><Relationship Id="rId134" Type="http://schemas.openxmlformats.org/officeDocument/2006/relationships/image" Target="../media/image446.png"/><Relationship Id="rId139" Type="http://schemas.openxmlformats.org/officeDocument/2006/relationships/customXml" Target="../ink/ink458.xml"/><Relationship Id="rId80" Type="http://schemas.openxmlformats.org/officeDocument/2006/relationships/customXml" Target="../ink/ink428.xml"/><Relationship Id="rId85" Type="http://schemas.openxmlformats.org/officeDocument/2006/relationships/image" Target="../media/image422.png"/><Relationship Id="rId150" Type="http://schemas.openxmlformats.org/officeDocument/2006/relationships/image" Target="../media/image454.png"/><Relationship Id="rId12" Type="http://schemas.openxmlformats.org/officeDocument/2006/relationships/customXml" Target="../ink/ink394.xml"/><Relationship Id="rId17" Type="http://schemas.openxmlformats.org/officeDocument/2006/relationships/image" Target="../media/image389.png"/><Relationship Id="rId33" Type="http://schemas.openxmlformats.org/officeDocument/2006/relationships/image" Target="../media/image397.png"/><Relationship Id="rId38" Type="http://schemas.openxmlformats.org/officeDocument/2006/relationships/customXml" Target="../ink/ink407.xml"/><Relationship Id="rId59" Type="http://schemas.openxmlformats.org/officeDocument/2006/relationships/image" Target="../media/image410.png"/><Relationship Id="rId103" Type="http://schemas.openxmlformats.org/officeDocument/2006/relationships/image" Target="../media/image431.png"/><Relationship Id="rId108" Type="http://schemas.openxmlformats.org/officeDocument/2006/relationships/image" Target="../media/image433.png"/><Relationship Id="rId124" Type="http://schemas.openxmlformats.org/officeDocument/2006/relationships/image" Target="../media/image441.png"/><Relationship Id="rId129" Type="http://schemas.openxmlformats.org/officeDocument/2006/relationships/customXml" Target="../ink/ink453.xml"/><Relationship Id="rId54" Type="http://schemas.openxmlformats.org/officeDocument/2006/relationships/customXml" Target="../ink/ink415.xml"/><Relationship Id="rId70" Type="http://schemas.openxmlformats.org/officeDocument/2006/relationships/customXml" Target="../ink/ink423.xml"/><Relationship Id="rId75" Type="http://schemas.openxmlformats.org/officeDocument/2006/relationships/image" Target="../media/image417.png"/><Relationship Id="rId91" Type="http://schemas.openxmlformats.org/officeDocument/2006/relationships/image" Target="../media/image425.png"/><Relationship Id="rId96" Type="http://schemas.openxmlformats.org/officeDocument/2006/relationships/customXml" Target="../ink/ink436.xml"/><Relationship Id="rId140" Type="http://schemas.openxmlformats.org/officeDocument/2006/relationships/image" Target="../media/image449.png"/><Relationship Id="rId145" Type="http://schemas.openxmlformats.org/officeDocument/2006/relationships/customXml" Target="../ink/ink4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1.xml"/><Relationship Id="rId23" Type="http://schemas.openxmlformats.org/officeDocument/2006/relationships/image" Target="../media/image392.png"/><Relationship Id="rId28" Type="http://schemas.openxmlformats.org/officeDocument/2006/relationships/customXml" Target="../ink/ink402.xml"/><Relationship Id="rId49" Type="http://schemas.openxmlformats.org/officeDocument/2006/relationships/image" Target="../media/image405.png"/><Relationship Id="rId114" Type="http://schemas.openxmlformats.org/officeDocument/2006/relationships/image" Target="../media/image436.png"/><Relationship Id="rId119" Type="http://schemas.openxmlformats.org/officeDocument/2006/relationships/customXml" Target="../ink/ink448.xml"/><Relationship Id="rId44" Type="http://schemas.openxmlformats.org/officeDocument/2006/relationships/customXml" Target="../ink/ink410.xml"/><Relationship Id="rId60" Type="http://schemas.openxmlformats.org/officeDocument/2006/relationships/customXml" Target="../ink/ink418.xml"/><Relationship Id="rId65" Type="http://schemas.openxmlformats.org/officeDocument/2006/relationships/image" Target="../media/image412.png"/><Relationship Id="rId81" Type="http://schemas.openxmlformats.org/officeDocument/2006/relationships/image" Target="../media/image420.png"/><Relationship Id="rId86" Type="http://schemas.openxmlformats.org/officeDocument/2006/relationships/customXml" Target="../ink/ink431.xml"/><Relationship Id="rId130" Type="http://schemas.openxmlformats.org/officeDocument/2006/relationships/image" Target="../media/image444.png"/><Relationship Id="rId135" Type="http://schemas.openxmlformats.org/officeDocument/2006/relationships/customXml" Target="../ink/ink456.xml"/><Relationship Id="rId151" Type="http://schemas.openxmlformats.org/officeDocument/2006/relationships/customXml" Target="../ink/ink464.xml"/><Relationship Id="rId13" Type="http://schemas.openxmlformats.org/officeDocument/2006/relationships/image" Target="../media/image387.png"/><Relationship Id="rId18" Type="http://schemas.openxmlformats.org/officeDocument/2006/relationships/customXml" Target="../ink/ink397.xml"/><Relationship Id="rId39" Type="http://schemas.openxmlformats.org/officeDocument/2006/relationships/image" Target="../media/image400.png"/><Relationship Id="rId109" Type="http://schemas.openxmlformats.org/officeDocument/2006/relationships/customXml" Target="../ink/ink443.xml"/><Relationship Id="rId34" Type="http://schemas.openxmlformats.org/officeDocument/2006/relationships/customXml" Target="../ink/ink405.xml"/><Relationship Id="rId50" Type="http://schemas.openxmlformats.org/officeDocument/2006/relationships/customXml" Target="../ink/ink413.xml"/><Relationship Id="rId55" Type="http://schemas.openxmlformats.org/officeDocument/2006/relationships/image" Target="../media/image408.png"/><Relationship Id="rId76" Type="http://schemas.openxmlformats.org/officeDocument/2006/relationships/customXml" Target="../ink/ink426.xml"/><Relationship Id="rId97" Type="http://schemas.openxmlformats.org/officeDocument/2006/relationships/image" Target="../media/image428.png"/><Relationship Id="rId104" Type="http://schemas.openxmlformats.org/officeDocument/2006/relationships/customXml" Target="../ink/ink440.xml"/><Relationship Id="rId120" Type="http://schemas.openxmlformats.org/officeDocument/2006/relationships/image" Target="../media/image439.png"/><Relationship Id="rId125" Type="http://schemas.openxmlformats.org/officeDocument/2006/relationships/customXml" Target="../ink/ink451.xml"/><Relationship Id="rId141" Type="http://schemas.openxmlformats.org/officeDocument/2006/relationships/customXml" Target="../ink/ink459.xml"/><Relationship Id="rId146" Type="http://schemas.openxmlformats.org/officeDocument/2006/relationships/image" Target="../media/image452.png"/><Relationship Id="rId7" Type="http://schemas.openxmlformats.org/officeDocument/2006/relationships/image" Target="../media/image384.png"/><Relationship Id="rId71" Type="http://schemas.openxmlformats.org/officeDocument/2006/relationships/image" Target="../media/image415.png"/><Relationship Id="rId92" Type="http://schemas.openxmlformats.org/officeDocument/2006/relationships/customXml" Target="../ink/ink434.xml"/><Relationship Id="rId2" Type="http://schemas.openxmlformats.org/officeDocument/2006/relationships/customXml" Target="../ink/ink389.xml"/><Relationship Id="rId29" Type="http://schemas.openxmlformats.org/officeDocument/2006/relationships/image" Target="../media/image395.png"/><Relationship Id="rId24" Type="http://schemas.openxmlformats.org/officeDocument/2006/relationships/customXml" Target="../ink/ink400.xml"/><Relationship Id="rId40" Type="http://schemas.openxmlformats.org/officeDocument/2006/relationships/customXml" Target="../ink/ink408.xml"/><Relationship Id="rId45" Type="http://schemas.openxmlformats.org/officeDocument/2006/relationships/image" Target="../media/image403.png"/><Relationship Id="rId66" Type="http://schemas.openxmlformats.org/officeDocument/2006/relationships/customXml" Target="../ink/ink421.xml"/><Relationship Id="rId87" Type="http://schemas.openxmlformats.org/officeDocument/2006/relationships/image" Target="../media/image423.png"/><Relationship Id="rId110" Type="http://schemas.openxmlformats.org/officeDocument/2006/relationships/image" Target="../media/image434.png"/><Relationship Id="rId115" Type="http://schemas.openxmlformats.org/officeDocument/2006/relationships/customXml" Target="../ink/ink446.xml"/><Relationship Id="rId131" Type="http://schemas.openxmlformats.org/officeDocument/2006/relationships/customXml" Target="../ink/ink454.xml"/><Relationship Id="rId136" Type="http://schemas.openxmlformats.org/officeDocument/2006/relationships/image" Target="../media/image447.png"/><Relationship Id="rId61" Type="http://schemas.openxmlformats.org/officeDocument/2006/relationships/image" Target="../media/image411.png"/><Relationship Id="rId82" Type="http://schemas.openxmlformats.org/officeDocument/2006/relationships/customXml" Target="../ink/ink429.xml"/><Relationship Id="rId152" Type="http://schemas.openxmlformats.org/officeDocument/2006/relationships/image" Target="../media/image455.png"/><Relationship Id="rId19" Type="http://schemas.openxmlformats.org/officeDocument/2006/relationships/image" Target="../media/image390.png"/><Relationship Id="rId14" Type="http://schemas.openxmlformats.org/officeDocument/2006/relationships/customXml" Target="../ink/ink395.xml"/><Relationship Id="rId30" Type="http://schemas.openxmlformats.org/officeDocument/2006/relationships/customXml" Target="../ink/ink403.xml"/><Relationship Id="rId35" Type="http://schemas.openxmlformats.org/officeDocument/2006/relationships/image" Target="../media/image398.png"/><Relationship Id="rId56" Type="http://schemas.openxmlformats.org/officeDocument/2006/relationships/customXml" Target="../ink/ink416.xml"/><Relationship Id="rId77" Type="http://schemas.openxmlformats.org/officeDocument/2006/relationships/image" Target="../media/image418.png"/><Relationship Id="rId100" Type="http://schemas.openxmlformats.org/officeDocument/2006/relationships/customXml" Target="../ink/ink438.xml"/><Relationship Id="rId105" Type="http://schemas.openxmlformats.org/officeDocument/2006/relationships/customXml" Target="../ink/ink441.xml"/><Relationship Id="rId126" Type="http://schemas.openxmlformats.org/officeDocument/2006/relationships/image" Target="../media/image442.png"/><Relationship Id="rId147" Type="http://schemas.openxmlformats.org/officeDocument/2006/relationships/customXml" Target="../ink/ink462.xml"/><Relationship Id="rId8" Type="http://schemas.openxmlformats.org/officeDocument/2006/relationships/customXml" Target="../ink/ink392.xml"/><Relationship Id="rId51" Type="http://schemas.openxmlformats.org/officeDocument/2006/relationships/image" Target="../media/image406.png"/><Relationship Id="rId72" Type="http://schemas.openxmlformats.org/officeDocument/2006/relationships/customXml" Target="../ink/ink424.xml"/><Relationship Id="rId93" Type="http://schemas.openxmlformats.org/officeDocument/2006/relationships/image" Target="../media/image426.png"/><Relationship Id="rId98" Type="http://schemas.openxmlformats.org/officeDocument/2006/relationships/customXml" Target="../ink/ink437.xml"/><Relationship Id="rId121" Type="http://schemas.openxmlformats.org/officeDocument/2006/relationships/customXml" Target="../ink/ink449.xml"/><Relationship Id="rId142" Type="http://schemas.openxmlformats.org/officeDocument/2006/relationships/image" Target="../media/image450.png"/><Relationship Id="rId3" Type="http://schemas.openxmlformats.org/officeDocument/2006/relationships/image" Target="../media/image382.png"/><Relationship Id="rId25" Type="http://schemas.openxmlformats.org/officeDocument/2006/relationships/image" Target="../media/image393.png"/><Relationship Id="rId46" Type="http://schemas.openxmlformats.org/officeDocument/2006/relationships/customXml" Target="../ink/ink411.xml"/><Relationship Id="rId67" Type="http://schemas.openxmlformats.org/officeDocument/2006/relationships/image" Target="../media/image413.png"/><Relationship Id="rId116" Type="http://schemas.openxmlformats.org/officeDocument/2006/relationships/image" Target="../media/image437.png"/><Relationship Id="rId137" Type="http://schemas.openxmlformats.org/officeDocument/2006/relationships/customXml" Target="../ink/ink457.xml"/><Relationship Id="rId20" Type="http://schemas.openxmlformats.org/officeDocument/2006/relationships/customXml" Target="../ink/ink398.xml"/><Relationship Id="rId41" Type="http://schemas.openxmlformats.org/officeDocument/2006/relationships/image" Target="../media/image401.png"/><Relationship Id="rId62" Type="http://schemas.openxmlformats.org/officeDocument/2006/relationships/customXml" Target="../ink/ink419.xml"/><Relationship Id="rId83" Type="http://schemas.openxmlformats.org/officeDocument/2006/relationships/image" Target="../media/image421.png"/><Relationship Id="rId88" Type="http://schemas.openxmlformats.org/officeDocument/2006/relationships/customXml" Target="../ink/ink432.xml"/><Relationship Id="rId111" Type="http://schemas.openxmlformats.org/officeDocument/2006/relationships/customXml" Target="../ink/ink444.xml"/><Relationship Id="rId132" Type="http://schemas.openxmlformats.org/officeDocument/2006/relationships/image" Target="../media/image445.png"/><Relationship Id="rId15" Type="http://schemas.openxmlformats.org/officeDocument/2006/relationships/image" Target="../media/image388.png"/><Relationship Id="rId36" Type="http://schemas.openxmlformats.org/officeDocument/2006/relationships/customXml" Target="../ink/ink406.xml"/><Relationship Id="rId57" Type="http://schemas.openxmlformats.org/officeDocument/2006/relationships/image" Target="../media/image409.png"/><Relationship Id="rId106" Type="http://schemas.openxmlformats.org/officeDocument/2006/relationships/image" Target="../media/image432.png"/><Relationship Id="rId127" Type="http://schemas.openxmlformats.org/officeDocument/2006/relationships/customXml" Target="../ink/ink452.xml"/><Relationship Id="rId10" Type="http://schemas.openxmlformats.org/officeDocument/2006/relationships/customXml" Target="../ink/ink393.xml"/><Relationship Id="rId31" Type="http://schemas.openxmlformats.org/officeDocument/2006/relationships/image" Target="../media/image396.png"/><Relationship Id="rId52" Type="http://schemas.openxmlformats.org/officeDocument/2006/relationships/customXml" Target="../ink/ink414.xml"/><Relationship Id="rId73" Type="http://schemas.openxmlformats.org/officeDocument/2006/relationships/image" Target="../media/image416.png"/><Relationship Id="rId78" Type="http://schemas.openxmlformats.org/officeDocument/2006/relationships/customXml" Target="../ink/ink427.xml"/><Relationship Id="rId94" Type="http://schemas.openxmlformats.org/officeDocument/2006/relationships/customXml" Target="../ink/ink435.xml"/><Relationship Id="rId99" Type="http://schemas.openxmlformats.org/officeDocument/2006/relationships/image" Target="../media/image429.png"/><Relationship Id="rId101" Type="http://schemas.openxmlformats.org/officeDocument/2006/relationships/image" Target="../media/image430.png"/><Relationship Id="rId122" Type="http://schemas.openxmlformats.org/officeDocument/2006/relationships/image" Target="../media/image440.png"/><Relationship Id="rId143" Type="http://schemas.openxmlformats.org/officeDocument/2006/relationships/customXml" Target="../ink/ink460.xml"/><Relationship Id="rId148" Type="http://schemas.openxmlformats.org/officeDocument/2006/relationships/image" Target="../media/image453.png"/><Relationship Id="rId4" Type="http://schemas.openxmlformats.org/officeDocument/2006/relationships/customXml" Target="../ink/ink390.xml"/><Relationship Id="rId9" Type="http://schemas.openxmlformats.org/officeDocument/2006/relationships/image" Target="../media/image385.png"/><Relationship Id="rId26" Type="http://schemas.openxmlformats.org/officeDocument/2006/relationships/customXml" Target="../ink/ink401.xml"/><Relationship Id="rId47" Type="http://schemas.openxmlformats.org/officeDocument/2006/relationships/image" Target="../media/image404.png"/><Relationship Id="rId68" Type="http://schemas.openxmlformats.org/officeDocument/2006/relationships/customXml" Target="../ink/ink422.xml"/><Relationship Id="rId89" Type="http://schemas.openxmlformats.org/officeDocument/2006/relationships/image" Target="../media/image424.png"/><Relationship Id="rId112" Type="http://schemas.openxmlformats.org/officeDocument/2006/relationships/image" Target="../media/image435.png"/><Relationship Id="rId133" Type="http://schemas.openxmlformats.org/officeDocument/2006/relationships/customXml" Target="../ink/ink455.xml"/><Relationship Id="rId16" Type="http://schemas.openxmlformats.org/officeDocument/2006/relationships/customXml" Target="../ink/ink396.xml"/><Relationship Id="rId37" Type="http://schemas.openxmlformats.org/officeDocument/2006/relationships/image" Target="../media/image399.png"/><Relationship Id="rId58" Type="http://schemas.openxmlformats.org/officeDocument/2006/relationships/customXml" Target="../ink/ink417.xml"/><Relationship Id="rId79" Type="http://schemas.openxmlformats.org/officeDocument/2006/relationships/image" Target="../media/image419.png"/><Relationship Id="rId102" Type="http://schemas.openxmlformats.org/officeDocument/2006/relationships/customXml" Target="../ink/ink439.xml"/><Relationship Id="rId123" Type="http://schemas.openxmlformats.org/officeDocument/2006/relationships/customXml" Target="../ink/ink450.xml"/><Relationship Id="rId144" Type="http://schemas.openxmlformats.org/officeDocument/2006/relationships/image" Target="../media/image451.png"/><Relationship Id="rId90" Type="http://schemas.openxmlformats.org/officeDocument/2006/relationships/customXml" Target="../ink/ink43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3.xml"/><Relationship Id="rId21" Type="http://schemas.openxmlformats.org/officeDocument/2006/relationships/image" Target="../media/image464.png"/><Relationship Id="rId63" Type="http://schemas.openxmlformats.org/officeDocument/2006/relationships/image" Target="../media/image485.png"/><Relationship Id="rId159" Type="http://schemas.openxmlformats.org/officeDocument/2006/relationships/customXml" Target="../ink/ink544.xml"/><Relationship Id="rId170" Type="http://schemas.openxmlformats.org/officeDocument/2006/relationships/image" Target="../media/image538.png"/><Relationship Id="rId226" Type="http://schemas.openxmlformats.org/officeDocument/2006/relationships/customXml" Target="../ink/ink578.xml"/><Relationship Id="rId268" Type="http://schemas.openxmlformats.org/officeDocument/2006/relationships/customXml" Target="../ink/ink599.xml"/><Relationship Id="rId32" Type="http://schemas.openxmlformats.org/officeDocument/2006/relationships/customXml" Target="../ink/ink480.xml"/><Relationship Id="rId74" Type="http://schemas.openxmlformats.org/officeDocument/2006/relationships/customXml" Target="../ink/ink501.xml"/><Relationship Id="rId128" Type="http://schemas.openxmlformats.org/officeDocument/2006/relationships/image" Target="../media/image517.png"/><Relationship Id="rId5" Type="http://schemas.openxmlformats.org/officeDocument/2006/relationships/image" Target="../media/image111.png"/><Relationship Id="rId181" Type="http://schemas.openxmlformats.org/officeDocument/2006/relationships/customXml" Target="../ink/ink555.xml"/><Relationship Id="rId237" Type="http://schemas.openxmlformats.org/officeDocument/2006/relationships/image" Target="../media/image570.png"/><Relationship Id="rId279" Type="http://schemas.openxmlformats.org/officeDocument/2006/relationships/customXml" Target="../ink/ink605.xml"/><Relationship Id="rId43" Type="http://schemas.openxmlformats.org/officeDocument/2006/relationships/image" Target="../media/image475.png"/><Relationship Id="rId139" Type="http://schemas.openxmlformats.org/officeDocument/2006/relationships/customXml" Target="../ink/ink534.xml"/><Relationship Id="rId290" Type="http://schemas.openxmlformats.org/officeDocument/2006/relationships/image" Target="../media/image596.png"/><Relationship Id="rId85" Type="http://schemas.openxmlformats.org/officeDocument/2006/relationships/image" Target="../media/image496.png"/><Relationship Id="rId150" Type="http://schemas.openxmlformats.org/officeDocument/2006/relationships/image" Target="../media/image528.png"/><Relationship Id="rId192" Type="http://schemas.openxmlformats.org/officeDocument/2006/relationships/image" Target="../media/image549.png"/><Relationship Id="rId206" Type="http://schemas.openxmlformats.org/officeDocument/2006/relationships/image" Target="../media/image555.png"/><Relationship Id="rId248" Type="http://schemas.openxmlformats.org/officeDocument/2006/relationships/customXml" Target="../ink/ink589.xml"/><Relationship Id="rId12" Type="http://schemas.openxmlformats.org/officeDocument/2006/relationships/customXml" Target="../ink/ink470.xml"/><Relationship Id="rId33" Type="http://schemas.openxmlformats.org/officeDocument/2006/relationships/image" Target="../media/image470.png"/><Relationship Id="rId108" Type="http://schemas.openxmlformats.org/officeDocument/2006/relationships/image" Target="../media/image507.png"/><Relationship Id="rId129" Type="http://schemas.openxmlformats.org/officeDocument/2006/relationships/customXml" Target="../ink/ink529.xml"/><Relationship Id="rId280" Type="http://schemas.openxmlformats.org/officeDocument/2006/relationships/image" Target="../media/image591.png"/><Relationship Id="rId54" Type="http://schemas.openxmlformats.org/officeDocument/2006/relationships/customXml" Target="../ink/ink491.xml"/><Relationship Id="rId75" Type="http://schemas.openxmlformats.org/officeDocument/2006/relationships/image" Target="../media/image491.png"/><Relationship Id="rId96" Type="http://schemas.openxmlformats.org/officeDocument/2006/relationships/image" Target="../media/image501.png"/><Relationship Id="rId140" Type="http://schemas.openxmlformats.org/officeDocument/2006/relationships/image" Target="../media/image523.png"/><Relationship Id="rId161" Type="http://schemas.openxmlformats.org/officeDocument/2006/relationships/customXml" Target="../ink/ink545.xml"/><Relationship Id="rId182" Type="http://schemas.openxmlformats.org/officeDocument/2006/relationships/image" Target="../media/image544.png"/><Relationship Id="rId217" Type="http://schemas.openxmlformats.org/officeDocument/2006/relationships/customXml" Target="../ink/ink573.xml"/><Relationship Id="rId6" Type="http://schemas.openxmlformats.org/officeDocument/2006/relationships/customXml" Target="../ink/ink467.xml"/><Relationship Id="rId238" Type="http://schemas.openxmlformats.org/officeDocument/2006/relationships/customXml" Target="../ink/ink584.xml"/><Relationship Id="rId259" Type="http://schemas.openxmlformats.org/officeDocument/2006/relationships/image" Target="../media/image581.png"/><Relationship Id="rId23" Type="http://schemas.openxmlformats.org/officeDocument/2006/relationships/image" Target="../media/image465.png"/><Relationship Id="rId119" Type="http://schemas.openxmlformats.org/officeDocument/2006/relationships/customXml" Target="../ink/ink524.xml"/><Relationship Id="rId270" Type="http://schemas.openxmlformats.org/officeDocument/2006/relationships/customXml" Target="../ink/ink600.xml"/><Relationship Id="rId291" Type="http://schemas.openxmlformats.org/officeDocument/2006/relationships/customXml" Target="../ink/ink611.xml"/><Relationship Id="rId44" Type="http://schemas.openxmlformats.org/officeDocument/2006/relationships/customXml" Target="../ink/ink486.xml"/><Relationship Id="rId65" Type="http://schemas.openxmlformats.org/officeDocument/2006/relationships/image" Target="../media/image486.png"/><Relationship Id="rId86" Type="http://schemas.openxmlformats.org/officeDocument/2006/relationships/customXml" Target="../ink/ink507.xml"/><Relationship Id="rId130" Type="http://schemas.openxmlformats.org/officeDocument/2006/relationships/image" Target="../media/image518.png"/><Relationship Id="rId151" Type="http://schemas.openxmlformats.org/officeDocument/2006/relationships/customXml" Target="../ink/ink540.xml"/><Relationship Id="rId172" Type="http://schemas.openxmlformats.org/officeDocument/2006/relationships/image" Target="../media/image539.png"/><Relationship Id="rId193" Type="http://schemas.openxmlformats.org/officeDocument/2006/relationships/customXml" Target="../ink/ink561.xml"/><Relationship Id="rId207" Type="http://schemas.openxmlformats.org/officeDocument/2006/relationships/customXml" Target="../ink/ink568.xml"/><Relationship Id="rId228" Type="http://schemas.openxmlformats.org/officeDocument/2006/relationships/customXml" Target="../ink/ink579.xml"/><Relationship Id="rId249" Type="http://schemas.openxmlformats.org/officeDocument/2006/relationships/image" Target="../media/image576.png"/><Relationship Id="rId13" Type="http://schemas.openxmlformats.org/officeDocument/2006/relationships/image" Target="../media/image460.png"/><Relationship Id="rId109" Type="http://schemas.openxmlformats.org/officeDocument/2006/relationships/customXml" Target="../ink/ink519.xml"/><Relationship Id="rId260" Type="http://schemas.openxmlformats.org/officeDocument/2006/relationships/customXml" Target="../ink/ink595.xml"/><Relationship Id="rId281" Type="http://schemas.openxmlformats.org/officeDocument/2006/relationships/customXml" Target="../ink/ink606.xml"/><Relationship Id="rId34" Type="http://schemas.openxmlformats.org/officeDocument/2006/relationships/customXml" Target="../ink/ink481.xml"/><Relationship Id="rId55" Type="http://schemas.openxmlformats.org/officeDocument/2006/relationships/image" Target="../media/image481.png"/><Relationship Id="rId76" Type="http://schemas.openxmlformats.org/officeDocument/2006/relationships/customXml" Target="../ink/ink502.xml"/><Relationship Id="rId97" Type="http://schemas.openxmlformats.org/officeDocument/2006/relationships/customXml" Target="../ink/ink513.xml"/><Relationship Id="rId120" Type="http://schemas.openxmlformats.org/officeDocument/2006/relationships/image" Target="../media/image513.png"/><Relationship Id="rId141" Type="http://schemas.openxmlformats.org/officeDocument/2006/relationships/customXml" Target="../ink/ink535.xml"/><Relationship Id="rId7" Type="http://schemas.openxmlformats.org/officeDocument/2006/relationships/image" Target="../media/image457.png"/><Relationship Id="rId162" Type="http://schemas.openxmlformats.org/officeDocument/2006/relationships/image" Target="../media/image534.png"/><Relationship Id="rId183" Type="http://schemas.openxmlformats.org/officeDocument/2006/relationships/customXml" Target="../ink/ink556.xml"/><Relationship Id="rId218" Type="http://schemas.openxmlformats.org/officeDocument/2006/relationships/image" Target="../media/image561.png"/><Relationship Id="rId239" Type="http://schemas.openxmlformats.org/officeDocument/2006/relationships/image" Target="../media/image571.png"/><Relationship Id="rId250" Type="http://schemas.openxmlformats.org/officeDocument/2006/relationships/customXml" Target="../ink/ink590.xml"/><Relationship Id="rId271" Type="http://schemas.openxmlformats.org/officeDocument/2006/relationships/image" Target="../media/image587.png"/><Relationship Id="rId292" Type="http://schemas.openxmlformats.org/officeDocument/2006/relationships/image" Target="../media/image597.png"/><Relationship Id="rId24" Type="http://schemas.openxmlformats.org/officeDocument/2006/relationships/customXml" Target="../ink/ink476.xml"/><Relationship Id="rId45" Type="http://schemas.openxmlformats.org/officeDocument/2006/relationships/image" Target="../media/image476.png"/><Relationship Id="rId66" Type="http://schemas.openxmlformats.org/officeDocument/2006/relationships/customXml" Target="../ink/ink497.xml"/><Relationship Id="rId87" Type="http://schemas.openxmlformats.org/officeDocument/2006/relationships/image" Target="../media/image497.png"/><Relationship Id="rId110" Type="http://schemas.openxmlformats.org/officeDocument/2006/relationships/image" Target="../media/image508.png"/><Relationship Id="rId131" Type="http://schemas.openxmlformats.org/officeDocument/2006/relationships/customXml" Target="../ink/ink530.xml"/><Relationship Id="rId152" Type="http://schemas.openxmlformats.org/officeDocument/2006/relationships/image" Target="../media/image529.png"/><Relationship Id="rId173" Type="http://schemas.openxmlformats.org/officeDocument/2006/relationships/customXml" Target="../ink/ink551.xml"/><Relationship Id="rId194" Type="http://schemas.openxmlformats.org/officeDocument/2006/relationships/image" Target="../media/image550.png"/><Relationship Id="rId208" Type="http://schemas.openxmlformats.org/officeDocument/2006/relationships/image" Target="../media/image556.png"/><Relationship Id="rId229" Type="http://schemas.openxmlformats.org/officeDocument/2006/relationships/image" Target="../media/image566.png"/><Relationship Id="rId240" Type="http://schemas.openxmlformats.org/officeDocument/2006/relationships/customXml" Target="../ink/ink585.xml"/><Relationship Id="rId261" Type="http://schemas.openxmlformats.org/officeDocument/2006/relationships/image" Target="../media/image582.png"/><Relationship Id="rId14" Type="http://schemas.openxmlformats.org/officeDocument/2006/relationships/customXml" Target="../ink/ink471.xml"/><Relationship Id="rId35" Type="http://schemas.openxmlformats.org/officeDocument/2006/relationships/image" Target="../media/image471.png"/><Relationship Id="rId56" Type="http://schemas.openxmlformats.org/officeDocument/2006/relationships/customXml" Target="../ink/ink492.xml"/><Relationship Id="rId77" Type="http://schemas.openxmlformats.org/officeDocument/2006/relationships/image" Target="../media/image492.png"/><Relationship Id="rId100" Type="http://schemas.openxmlformats.org/officeDocument/2006/relationships/image" Target="../media/image503.png"/><Relationship Id="rId282" Type="http://schemas.openxmlformats.org/officeDocument/2006/relationships/image" Target="../media/image592.png"/><Relationship Id="rId8" Type="http://schemas.openxmlformats.org/officeDocument/2006/relationships/customXml" Target="../ink/ink468.xml"/><Relationship Id="rId98" Type="http://schemas.openxmlformats.org/officeDocument/2006/relationships/image" Target="../media/image502.png"/><Relationship Id="rId121" Type="http://schemas.openxmlformats.org/officeDocument/2006/relationships/customXml" Target="../ink/ink525.xml"/><Relationship Id="rId142" Type="http://schemas.openxmlformats.org/officeDocument/2006/relationships/image" Target="../media/image524.png"/><Relationship Id="rId163" Type="http://schemas.openxmlformats.org/officeDocument/2006/relationships/customXml" Target="../ink/ink546.xml"/><Relationship Id="rId184" Type="http://schemas.openxmlformats.org/officeDocument/2006/relationships/image" Target="../media/image545.png"/><Relationship Id="rId219" Type="http://schemas.openxmlformats.org/officeDocument/2006/relationships/customXml" Target="../ink/ink574.xml"/><Relationship Id="rId230" Type="http://schemas.openxmlformats.org/officeDocument/2006/relationships/customXml" Target="../ink/ink580.xml"/><Relationship Id="rId251" Type="http://schemas.openxmlformats.org/officeDocument/2006/relationships/image" Target="../media/image577.png"/><Relationship Id="rId25" Type="http://schemas.openxmlformats.org/officeDocument/2006/relationships/image" Target="../media/image466.png"/><Relationship Id="rId46" Type="http://schemas.openxmlformats.org/officeDocument/2006/relationships/customXml" Target="../ink/ink487.xml"/><Relationship Id="rId67" Type="http://schemas.openxmlformats.org/officeDocument/2006/relationships/image" Target="../media/image487.png"/><Relationship Id="rId272" Type="http://schemas.openxmlformats.org/officeDocument/2006/relationships/customXml" Target="../ink/ink601.xml"/><Relationship Id="rId293" Type="http://schemas.openxmlformats.org/officeDocument/2006/relationships/customXml" Target="../ink/ink612.xml"/><Relationship Id="rId88" Type="http://schemas.openxmlformats.org/officeDocument/2006/relationships/customXml" Target="../ink/ink508.xml"/><Relationship Id="rId111" Type="http://schemas.openxmlformats.org/officeDocument/2006/relationships/customXml" Target="../ink/ink520.xml"/><Relationship Id="rId132" Type="http://schemas.openxmlformats.org/officeDocument/2006/relationships/image" Target="../media/image519.png"/><Relationship Id="rId153" Type="http://schemas.openxmlformats.org/officeDocument/2006/relationships/customXml" Target="../ink/ink541.xml"/><Relationship Id="rId174" Type="http://schemas.openxmlformats.org/officeDocument/2006/relationships/image" Target="../media/image540.png"/><Relationship Id="rId195" Type="http://schemas.openxmlformats.org/officeDocument/2006/relationships/customXml" Target="../ink/ink562.xml"/><Relationship Id="rId209" Type="http://schemas.openxmlformats.org/officeDocument/2006/relationships/customXml" Target="../ink/ink569.xml"/><Relationship Id="rId220" Type="http://schemas.openxmlformats.org/officeDocument/2006/relationships/image" Target="../media/image562.png"/><Relationship Id="rId241" Type="http://schemas.openxmlformats.org/officeDocument/2006/relationships/image" Target="../media/image572.png"/><Relationship Id="rId15" Type="http://schemas.openxmlformats.org/officeDocument/2006/relationships/image" Target="../media/image461.png"/><Relationship Id="rId36" Type="http://schemas.openxmlformats.org/officeDocument/2006/relationships/customXml" Target="../ink/ink482.xml"/><Relationship Id="rId57" Type="http://schemas.openxmlformats.org/officeDocument/2006/relationships/image" Target="../media/image482.png"/><Relationship Id="rId262" Type="http://schemas.openxmlformats.org/officeDocument/2006/relationships/customXml" Target="../ink/ink596.xml"/><Relationship Id="rId283" Type="http://schemas.openxmlformats.org/officeDocument/2006/relationships/customXml" Target="../ink/ink607.xml"/><Relationship Id="rId78" Type="http://schemas.openxmlformats.org/officeDocument/2006/relationships/customXml" Target="../ink/ink503.xml"/><Relationship Id="rId99" Type="http://schemas.openxmlformats.org/officeDocument/2006/relationships/customXml" Target="../ink/ink514.xml"/><Relationship Id="rId101" Type="http://schemas.openxmlformats.org/officeDocument/2006/relationships/customXml" Target="../ink/ink515.xml"/><Relationship Id="rId122" Type="http://schemas.openxmlformats.org/officeDocument/2006/relationships/image" Target="../media/image514.png"/><Relationship Id="rId143" Type="http://schemas.openxmlformats.org/officeDocument/2006/relationships/customXml" Target="../ink/ink536.xml"/><Relationship Id="rId164" Type="http://schemas.openxmlformats.org/officeDocument/2006/relationships/image" Target="../media/image535.png"/><Relationship Id="rId185" Type="http://schemas.openxmlformats.org/officeDocument/2006/relationships/customXml" Target="../ink/ink557.xml"/><Relationship Id="rId9" Type="http://schemas.openxmlformats.org/officeDocument/2006/relationships/image" Target="../media/image458.png"/><Relationship Id="rId210" Type="http://schemas.openxmlformats.org/officeDocument/2006/relationships/image" Target="../media/image557.png"/><Relationship Id="rId26" Type="http://schemas.openxmlformats.org/officeDocument/2006/relationships/customXml" Target="../ink/ink477.xml"/><Relationship Id="rId231" Type="http://schemas.openxmlformats.org/officeDocument/2006/relationships/image" Target="../media/image567.png"/><Relationship Id="rId252" Type="http://schemas.openxmlformats.org/officeDocument/2006/relationships/customXml" Target="../ink/ink591.xml"/><Relationship Id="rId273" Type="http://schemas.openxmlformats.org/officeDocument/2006/relationships/customXml" Target="../ink/ink602.xml"/><Relationship Id="rId294" Type="http://schemas.openxmlformats.org/officeDocument/2006/relationships/image" Target="../media/image598.png"/><Relationship Id="rId47" Type="http://schemas.openxmlformats.org/officeDocument/2006/relationships/image" Target="../media/image477.png"/><Relationship Id="rId68" Type="http://schemas.openxmlformats.org/officeDocument/2006/relationships/customXml" Target="../ink/ink498.xml"/><Relationship Id="rId89" Type="http://schemas.openxmlformats.org/officeDocument/2006/relationships/image" Target="../media/image498.png"/><Relationship Id="rId112" Type="http://schemas.openxmlformats.org/officeDocument/2006/relationships/image" Target="../media/image509.png"/><Relationship Id="rId133" Type="http://schemas.openxmlformats.org/officeDocument/2006/relationships/customXml" Target="../ink/ink531.xml"/><Relationship Id="rId154" Type="http://schemas.openxmlformats.org/officeDocument/2006/relationships/image" Target="../media/image530.png"/><Relationship Id="rId175" Type="http://schemas.openxmlformats.org/officeDocument/2006/relationships/customXml" Target="../ink/ink552.xml"/><Relationship Id="rId196" Type="http://schemas.openxmlformats.org/officeDocument/2006/relationships/image" Target="../media/image551.png"/><Relationship Id="rId200" Type="http://schemas.openxmlformats.org/officeDocument/2006/relationships/image" Target="../media/image349.png"/><Relationship Id="rId16" Type="http://schemas.openxmlformats.org/officeDocument/2006/relationships/customXml" Target="../ink/ink472.xml"/><Relationship Id="rId221" Type="http://schemas.openxmlformats.org/officeDocument/2006/relationships/customXml" Target="../ink/ink575.xml"/><Relationship Id="rId242" Type="http://schemas.openxmlformats.org/officeDocument/2006/relationships/customXml" Target="../ink/ink586.xml"/><Relationship Id="rId263" Type="http://schemas.openxmlformats.org/officeDocument/2006/relationships/image" Target="../media/image583.png"/><Relationship Id="rId284" Type="http://schemas.openxmlformats.org/officeDocument/2006/relationships/image" Target="../media/image593.png"/><Relationship Id="rId37" Type="http://schemas.openxmlformats.org/officeDocument/2006/relationships/image" Target="../media/image472.png"/><Relationship Id="rId58" Type="http://schemas.openxmlformats.org/officeDocument/2006/relationships/customXml" Target="../ink/ink493.xml"/><Relationship Id="rId79" Type="http://schemas.openxmlformats.org/officeDocument/2006/relationships/image" Target="../media/image493.png"/><Relationship Id="rId102" Type="http://schemas.openxmlformats.org/officeDocument/2006/relationships/image" Target="../media/image504.png"/><Relationship Id="rId123" Type="http://schemas.openxmlformats.org/officeDocument/2006/relationships/customXml" Target="../ink/ink526.xml"/><Relationship Id="rId144" Type="http://schemas.openxmlformats.org/officeDocument/2006/relationships/image" Target="../media/image525.png"/><Relationship Id="rId90" Type="http://schemas.openxmlformats.org/officeDocument/2006/relationships/customXml" Target="../ink/ink509.xml"/><Relationship Id="rId165" Type="http://schemas.openxmlformats.org/officeDocument/2006/relationships/customXml" Target="../ink/ink547.xml"/><Relationship Id="rId186" Type="http://schemas.openxmlformats.org/officeDocument/2006/relationships/image" Target="../media/image546.png"/><Relationship Id="rId211" Type="http://schemas.openxmlformats.org/officeDocument/2006/relationships/customXml" Target="../ink/ink570.xml"/><Relationship Id="rId232" Type="http://schemas.openxmlformats.org/officeDocument/2006/relationships/customXml" Target="../ink/ink581.xml"/><Relationship Id="rId253" Type="http://schemas.openxmlformats.org/officeDocument/2006/relationships/image" Target="../media/image578.png"/><Relationship Id="rId274" Type="http://schemas.openxmlformats.org/officeDocument/2006/relationships/image" Target="../media/image588.png"/><Relationship Id="rId27" Type="http://schemas.openxmlformats.org/officeDocument/2006/relationships/image" Target="../media/image467.png"/><Relationship Id="rId48" Type="http://schemas.openxmlformats.org/officeDocument/2006/relationships/customXml" Target="../ink/ink488.xml"/><Relationship Id="rId69" Type="http://schemas.openxmlformats.org/officeDocument/2006/relationships/image" Target="../media/image488.png"/><Relationship Id="rId113" Type="http://schemas.openxmlformats.org/officeDocument/2006/relationships/customXml" Target="../ink/ink521.xml"/><Relationship Id="rId134" Type="http://schemas.openxmlformats.org/officeDocument/2006/relationships/image" Target="../media/image520.png"/><Relationship Id="rId80" Type="http://schemas.openxmlformats.org/officeDocument/2006/relationships/customXml" Target="../ink/ink504.xml"/><Relationship Id="rId155" Type="http://schemas.openxmlformats.org/officeDocument/2006/relationships/customXml" Target="../ink/ink542.xml"/><Relationship Id="rId176" Type="http://schemas.openxmlformats.org/officeDocument/2006/relationships/image" Target="../media/image541.png"/><Relationship Id="rId197" Type="http://schemas.openxmlformats.org/officeDocument/2006/relationships/customXml" Target="../ink/ink563.xml"/><Relationship Id="rId201" Type="http://schemas.openxmlformats.org/officeDocument/2006/relationships/customXml" Target="../ink/ink565.xml"/><Relationship Id="rId222" Type="http://schemas.openxmlformats.org/officeDocument/2006/relationships/image" Target="../media/image563.png"/><Relationship Id="rId243" Type="http://schemas.openxmlformats.org/officeDocument/2006/relationships/image" Target="../media/image573.png"/><Relationship Id="rId264" Type="http://schemas.openxmlformats.org/officeDocument/2006/relationships/customXml" Target="../ink/ink597.xml"/><Relationship Id="rId285" Type="http://schemas.openxmlformats.org/officeDocument/2006/relationships/customXml" Target="../ink/ink608.xml"/><Relationship Id="rId17" Type="http://schemas.openxmlformats.org/officeDocument/2006/relationships/image" Target="../media/image462.png"/><Relationship Id="rId38" Type="http://schemas.openxmlformats.org/officeDocument/2006/relationships/customXml" Target="../ink/ink483.xml"/><Relationship Id="rId59" Type="http://schemas.openxmlformats.org/officeDocument/2006/relationships/image" Target="../media/image483.png"/><Relationship Id="rId103" Type="http://schemas.openxmlformats.org/officeDocument/2006/relationships/customXml" Target="../ink/ink516.xml"/><Relationship Id="rId124" Type="http://schemas.openxmlformats.org/officeDocument/2006/relationships/image" Target="../media/image515.png"/><Relationship Id="rId70" Type="http://schemas.openxmlformats.org/officeDocument/2006/relationships/customXml" Target="../ink/ink499.xml"/><Relationship Id="rId91" Type="http://schemas.openxmlformats.org/officeDocument/2006/relationships/image" Target="../media/image499.png"/><Relationship Id="rId145" Type="http://schemas.openxmlformats.org/officeDocument/2006/relationships/customXml" Target="../ink/ink537.xml"/><Relationship Id="rId166" Type="http://schemas.openxmlformats.org/officeDocument/2006/relationships/image" Target="../media/image536.png"/><Relationship Id="rId187" Type="http://schemas.openxmlformats.org/officeDocument/2006/relationships/customXml" Target="../ink/ink55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58.png"/><Relationship Id="rId233" Type="http://schemas.openxmlformats.org/officeDocument/2006/relationships/image" Target="../media/image568.png"/><Relationship Id="rId254" Type="http://schemas.openxmlformats.org/officeDocument/2006/relationships/customXml" Target="../ink/ink592.xml"/><Relationship Id="rId28" Type="http://schemas.openxmlformats.org/officeDocument/2006/relationships/customXml" Target="../ink/ink478.xml"/><Relationship Id="rId49" Type="http://schemas.openxmlformats.org/officeDocument/2006/relationships/image" Target="../media/image478.png"/><Relationship Id="rId114" Type="http://schemas.openxmlformats.org/officeDocument/2006/relationships/image" Target="../media/image510.png"/><Relationship Id="rId275" Type="http://schemas.openxmlformats.org/officeDocument/2006/relationships/customXml" Target="../ink/ink603.xml"/><Relationship Id="rId60" Type="http://schemas.openxmlformats.org/officeDocument/2006/relationships/customXml" Target="../ink/ink494.xml"/><Relationship Id="rId81" Type="http://schemas.openxmlformats.org/officeDocument/2006/relationships/image" Target="../media/image494.png"/><Relationship Id="rId135" Type="http://schemas.openxmlformats.org/officeDocument/2006/relationships/customXml" Target="../ink/ink532.xml"/><Relationship Id="rId156" Type="http://schemas.openxmlformats.org/officeDocument/2006/relationships/image" Target="../media/image531.png"/><Relationship Id="rId177" Type="http://schemas.openxmlformats.org/officeDocument/2006/relationships/customXml" Target="../ink/ink553.xml"/><Relationship Id="rId198" Type="http://schemas.openxmlformats.org/officeDocument/2006/relationships/image" Target="../media/image552.png"/><Relationship Id="rId202" Type="http://schemas.openxmlformats.org/officeDocument/2006/relationships/image" Target="../media/image553.png"/><Relationship Id="rId223" Type="http://schemas.openxmlformats.org/officeDocument/2006/relationships/customXml" Target="../ink/ink576.xml"/><Relationship Id="rId244" Type="http://schemas.openxmlformats.org/officeDocument/2006/relationships/customXml" Target="../ink/ink587.xml"/><Relationship Id="rId18" Type="http://schemas.openxmlformats.org/officeDocument/2006/relationships/customXml" Target="../ink/ink473.xml"/><Relationship Id="rId39" Type="http://schemas.openxmlformats.org/officeDocument/2006/relationships/image" Target="../media/image473.png"/><Relationship Id="rId265" Type="http://schemas.openxmlformats.org/officeDocument/2006/relationships/image" Target="../media/image584.png"/><Relationship Id="rId286" Type="http://schemas.openxmlformats.org/officeDocument/2006/relationships/image" Target="../media/image594.png"/><Relationship Id="rId50" Type="http://schemas.openxmlformats.org/officeDocument/2006/relationships/customXml" Target="../ink/ink489.xml"/><Relationship Id="rId104" Type="http://schemas.openxmlformats.org/officeDocument/2006/relationships/image" Target="../media/image505.png"/><Relationship Id="rId125" Type="http://schemas.openxmlformats.org/officeDocument/2006/relationships/customXml" Target="../ink/ink527.xml"/><Relationship Id="rId146" Type="http://schemas.openxmlformats.org/officeDocument/2006/relationships/image" Target="../media/image526.png"/><Relationship Id="rId167" Type="http://schemas.openxmlformats.org/officeDocument/2006/relationships/customXml" Target="../ink/ink548.xml"/><Relationship Id="rId188" Type="http://schemas.openxmlformats.org/officeDocument/2006/relationships/image" Target="../media/image547.png"/><Relationship Id="rId71" Type="http://schemas.openxmlformats.org/officeDocument/2006/relationships/image" Target="../media/image489.png"/><Relationship Id="rId92" Type="http://schemas.openxmlformats.org/officeDocument/2006/relationships/customXml" Target="../ink/ink510.xml"/><Relationship Id="rId213" Type="http://schemas.openxmlformats.org/officeDocument/2006/relationships/customXml" Target="../ink/ink571.xml"/><Relationship Id="rId234" Type="http://schemas.openxmlformats.org/officeDocument/2006/relationships/customXml" Target="../ink/ink582.xml"/><Relationship Id="rId2" Type="http://schemas.openxmlformats.org/officeDocument/2006/relationships/customXml" Target="../ink/ink465.xml"/><Relationship Id="rId29" Type="http://schemas.openxmlformats.org/officeDocument/2006/relationships/image" Target="../media/image468.png"/><Relationship Id="rId255" Type="http://schemas.openxmlformats.org/officeDocument/2006/relationships/image" Target="../media/image579.png"/><Relationship Id="rId276" Type="http://schemas.openxmlformats.org/officeDocument/2006/relationships/image" Target="../media/image589.png"/><Relationship Id="rId40" Type="http://schemas.openxmlformats.org/officeDocument/2006/relationships/customXml" Target="../ink/ink484.xml"/><Relationship Id="rId115" Type="http://schemas.openxmlformats.org/officeDocument/2006/relationships/customXml" Target="../ink/ink522.xml"/><Relationship Id="rId136" Type="http://schemas.openxmlformats.org/officeDocument/2006/relationships/image" Target="../media/image521.png"/><Relationship Id="rId157" Type="http://schemas.openxmlformats.org/officeDocument/2006/relationships/customXml" Target="../ink/ink543.xml"/><Relationship Id="rId178" Type="http://schemas.openxmlformats.org/officeDocument/2006/relationships/image" Target="../media/image542.png"/><Relationship Id="rId61" Type="http://schemas.openxmlformats.org/officeDocument/2006/relationships/image" Target="../media/image484.png"/><Relationship Id="rId82" Type="http://schemas.openxmlformats.org/officeDocument/2006/relationships/customXml" Target="../ink/ink505.xml"/><Relationship Id="rId199" Type="http://schemas.openxmlformats.org/officeDocument/2006/relationships/customXml" Target="../ink/ink564.xml"/><Relationship Id="rId203" Type="http://schemas.openxmlformats.org/officeDocument/2006/relationships/customXml" Target="../ink/ink566.xml"/><Relationship Id="rId19" Type="http://schemas.openxmlformats.org/officeDocument/2006/relationships/image" Target="../media/image463.png"/><Relationship Id="rId224" Type="http://schemas.openxmlformats.org/officeDocument/2006/relationships/customXml" Target="../ink/ink577.xml"/><Relationship Id="rId245" Type="http://schemas.openxmlformats.org/officeDocument/2006/relationships/image" Target="../media/image574.png"/><Relationship Id="rId266" Type="http://schemas.openxmlformats.org/officeDocument/2006/relationships/customXml" Target="../ink/ink598.xml"/><Relationship Id="rId287" Type="http://schemas.openxmlformats.org/officeDocument/2006/relationships/customXml" Target="../ink/ink609.xml"/><Relationship Id="rId30" Type="http://schemas.openxmlformats.org/officeDocument/2006/relationships/customXml" Target="../ink/ink479.xml"/><Relationship Id="rId105" Type="http://schemas.openxmlformats.org/officeDocument/2006/relationships/customXml" Target="../ink/ink517.xml"/><Relationship Id="rId126" Type="http://schemas.openxmlformats.org/officeDocument/2006/relationships/image" Target="../media/image516.png"/><Relationship Id="rId147" Type="http://schemas.openxmlformats.org/officeDocument/2006/relationships/customXml" Target="../ink/ink538.xml"/><Relationship Id="rId168" Type="http://schemas.openxmlformats.org/officeDocument/2006/relationships/image" Target="../media/image537.png"/><Relationship Id="rId51" Type="http://schemas.openxmlformats.org/officeDocument/2006/relationships/image" Target="../media/image479.png"/><Relationship Id="rId72" Type="http://schemas.openxmlformats.org/officeDocument/2006/relationships/customXml" Target="../ink/ink500.xml"/><Relationship Id="rId93" Type="http://schemas.openxmlformats.org/officeDocument/2006/relationships/image" Target="../media/image500.png"/><Relationship Id="rId189" Type="http://schemas.openxmlformats.org/officeDocument/2006/relationships/customXml" Target="../ink/ink559.xml"/><Relationship Id="rId3" Type="http://schemas.openxmlformats.org/officeDocument/2006/relationships/image" Target="../media/image456.png"/><Relationship Id="rId214" Type="http://schemas.openxmlformats.org/officeDocument/2006/relationships/image" Target="../media/image559.png"/><Relationship Id="rId235" Type="http://schemas.openxmlformats.org/officeDocument/2006/relationships/image" Target="../media/image569.png"/><Relationship Id="rId256" Type="http://schemas.openxmlformats.org/officeDocument/2006/relationships/customXml" Target="../ink/ink593.xml"/><Relationship Id="rId277" Type="http://schemas.openxmlformats.org/officeDocument/2006/relationships/customXml" Target="../ink/ink604.xml"/><Relationship Id="rId116" Type="http://schemas.openxmlformats.org/officeDocument/2006/relationships/image" Target="../media/image511.png"/><Relationship Id="rId137" Type="http://schemas.openxmlformats.org/officeDocument/2006/relationships/customXml" Target="../ink/ink533.xml"/><Relationship Id="rId158" Type="http://schemas.openxmlformats.org/officeDocument/2006/relationships/image" Target="../media/image532.png"/><Relationship Id="rId20" Type="http://schemas.openxmlformats.org/officeDocument/2006/relationships/customXml" Target="../ink/ink474.xml"/><Relationship Id="rId41" Type="http://schemas.openxmlformats.org/officeDocument/2006/relationships/image" Target="../media/image474.png"/><Relationship Id="rId62" Type="http://schemas.openxmlformats.org/officeDocument/2006/relationships/customXml" Target="../ink/ink495.xml"/><Relationship Id="rId83" Type="http://schemas.openxmlformats.org/officeDocument/2006/relationships/image" Target="../media/image495.png"/><Relationship Id="rId179" Type="http://schemas.openxmlformats.org/officeDocument/2006/relationships/customXml" Target="../ink/ink554.xml"/><Relationship Id="rId190" Type="http://schemas.openxmlformats.org/officeDocument/2006/relationships/image" Target="../media/image548.png"/><Relationship Id="rId204" Type="http://schemas.openxmlformats.org/officeDocument/2006/relationships/image" Target="../media/image554.png"/><Relationship Id="rId225" Type="http://schemas.openxmlformats.org/officeDocument/2006/relationships/image" Target="../media/image564.png"/><Relationship Id="rId246" Type="http://schemas.openxmlformats.org/officeDocument/2006/relationships/customXml" Target="../ink/ink588.xml"/><Relationship Id="rId267" Type="http://schemas.openxmlformats.org/officeDocument/2006/relationships/image" Target="../media/image585.png"/><Relationship Id="rId288" Type="http://schemas.openxmlformats.org/officeDocument/2006/relationships/image" Target="../media/image595.png"/><Relationship Id="rId106" Type="http://schemas.openxmlformats.org/officeDocument/2006/relationships/image" Target="../media/image506.png"/><Relationship Id="rId127" Type="http://schemas.openxmlformats.org/officeDocument/2006/relationships/customXml" Target="../ink/ink528.xml"/><Relationship Id="rId10" Type="http://schemas.openxmlformats.org/officeDocument/2006/relationships/customXml" Target="../ink/ink469.xml"/><Relationship Id="rId31" Type="http://schemas.openxmlformats.org/officeDocument/2006/relationships/image" Target="../media/image469.png"/><Relationship Id="rId52" Type="http://schemas.openxmlformats.org/officeDocument/2006/relationships/customXml" Target="../ink/ink490.xml"/><Relationship Id="rId73" Type="http://schemas.openxmlformats.org/officeDocument/2006/relationships/image" Target="../media/image490.png"/><Relationship Id="rId94" Type="http://schemas.openxmlformats.org/officeDocument/2006/relationships/customXml" Target="../ink/ink511.xml"/><Relationship Id="rId148" Type="http://schemas.openxmlformats.org/officeDocument/2006/relationships/image" Target="../media/image527.png"/><Relationship Id="rId169" Type="http://schemas.openxmlformats.org/officeDocument/2006/relationships/customXml" Target="../ink/ink549.xml"/><Relationship Id="rId4" Type="http://schemas.openxmlformats.org/officeDocument/2006/relationships/customXml" Target="../ink/ink466.xml"/><Relationship Id="rId180" Type="http://schemas.openxmlformats.org/officeDocument/2006/relationships/image" Target="../media/image543.png"/><Relationship Id="rId215" Type="http://schemas.openxmlformats.org/officeDocument/2006/relationships/customXml" Target="../ink/ink572.xml"/><Relationship Id="rId236" Type="http://schemas.openxmlformats.org/officeDocument/2006/relationships/customXml" Target="../ink/ink583.xml"/><Relationship Id="rId257" Type="http://schemas.openxmlformats.org/officeDocument/2006/relationships/image" Target="../media/image580.png"/><Relationship Id="rId278" Type="http://schemas.openxmlformats.org/officeDocument/2006/relationships/image" Target="../media/image590.png"/><Relationship Id="rId42" Type="http://schemas.openxmlformats.org/officeDocument/2006/relationships/customXml" Target="../ink/ink485.xml"/><Relationship Id="rId84" Type="http://schemas.openxmlformats.org/officeDocument/2006/relationships/customXml" Target="../ink/ink506.xml"/><Relationship Id="rId138" Type="http://schemas.openxmlformats.org/officeDocument/2006/relationships/image" Target="../media/image522.png"/><Relationship Id="rId191" Type="http://schemas.openxmlformats.org/officeDocument/2006/relationships/customXml" Target="../ink/ink560.xml"/><Relationship Id="rId205" Type="http://schemas.openxmlformats.org/officeDocument/2006/relationships/customXml" Target="../ink/ink567.xml"/><Relationship Id="rId247" Type="http://schemas.openxmlformats.org/officeDocument/2006/relationships/image" Target="../media/image575.png"/><Relationship Id="rId107" Type="http://schemas.openxmlformats.org/officeDocument/2006/relationships/customXml" Target="../ink/ink518.xml"/><Relationship Id="rId289" Type="http://schemas.openxmlformats.org/officeDocument/2006/relationships/customXml" Target="../ink/ink610.xml"/><Relationship Id="rId11" Type="http://schemas.openxmlformats.org/officeDocument/2006/relationships/image" Target="../media/image459.png"/><Relationship Id="rId53" Type="http://schemas.openxmlformats.org/officeDocument/2006/relationships/image" Target="../media/image480.png"/><Relationship Id="rId149" Type="http://schemas.openxmlformats.org/officeDocument/2006/relationships/customXml" Target="../ink/ink539.xml"/><Relationship Id="rId95" Type="http://schemas.openxmlformats.org/officeDocument/2006/relationships/customXml" Target="../ink/ink512.xml"/><Relationship Id="rId160" Type="http://schemas.openxmlformats.org/officeDocument/2006/relationships/image" Target="../media/image533.png"/><Relationship Id="rId216" Type="http://schemas.openxmlformats.org/officeDocument/2006/relationships/image" Target="../media/image560.png"/><Relationship Id="rId258" Type="http://schemas.openxmlformats.org/officeDocument/2006/relationships/customXml" Target="../ink/ink594.xml"/><Relationship Id="rId22" Type="http://schemas.openxmlformats.org/officeDocument/2006/relationships/customXml" Target="../ink/ink475.xml"/><Relationship Id="rId64" Type="http://schemas.openxmlformats.org/officeDocument/2006/relationships/customXml" Target="../ink/ink496.xml"/><Relationship Id="rId118" Type="http://schemas.openxmlformats.org/officeDocument/2006/relationships/image" Target="../media/image512.png"/><Relationship Id="rId171" Type="http://schemas.openxmlformats.org/officeDocument/2006/relationships/customXml" Target="../ink/ink550.xml"/><Relationship Id="rId227" Type="http://schemas.openxmlformats.org/officeDocument/2006/relationships/image" Target="../media/image565.png"/><Relationship Id="rId269" Type="http://schemas.openxmlformats.org/officeDocument/2006/relationships/image" Target="../media/image5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068D2BF-16C7-E213-5B24-DE1D530C2A8D}"/>
              </a:ext>
            </a:extLst>
          </p:cNvPr>
          <p:cNvGrpSpPr/>
          <p:nvPr/>
        </p:nvGrpSpPr>
        <p:grpSpPr>
          <a:xfrm>
            <a:off x="2442508" y="712353"/>
            <a:ext cx="5000760" cy="766800"/>
            <a:chOff x="2442508" y="712353"/>
            <a:chExt cx="500076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07EF9B-8CEF-0F3D-2636-5E04B6B028BD}"/>
                    </a:ext>
                  </a:extLst>
                </p14:cNvPr>
                <p14:cNvContentPartPr/>
                <p14:nvPr/>
              </p14:nvContentPartPr>
              <p14:xfrm>
                <a:off x="2442508" y="712353"/>
                <a:ext cx="536760" cy="721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07EF9B-8CEF-0F3D-2636-5E04B6B028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4868" y="694713"/>
                  <a:ext cx="57240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E3F8E5-BF1F-1F95-2A04-B0966735AA2A}"/>
                    </a:ext>
                  </a:extLst>
                </p14:cNvPr>
                <p14:cNvContentPartPr/>
                <p14:nvPr/>
              </p14:nvContentPartPr>
              <p14:xfrm>
                <a:off x="2712868" y="1073433"/>
                <a:ext cx="316080" cy="4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E3F8E5-BF1F-1F95-2A04-B0966735AA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95228" y="1055433"/>
                  <a:ext cx="351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7DA59D-A42C-C80E-325E-73DD7F59A682}"/>
                    </a:ext>
                  </a:extLst>
                </p14:cNvPr>
                <p14:cNvContentPartPr/>
                <p14:nvPr/>
              </p14:nvContentPartPr>
              <p14:xfrm>
                <a:off x="3145948" y="976593"/>
                <a:ext cx="286200" cy="399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7DA59D-A42C-C80E-325E-73DD7F59A6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7948" y="958593"/>
                  <a:ext cx="3218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D19383-6ACE-5519-0D72-70983007EC54}"/>
                    </a:ext>
                  </a:extLst>
                </p14:cNvPr>
                <p14:cNvContentPartPr/>
                <p14:nvPr/>
              </p14:nvContentPartPr>
              <p14:xfrm>
                <a:off x="3599188" y="961833"/>
                <a:ext cx="199440" cy="32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D19383-6ACE-5519-0D72-70983007EC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1548" y="943833"/>
                  <a:ext cx="235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D43452-60BC-03D3-FED1-7E8B4AD5CEA0}"/>
                    </a:ext>
                  </a:extLst>
                </p14:cNvPr>
                <p14:cNvContentPartPr/>
                <p14:nvPr/>
              </p14:nvContentPartPr>
              <p14:xfrm>
                <a:off x="3944788" y="1112313"/>
                <a:ext cx="277200" cy="169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D43452-60BC-03D3-FED1-7E8B4AD5CE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7148" y="1094313"/>
                  <a:ext cx="312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67F2DC-9290-5366-1FC1-482B7BF606D1}"/>
                    </a:ext>
                  </a:extLst>
                </p14:cNvPr>
                <p14:cNvContentPartPr/>
                <p14:nvPr/>
              </p14:nvContentPartPr>
              <p14:xfrm>
                <a:off x="4338628" y="1152273"/>
                <a:ext cx="503640" cy="11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67F2DC-9290-5366-1FC1-482B7BF606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20988" y="1134273"/>
                  <a:ext cx="539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020A68-BF98-C91B-8B6F-FAC4FCF567BC}"/>
                    </a:ext>
                  </a:extLst>
                </p14:cNvPr>
                <p14:cNvContentPartPr/>
                <p14:nvPr/>
              </p14:nvContentPartPr>
              <p14:xfrm>
                <a:off x="4960348" y="997473"/>
                <a:ext cx="465480" cy="48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020A68-BF98-C91B-8B6F-FAC4FCF56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2348" y="979473"/>
                  <a:ext cx="50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87702A-8AF9-7158-EA6B-8D1A8C4A1BD5}"/>
                    </a:ext>
                  </a:extLst>
                </p14:cNvPr>
                <p14:cNvContentPartPr/>
                <p14:nvPr/>
              </p14:nvContentPartPr>
              <p14:xfrm>
                <a:off x="5544988" y="834753"/>
                <a:ext cx="131760" cy="385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87702A-8AF9-7158-EA6B-8D1A8C4A1B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7348" y="817113"/>
                  <a:ext cx="1674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F2750E-92CE-36BB-9D38-76F81D64063F}"/>
                    </a:ext>
                  </a:extLst>
                </p14:cNvPr>
                <p14:cNvContentPartPr/>
                <p14:nvPr/>
              </p14:nvContentPartPr>
              <p14:xfrm>
                <a:off x="5420428" y="1063353"/>
                <a:ext cx="478800" cy="13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F2750E-92CE-36BB-9D38-76F81D640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02428" y="1045713"/>
                  <a:ext cx="51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E7E787-E15B-7442-8F4E-9CB67A720896}"/>
                    </a:ext>
                  </a:extLst>
                </p14:cNvPr>
                <p14:cNvContentPartPr/>
                <p14:nvPr/>
              </p14:nvContentPartPr>
              <p14:xfrm>
                <a:off x="6040348" y="943113"/>
                <a:ext cx="19800" cy="18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E7E787-E15B-7442-8F4E-9CB67A7208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22348" y="925113"/>
                  <a:ext cx="55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246A57-9E9E-0A57-1A6F-948A9F78DECE}"/>
                    </a:ext>
                  </a:extLst>
                </p14:cNvPr>
                <p14:cNvContentPartPr/>
                <p14:nvPr/>
              </p14:nvContentPartPr>
              <p14:xfrm>
                <a:off x="6245548" y="1089993"/>
                <a:ext cx="760680" cy="19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246A57-9E9E-0A57-1A6F-948A9F78DE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7908" y="1072353"/>
                  <a:ext cx="796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8A9A57-E202-23D4-23A3-677A6A0109CF}"/>
                    </a:ext>
                  </a:extLst>
                </p14:cNvPr>
                <p14:cNvContentPartPr/>
                <p14:nvPr/>
              </p14:nvContentPartPr>
              <p14:xfrm>
                <a:off x="7180108" y="1058673"/>
                <a:ext cx="263160" cy="26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8A9A57-E202-23D4-23A3-677A6A0109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62108" y="1041033"/>
                  <a:ext cx="29880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BF3801-47E6-C850-69A7-15B064FAD637}"/>
              </a:ext>
            </a:extLst>
          </p:cNvPr>
          <p:cNvGrpSpPr/>
          <p:nvPr/>
        </p:nvGrpSpPr>
        <p:grpSpPr>
          <a:xfrm>
            <a:off x="8496988" y="718833"/>
            <a:ext cx="985320" cy="501120"/>
            <a:chOff x="8496988" y="718833"/>
            <a:chExt cx="98532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7043DB-AE36-AD6F-715A-3F034D4023C1}"/>
                    </a:ext>
                  </a:extLst>
                </p14:cNvPr>
                <p14:cNvContentPartPr/>
                <p14:nvPr/>
              </p14:nvContentPartPr>
              <p14:xfrm>
                <a:off x="8496988" y="1007553"/>
                <a:ext cx="258840" cy="20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7043DB-AE36-AD6F-715A-3F034D4023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78988" y="989553"/>
                  <a:ext cx="294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F187E1-14DD-B064-653C-32B1FB9912D3}"/>
                    </a:ext>
                  </a:extLst>
                </p14:cNvPr>
                <p14:cNvContentPartPr/>
                <p14:nvPr/>
              </p14:nvContentPartPr>
              <p14:xfrm>
                <a:off x="8951668" y="718833"/>
                <a:ext cx="530640" cy="50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F187E1-14DD-B064-653C-32B1FB9912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34028" y="700833"/>
                  <a:ext cx="5662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C5F3F2-CCFD-3600-FE89-8FEA20D858A0}"/>
                    </a:ext>
                  </a:extLst>
                </p14:cNvPr>
                <p14:cNvContentPartPr/>
                <p14:nvPr/>
              </p14:nvContentPartPr>
              <p14:xfrm>
                <a:off x="8988028" y="991353"/>
                <a:ext cx="322560" cy="5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C5F3F2-CCFD-3600-FE89-8FEA20D858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70388" y="973353"/>
                  <a:ext cx="35820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9A4264-6476-1C75-D53F-127DABE9AE77}"/>
              </a:ext>
            </a:extLst>
          </p:cNvPr>
          <p:cNvGrpSpPr/>
          <p:nvPr/>
        </p:nvGrpSpPr>
        <p:grpSpPr>
          <a:xfrm>
            <a:off x="4206508" y="1677153"/>
            <a:ext cx="4069440" cy="561960"/>
            <a:chOff x="4206508" y="1677153"/>
            <a:chExt cx="4069440" cy="56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7F5E88-08AF-340D-B77A-C43FE14C4708}"/>
                    </a:ext>
                  </a:extLst>
                </p14:cNvPr>
                <p14:cNvContentPartPr/>
                <p14:nvPr/>
              </p14:nvContentPartPr>
              <p14:xfrm>
                <a:off x="4206508" y="1766073"/>
                <a:ext cx="282240" cy="334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7F5E88-08AF-340D-B77A-C43FE14C47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88508" y="1748073"/>
                  <a:ext cx="317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C7941F-6DDE-D5B2-5732-0B400C96E186}"/>
                    </a:ext>
                  </a:extLst>
                </p14:cNvPr>
                <p14:cNvContentPartPr/>
                <p14:nvPr/>
              </p14:nvContentPartPr>
              <p14:xfrm>
                <a:off x="4595308" y="1865433"/>
                <a:ext cx="421200" cy="182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C7941F-6DDE-D5B2-5732-0B400C96E1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77308" y="1847433"/>
                  <a:ext cx="456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E6525F-82FC-9A32-7D33-FCC44F2318AA}"/>
                    </a:ext>
                  </a:extLst>
                </p14:cNvPr>
                <p14:cNvContentPartPr/>
                <p14:nvPr/>
              </p14:nvContentPartPr>
              <p14:xfrm>
                <a:off x="4909948" y="1853193"/>
                <a:ext cx="345240" cy="38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E6525F-82FC-9A32-7D33-FCC44F2318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2308" y="1835553"/>
                  <a:ext cx="3808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7EC5F5-B24B-1054-B783-B58D5593F493}"/>
                    </a:ext>
                  </a:extLst>
                </p14:cNvPr>
                <p14:cNvContentPartPr/>
                <p14:nvPr/>
              </p14:nvContentPartPr>
              <p14:xfrm>
                <a:off x="5468308" y="1840953"/>
                <a:ext cx="309600" cy="18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7EC5F5-B24B-1054-B783-B58D5593F4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0668" y="1823313"/>
                  <a:ext cx="345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19FFCF-C62C-D899-1E16-96D584431B14}"/>
                    </a:ext>
                  </a:extLst>
                </p14:cNvPr>
                <p14:cNvContentPartPr/>
                <p14:nvPr/>
              </p14:nvContentPartPr>
              <p14:xfrm>
                <a:off x="5922628" y="1862913"/>
                <a:ext cx="449280" cy="15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19FFCF-C62C-D899-1E16-96D584431B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04988" y="1844913"/>
                  <a:ext cx="484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711CCB-DB49-335D-8BAE-E49848D5D6CC}"/>
                    </a:ext>
                  </a:extLst>
                </p14:cNvPr>
                <p14:cNvContentPartPr/>
                <p14:nvPr/>
              </p14:nvContentPartPr>
              <p14:xfrm>
                <a:off x="6336628" y="1768593"/>
                <a:ext cx="268560" cy="237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711CCB-DB49-335D-8BAE-E49848D5D6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8988" y="1750953"/>
                  <a:ext cx="304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9D4771-234A-BD0E-4F62-50F85F1E7CCC}"/>
                    </a:ext>
                  </a:extLst>
                </p14:cNvPr>
                <p14:cNvContentPartPr/>
                <p14:nvPr/>
              </p14:nvContentPartPr>
              <p14:xfrm>
                <a:off x="6698068" y="1809633"/>
                <a:ext cx="289440" cy="277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9D4771-234A-BD0E-4F62-50F85F1E7CC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0068" y="1791633"/>
                  <a:ext cx="325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B9425A-480D-280D-101B-D10188F9DC0C}"/>
                    </a:ext>
                  </a:extLst>
                </p14:cNvPr>
                <p14:cNvContentPartPr/>
                <p14:nvPr/>
              </p14:nvContentPartPr>
              <p14:xfrm>
                <a:off x="7250308" y="1807473"/>
                <a:ext cx="92520" cy="211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B9425A-480D-280D-101B-D10188F9DC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32668" y="1789473"/>
                  <a:ext cx="128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53149F-AB5C-8735-8FD5-08A2BC6C59AE}"/>
                    </a:ext>
                  </a:extLst>
                </p14:cNvPr>
                <p14:cNvContentPartPr/>
                <p14:nvPr/>
              </p14:nvContentPartPr>
              <p14:xfrm>
                <a:off x="7323028" y="1677153"/>
                <a:ext cx="88920" cy="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53149F-AB5C-8735-8FD5-08A2BC6C59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05388" y="1659153"/>
                  <a:ext cx="124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E27E77-4FE9-1EE8-1C67-5464EBDA5432}"/>
                    </a:ext>
                  </a:extLst>
                </p14:cNvPr>
                <p14:cNvContentPartPr/>
                <p14:nvPr/>
              </p14:nvContentPartPr>
              <p14:xfrm>
                <a:off x="7527508" y="1817913"/>
                <a:ext cx="301680" cy="190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E27E77-4FE9-1EE8-1C67-5464EBDA5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09868" y="1800273"/>
                  <a:ext cx="337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79945F-9A0C-9519-D20A-29C65613D32F}"/>
                    </a:ext>
                  </a:extLst>
                </p14:cNvPr>
                <p14:cNvContentPartPr/>
                <p14:nvPr/>
              </p14:nvContentPartPr>
              <p14:xfrm>
                <a:off x="7919548" y="1878393"/>
                <a:ext cx="356400" cy="131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79945F-9A0C-9519-D20A-29C65613D3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01908" y="1860753"/>
                  <a:ext cx="3920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C60468-960C-F20D-0F27-293E2CA4B218}"/>
              </a:ext>
            </a:extLst>
          </p:cNvPr>
          <p:cNvGrpSpPr/>
          <p:nvPr/>
        </p:nvGrpSpPr>
        <p:grpSpPr>
          <a:xfrm>
            <a:off x="5762068" y="2224713"/>
            <a:ext cx="1071360" cy="563040"/>
            <a:chOff x="5762068" y="2224713"/>
            <a:chExt cx="107136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913D51-12E7-6D23-AFD5-51673468601B}"/>
                    </a:ext>
                  </a:extLst>
                </p14:cNvPr>
                <p14:cNvContentPartPr/>
                <p14:nvPr/>
              </p14:nvContentPartPr>
              <p14:xfrm>
                <a:off x="5870068" y="2394993"/>
                <a:ext cx="31680" cy="3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D913D51-12E7-6D23-AFD5-5167346860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52068" y="2376993"/>
                  <a:ext cx="67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F36166-3F14-B857-37C5-0300ECBC81C7}"/>
                    </a:ext>
                  </a:extLst>
                </p14:cNvPr>
                <p14:cNvContentPartPr/>
                <p14:nvPr/>
              </p14:nvContentPartPr>
              <p14:xfrm>
                <a:off x="5762068" y="2254593"/>
                <a:ext cx="253440" cy="53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F36166-3F14-B857-37C5-0300ECBC81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44068" y="2236593"/>
                  <a:ext cx="2890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B7DAF2-5EBA-3E23-1DDE-8D883081F2A0}"/>
                    </a:ext>
                  </a:extLst>
                </p14:cNvPr>
                <p14:cNvContentPartPr/>
                <p14:nvPr/>
              </p14:nvContentPartPr>
              <p14:xfrm>
                <a:off x="6372988" y="2317233"/>
                <a:ext cx="60120" cy="337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B7DAF2-5EBA-3E23-1DDE-8D883081F2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55348" y="2299593"/>
                  <a:ext cx="957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5A1B6A-6C1F-0CBF-E227-AC18ABF4966C}"/>
                    </a:ext>
                  </a:extLst>
                </p14:cNvPr>
                <p14:cNvContentPartPr/>
                <p14:nvPr/>
              </p14:nvContentPartPr>
              <p14:xfrm>
                <a:off x="6134668" y="2224713"/>
                <a:ext cx="299880" cy="31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5A1B6A-6C1F-0CBF-E227-AC18ABF496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16668" y="2207073"/>
                  <a:ext cx="3355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E9BC98-4C54-0CC3-4564-63985E19AF88}"/>
                    </a:ext>
                  </a:extLst>
                </p14:cNvPr>
                <p14:cNvContentPartPr/>
                <p14:nvPr/>
              </p14:nvContentPartPr>
              <p14:xfrm>
                <a:off x="6470188" y="2293833"/>
                <a:ext cx="363240" cy="46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E9BC98-4C54-0CC3-4564-63985E19AF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52188" y="2276193"/>
                  <a:ext cx="39888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331F23-4E8D-8A19-3C1E-AD271EBA0249}"/>
              </a:ext>
            </a:extLst>
          </p:cNvPr>
          <p:cNvGrpSpPr/>
          <p:nvPr/>
        </p:nvGrpSpPr>
        <p:grpSpPr>
          <a:xfrm>
            <a:off x="2212468" y="3033273"/>
            <a:ext cx="549720" cy="451440"/>
            <a:chOff x="2212468" y="3033273"/>
            <a:chExt cx="54972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BAC2AF-3317-9859-8440-A542C756C492}"/>
                    </a:ext>
                  </a:extLst>
                </p14:cNvPr>
                <p14:cNvContentPartPr/>
                <p14:nvPr/>
              </p14:nvContentPartPr>
              <p14:xfrm>
                <a:off x="2454388" y="3191673"/>
                <a:ext cx="23760" cy="20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BAC2AF-3317-9859-8440-A542C756C4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36388" y="3173673"/>
                  <a:ext cx="59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4C66CF-43CA-B460-D3B5-9203A0FD0D5D}"/>
                    </a:ext>
                  </a:extLst>
                </p14:cNvPr>
                <p14:cNvContentPartPr/>
                <p14:nvPr/>
              </p14:nvContentPartPr>
              <p14:xfrm>
                <a:off x="2212468" y="3033273"/>
                <a:ext cx="549720" cy="451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4C66CF-43CA-B460-D3B5-9203A0FD0D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94828" y="3015633"/>
                  <a:ext cx="585360" cy="4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43B917-AD37-F315-2092-011F13464245}"/>
              </a:ext>
            </a:extLst>
          </p:cNvPr>
          <p:cNvGrpSpPr/>
          <p:nvPr/>
        </p:nvGrpSpPr>
        <p:grpSpPr>
          <a:xfrm>
            <a:off x="3325948" y="3087993"/>
            <a:ext cx="1459080" cy="444960"/>
            <a:chOff x="3325948" y="3087993"/>
            <a:chExt cx="145908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D6F05D-E0DF-0B1F-5BE8-94DFD0027BF3}"/>
                    </a:ext>
                  </a:extLst>
                </p14:cNvPr>
                <p14:cNvContentPartPr/>
                <p14:nvPr/>
              </p14:nvContentPartPr>
              <p14:xfrm>
                <a:off x="3325948" y="3087993"/>
                <a:ext cx="405720" cy="408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D6F05D-E0DF-0B1F-5BE8-94DFD0027B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08308" y="3069993"/>
                  <a:ext cx="441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284AA-C684-8C7F-D29A-E34CA0361CAF}"/>
                    </a:ext>
                  </a:extLst>
                </p14:cNvPr>
                <p14:cNvContentPartPr/>
                <p14:nvPr/>
              </p14:nvContentPartPr>
              <p14:xfrm>
                <a:off x="3799348" y="3336753"/>
                <a:ext cx="199080" cy="126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284AA-C684-8C7F-D29A-E34CA0361C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81708" y="3318753"/>
                  <a:ext cx="234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A21220-43AC-587B-2FA6-DDC5EBD403F9}"/>
                    </a:ext>
                  </a:extLst>
                </p14:cNvPr>
                <p14:cNvContentPartPr/>
                <p14:nvPr/>
              </p14:nvContentPartPr>
              <p14:xfrm>
                <a:off x="4105708" y="3384633"/>
                <a:ext cx="163440" cy="9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A21220-43AC-587B-2FA6-DDC5EBD403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87708" y="3366993"/>
                  <a:ext cx="199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DAACC44-6017-89AE-2D5E-F54DD912D9DD}"/>
                    </a:ext>
                  </a:extLst>
                </p14:cNvPr>
                <p14:cNvContentPartPr/>
                <p14:nvPr/>
              </p14:nvContentPartPr>
              <p14:xfrm>
                <a:off x="4340788" y="3323433"/>
                <a:ext cx="182880" cy="209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DAACC44-6017-89AE-2D5E-F54DD912D9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23148" y="3305433"/>
                  <a:ext cx="218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8DBFDD-7740-D071-B060-C6E30AD536BA}"/>
                    </a:ext>
                  </a:extLst>
                </p14:cNvPr>
                <p14:cNvContentPartPr/>
                <p14:nvPr/>
              </p14:nvContentPartPr>
              <p14:xfrm>
                <a:off x="4625908" y="3331353"/>
                <a:ext cx="159120" cy="180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8DBFDD-7740-D071-B060-C6E30AD536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08268" y="3313353"/>
                  <a:ext cx="19476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C94F8FC-2D95-1553-66B9-9FE9A93A932F}"/>
              </a:ext>
            </a:extLst>
          </p:cNvPr>
          <p:cNvGrpSpPr/>
          <p:nvPr/>
        </p:nvGrpSpPr>
        <p:grpSpPr>
          <a:xfrm>
            <a:off x="4943428" y="3253953"/>
            <a:ext cx="791640" cy="241560"/>
            <a:chOff x="4943428" y="3253953"/>
            <a:chExt cx="79164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DAD4AE-2D70-E879-EAD5-93E2587CB0C4}"/>
                    </a:ext>
                  </a:extLst>
                </p14:cNvPr>
                <p14:cNvContentPartPr/>
                <p14:nvPr/>
              </p14:nvContentPartPr>
              <p14:xfrm>
                <a:off x="4943428" y="3437553"/>
                <a:ext cx="23760" cy="57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DAD4AE-2D70-E879-EAD5-93E2587CB0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25428" y="3419913"/>
                  <a:ext cx="59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57B6FA-7152-B3B2-E4E6-89D08A2D537B}"/>
                    </a:ext>
                  </a:extLst>
                </p14:cNvPr>
                <p14:cNvContentPartPr/>
                <p14:nvPr/>
              </p14:nvContentPartPr>
              <p14:xfrm>
                <a:off x="4957468" y="3253953"/>
                <a:ext cx="5400" cy="22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57B6FA-7152-B3B2-E4E6-89D08A2D53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39828" y="3235953"/>
                  <a:ext cx="41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B333DB-08A3-7AA9-9F82-5CF19C09F852}"/>
                    </a:ext>
                  </a:extLst>
                </p14:cNvPr>
                <p14:cNvContentPartPr/>
                <p14:nvPr/>
              </p14:nvContentPartPr>
              <p14:xfrm>
                <a:off x="5186068" y="3359073"/>
                <a:ext cx="246240" cy="132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B333DB-08A3-7AA9-9F82-5CF19C09F8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68428" y="3341073"/>
                  <a:ext cx="281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EBB519-C7C4-740C-9BA3-B9D0D75618A8}"/>
                    </a:ext>
                  </a:extLst>
                </p14:cNvPr>
                <p14:cNvContentPartPr/>
                <p14:nvPr/>
              </p14:nvContentPartPr>
              <p14:xfrm>
                <a:off x="5555428" y="3348993"/>
                <a:ext cx="179640" cy="112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EBB519-C7C4-740C-9BA3-B9D0D75618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7788" y="3331353"/>
                  <a:ext cx="21528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B2A21D-E5B4-1C35-D988-BCC5E8F6A432}"/>
              </a:ext>
            </a:extLst>
          </p:cNvPr>
          <p:cNvGrpSpPr/>
          <p:nvPr/>
        </p:nvGrpSpPr>
        <p:grpSpPr>
          <a:xfrm>
            <a:off x="6703828" y="3017793"/>
            <a:ext cx="2768040" cy="439200"/>
            <a:chOff x="6703828" y="3017793"/>
            <a:chExt cx="276804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39F16D-6671-C47A-08F6-DE1DD2282256}"/>
                    </a:ext>
                  </a:extLst>
                </p14:cNvPr>
                <p14:cNvContentPartPr/>
                <p14:nvPr/>
              </p14:nvContentPartPr>
              <p14:xfrm>
                <a:off x="6703828" y="3225513"/>
                <a:ext cx="251640" cy="231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39F16D-6671-C47A-08F6-DE1DD228225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6188" y="3207873"/>
                  <a:ext cx="287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2936CC-C845-E65A-91A5-DCA4EE6C13BF}"/>
                    </a:ext>
                  </a:extLst>
                </p14:cNvPr>
                <p14:cNvContentPartPr/>
                <p14:nvPr/>
              </p14:nvContentPartPr>
              <p14:xfrm>
                <a:off x="7047988" y="3258273"/>
                <a:ext cx="353520" cy="154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2936CC-C845-E65A-91A5-DCA4EE6C13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30348" y="3240273"/>
                  <a:ext cx="389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A10AA1-811B-BA81-31FF-6E346F0037BA}"/>
                    </a:ext>
                  </a:extLst>
                </p14:cNvPr>
                <p14:cNvContentPartPr/>
                <p14:nvPr/>
              </p14:nvContentPartPr>
              <p14:xfrm>
                <a:off x="7373788" y="3226953"/>
                <a:ext cx="184680" cy="223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A10AA1-811B-BA81-31FF-6E346F0037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55788" y="3209313"/>
                  <a:ext cx="220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7F1E4F-2AD1-8FEC-D75D-E6CB36ED85EE}"/>
                    </a:ext>
                  </a:extLst>
                </p14:cNvPr>
                <p14:cNvContentPartPr/>
                <p14:nvPr/>
              </p14:nvContentPartPr>
              <p14:xfrm>
                <a:off x="7729828" y="3307953"/>
                <a:ext cx="58680" cy="81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7F1E4F-2AD1-8FEC-D75D-E6CB36ED85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12188" y="3289953"/>
                  <a:ext cx="94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CA4D7AA-5E92-627A-84DE-44C4CAD688E3}"/>
                    </a:ext>
                  </a:extLst>
                </p14:cNvPr>
                <p14:cNvContentPartPr/>
                <p14:nvPr/>
              </p14:nvContentPartPr>
              <p14:xfrm>
                <a:off x="7731268" y="3163593"/>
                <a:ext cx="42120" cy="43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CA4D7AA-5E92-627A-84DE-44C4CAD688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13268" y="3145593"/>
                  <a:ext cx="77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84E2BC-C385-FBC7-AAC5-ED6BF5FBB9DD}"/>
                    </a:ext>
                  </a:extLst>
                </p14:cNvPr>
                <p14:cNvContentPartPr/>
                <p14:nvPr/>
              </p14:nvContentPartPr>
              <p14:xfrm>
                <a:off x="7928188" y="3017793"/>
                <a:ext cx="308880" cy="357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84E2BC-C385-FBC7-AAC5-ED6BF5FBB9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10548" y="2999793"/>
                  <a:ext cx="344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7D19074-BC04-820B-2C3B-1AB79DB40BFC}"/>
                    </a:ext>
                  </a:extLst>
                </p14:cNvPr>
                <p14:cNvContentPartPr/>
                <p14:nvPr/>
              </p14:nvContentPartPr>
              <p14:xfrm>
                <a:off x="8318788" y="3336753"/>
                <a:ext cx="232560" cy="54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7D19074-BC04-820B-2C3B-1AB79DB40B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0788" y="3318753"/>
                  <a:ext cx="268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859BBC-8499-2887-34F6-F7E10ADA0E14}"/>
                    </a:ext>
                  </a:extLst>
                </p14:cNvPr>
                <p14:cNvContentPartPr/>
                <p14:nvPr/>
              </p14:nvContentPartPr>
              <p14:xfrm>
                <a:off x="8704708" y="3293553"/>
                <a:ext cx="190080" cy="9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859BBC-8499-2887-34F6-F7E10ADA0E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87068" y="3275913"/>
                  <a:ext cx="225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D5B5E61-B553-7371-91C9-FF90DB36240F}"/>
                    </a:ext>
                  </a:extLst>
                </p14:cNvPr>
                <p14:cNvContentPartPr/>
                <p14:nvPr/>
              </p14:nvContentPartPr>
              <p14:xfrm>
                <a:off x="9085228" y="3108873"/>
                <a:ext cx="41040" cy="245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D5B5E61-B553-7371-91C9-FF90DB3624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67228" y="3090873"/>
                  <a:ext cx="76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67F7199-D527-D70B-70B9-6E4BAA14BCAD}"/>
                    </a:ext>
                  </a:extLst>
                </p14:cNvPr>
                <p14:cNvContentPartPr/>
                <p14:nvPr/>
              </p14:nvContentPartPr>
              <p14:xfrm>
                <a:off x="9202948" y="3192753"/>
                <a:ext cx="268920" cy="20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67F7199-D527-D70B-70B9-6E4BAA14BC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5308" y="3174753"/>
                  <a:ext cx="30456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8719EF0-BB9A-CD0F-564F-EFB119D3BF93}"/>
                  </a:ext>
                </a:extLst>
              </p14:cNvPr>
              <p14:cNvContentPartPr/>
              <p14:nvPr/>
            </p14:nvContentPartPr>
            <p14:xfrm>
              <a:off x="7364788" y="3633393"/>
              <a:ext cx="1537920" cy="203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8719EF0-BB9A-CD0F-564F-EFB119D3BF9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46788" y="3615753"/>
                <a:ext cx="157356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E5A6CDB-9D8D-AFE1-ABE8-F54746E3BC97}"/>
              </a:ext>
            </a:extLst>
          </p:cNvPr>
          <p:cNvGrpSpPr/>
          <p:nvPr/>
        </p:nvGrpSpPr>
        <p:grpSpPr>
          <a:xfrm>
            <a:off x="10070548" y="2612793"/>
            <a:ext cx="1598040" cy="864720"/>
            <a:chOff x="10070548" y="2612793"/>
            <a:chExt cx="1598040" cy="86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68673D9-E736-910F-44E9-8EA57B590BD7}"/>
                    </a:ext>
                  </a:extLst>
                </p14:cNvPr>
                <p14:cNvContentPartPr/>
                <p14:nvPr/>
              </p14:nvContentPartPr>
              <p14:xfrm>
                <a:off x="10070548" y="2612793"/>
                <a:ext cx="1311120" cy="864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68673D9-E736-910F-44E9-8EA57B590B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52548" y="2594793"/>
                  <a:ext cx="13467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6B34ABE-2A8F-13C1-694B-444C7132C914}"/>
                    </a:ext>
                  </a:extLst>
                </p14:cNvPr>
                <p14:cNvContentPartPr/>
                <p14:nvPr/>
              </p14:nvContentPartPr>
              <p14:xfrm>
                <a:off x="10261708" y="2640513"/>
                <a:ext cx="1406880" cy="646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6B34ABE-2A8F-13C1-694B-444C7132C9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44068" y="2622873"/>
                  <a:ext cx="1442520" cy="68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88616B9-0BE4-FEA9-C354-A9B5CEE2A425}"/>
                  </a:ext>
                </a:extLst>
              </p14:cNvPr>
              <p14:cNvContentPartPr/>
              <p14:nvPr/>
            </p14:nvContentPartPr>
            <p14:xfrm>
              <a:off x="5303068" y="4102833"/>
              <a:ext cx="2500200" cy="1545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88616B9-0BE4-FEA9-C354-A9B5CEE2A42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85428" y="4084833"/>
                <a:ext cx="2535840" cy="158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10DF97C8-F19A-6DA1-518F-05C7A46D1D58}"/>
              </a:ext>
            </a:extLst>
          </p:cNvPr>
          <p:cNvGrpSpPr/>
          <p:nvPr/>
        </p:nvGrpSpPr>
        <p:grpSpPr>
          <a:xfrm>
            <a:off x="5762428" y="5798073"/>
            <a:ext cx="374400" cy="308160"/>
            <a:chOff x="5762428" y="5798073"/>
            <a:chExt cx="37440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83E0E69-8D5D-00BF-478C-CEC4F5334D65}"/>
                    </a:ext>
                  </a:extLst>
                </p14:cNvPr>
                <p14:cNvContentPartPr/>
                <p14:nvPr/>
              </p14:nvContentPartPr>
              <p14:xfrm>
                <a:off x="5762428" y="5798073"/>
                <a:ext cx="295200" cy="30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83E0E69-8D5D-00BF-478C-CEC4F5334D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44428" y="5780433"/>
                  <a:ext cx="330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6CB3F0-4428-B878-F8B2-D1B90324EA23}"/>
                    </a:ext>
                  </a:extLst>
                </p14:cNvPr>
                <p14:cNvContentPartPr/>
                <p14:nvPr/>
              </p14:nvContentPartPr>
              <p14:xfrm>
                <a:off x="5950708" y="5946753"/>
                <a:ext cx="186120" cy="4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6CB3F0-4428-B878-F8B2-D1B90324EA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32708" y="5929113"/>
                  <a:ext cx="2217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0ABC29-27D4-D27D-2515-4D88CF5219AA}"/>
              </a:ext>
            </a:extLst>
          </p:cNvPr>
          <p:cNvGrpSpPr/>
          <p:nvPr/>
        </p:nvGrpSpPr>
        <p:grpSpPr>
          <a:xfrm>
            <a:off x="6876268" y="5775033"/>
            <a:ext cx="295200" cy="269280"/>
            <a:chOff x="6876268" y="5775033"/>
            <a:chExt cx="29520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EF503B-C529-091C-21BF-FEDD6A4E8138}"/>
                    </a:ext>
                  </a:extLst>
                </p14:cNvPr>
                <p14:cNvContentPartPr/>
                <p14:nvPr/>
              </p14:nvContentPartPr>
              <p14:xfrm>
                <a:off x="6876268" y="5791233"/>
                <a:ext cx="16920" cy="236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EF503B-C529-091C-21BF-FEDD6A4E81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58628" y="5773233"/>
                  <a:ext cx="52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7AFC5AC-EF0A-90E2-77EC-FC8FDF639998}"/>
                    </a:ext>
                  </a:extLst>
                </p14:cNvPr>
                <p14:cNvContentPartPr/>
                <p14:nvPr/>
              </p14:nvContentPartPr>
              <p14:xfrm>
                <a:off x="6891748" y="5775033"/>
                <a:ext cx="279720" cy="269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7AFC5AC-EF0A-90E2-77EC-FC8FDF6399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73748" y="5757393"/>
                  <a:ext cx="31536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5009E7-8135-8AB5-BEE7-536710BE4A08}"/>
              </a:ext>
            </a:extLst>
          </p:cNvPr>
          <p:cNvGrpSpPr/>
          <p:nvPr/>
        </p:nvGrpSpPr>
        <p:grpSpPr>
          <a:xfrm>
            <a:off x="7009468" y="4290393"/>
            <a:ext cx="528120" cy="412200"/>
            <a:chOff x="7009468" y="4290393"/>
            <a:chExt cx="52812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F61B972-4188-524A-5BF7-DCE29E5771F5}"/>
                    </a:ext>
                  </a:extLst>
                </p14:cNvPr>
                <p14:cNvContentPartPr/>
                <p14:nvPr/>
              </p14:nvContentPartPr>
              <p14:xfrm>
                <a:off x="7009468" y="4352673"/>
                <a:ext cx="528120" cy="276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F61B972-4188-524A-5BF7-DCE29E5771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1828" y="4335033"/>
                  <a:ext cx="5637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C6417C-6D31-E822-300A-AFDF7FA24A91}"/>
                    </a:ext>
                  </a:extLst>
                </p14:cNvPr>
                <p14:cNvContentPartPr/>
                <p14:nvPr/>
              </p14:nvContentPartPr>
              <p14:xfrm>
                <a:off x="7254268" y="4290393"/>
                <a:ext cx="30240" cy="412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C6417C-6D31-E822-300A-AFDF7FA24A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36268" y="4272753"/>
                  <a:ext cx="65880" cy="44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9CAB71-D6BC-AAD2-E3EA-0D89522FF34D}"/>
              </a:ext>
            </a:extLst>
          </p:cNvPr>
          <p:cNvGrpSpPr/>
          <p:nvPr/>
        </p:nvGrpSpPr>
        <p:grpSpPr>
          <a:xfrm>
            <a:off x="4518988" y="4265193"/>
            <a:ext cx="943560" cy="749160"/>
            <a:chOff x="4518988" y="4265193"/>
            <a:chExt cx="943560" cy="74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70E1D79-8FCC-E41C-DCEF-DB69AC4B352B}"/>
                    </a:ext>
                  </a:extLst>
                </p14:cNvPr>
                <p14:cNvContentPartPr/>
                <p14:nvPr/>
              </p14:nvContentPartPr>
              <p14:xfrm>
                <a:off x="4518988" y="4412433"/>
                <a:ext cx="236520" cy="317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70E1D79-8FCC-E41C-DCEF-DB69AC4B35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01348" y="4394793"/>
                  <a:ext cx="272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7C1414-86C6-D887-DEA5-589BDA31381E}"/>
                    </a:ext>
                  </a:extLst>
                </p14:cNvPr>
                <p14:cNvContentPartPr/>
                <p14:nvPr/>
              </p14:nvContentPartPr>
              <p14:xfrm>
                <a:off x="4778548" y="4522953"/>
                <a:ext cx="218520" cy="138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7C1414-86C6-D887-DEA5-589BDA3138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60908" y="4505313"/>
                  <a:ext cx="254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922785-A96E-8294-99D8-A7CF6C18708C}"/>
                    </a:ext>
                  </a:extLst>
                </p14:cNvPr>
                <p14:cNvContentPartPr/>
                <p14:nvPr/>
              </p14:nvContentPartPr>
              <p14:xfrm>
                <a:off x="4860268" y="4450233"/>
                <a:ext cx="284760" cy="235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922785-A96E-8294-99D8-A7CF6C1870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42268" y="4432593"/>
                  <a:ext cx="320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981D0F-1BF2-9643-E319-785BC88FE8D9}"/>
                    </a:ext>
                  </a:extLst>
                </p14:cNvPr>
                <p14:cNvContentPartPr/>
                <p14:nvPr/>
              </p14:nvContentPartPr>
              <p14:xfrm>
                <a:off x="5200468" y="4265193"/>
                <a:ext cx="262080" cy="749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981D0F-1BF2-9643-E319-785BC88FE8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82828" y="4247193"/>
                  <a:ext cx="297720" cy="78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1549CC5-3092-EBA7-A3C0-0329BCAA7A1E}"/>
              </a:ext>
            </a:extLst>
          </p:cNvPr>
          <p:cNvGrpSpPr/>
          <p:nvPr/>
        </p:nvGrpSpPr>
        <p:grpSpPr>
          <a:xfrm>
            <a:off x="1862548" y="3941553"/>
            <a:ext cx="1783800" cy="1528200"/>
            <a:chOff x="1862548" y="3941553"/>
            <a:chExt cx="1783800" cy="15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83DA64-B8EE-2B7E-CC6C-6E2A568C042E}"/>
                    </a:ext>
                  </a:extLst>
                </p14:cNvPr>
                <p14:cNvContentPartPr/>
                <p14:nvPr/>
              </p14:nvContentPartPr>
              <p14:xfrm>
                <a:off x="1862548" y="4346553"/>
                <a:ext cx="1783800" cy="1123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83DA64-B8EE-2B7E-CC6C-6E2A568C04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44908" y="4328913"/>
                  <a:ext cx="1819440" cy="11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8258B1A-45EA-5CC8-FDCD-40A7CAB82DCE}"/>
                    </a:ext>
                  </a:extLst>
                </p14:cNvPr>
                <p14:cNvContentPartPr/>
                <p14:nvPr/>
              </p14:nvContentPartPr>
              <p14:xfrm>
                <a:off x="2187628" y="3966393"/>
                <a:ext cx="224280" cy="129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8258B1A-45EA-5CC8-FDCD-40A7CAB82D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69628" y="3948393"/>
                  <a:ext cx="259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49949A-5F7F-76CA-1633-F42F2D58CE62}"/>
                    </a:ext>
                  </a:extLst>
                </p14:cNvPr>
                <p14:cNvContentPartPr/>
                <p14:nvPr/>
              </p14:nvContentPartPr>
              <p14:xfrm>
                <a:off x="2537548" y="4025073"/>
                <a:ext cx="161640" cy="74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49949A-5F7F-76CA-1633-F42F2D58CE6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548" y="4007433"/>
                  <a:ext cx="197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15AB9BB-5E5D-F75E-E216-3688271CE30A}"/>
                    </a:ext>
                  </a:extLst>
                </p14:cNvPr>
                <p14:cNvContentPartPr/>
                <p14:nvPr/>
              </p14:nvContentPartPr>
              <p14:xfrm>
                <a:off x="2580388" y="4000953"/>
                <a:ext cx="70560" cy="19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15AB9BB-5E5D-F75E-E216-3688271CE3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62388" y="3983313"/>
                  <a:ext cx="106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5F0EAB-0C72-447D-9C41-225CA455CEDE}"/>
                    </a:ext>
                  </a:extLst>
                </p14:cNvPr>
                <p14:cNvContentPartPr/>
                <p14:nvPr/>
              </p14:nvContentPartPr>
              <p14:xfrm>
                <a:off x="2740588" y="3941553"/>
                <a:ext cx="222840" cy="265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5F0EAB-0C72-447D-9C41-225CA455CED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22588" y="3923913"/>
                  <a:ext cx="25848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5AAADC-0AE8-47EC-5165-19F1CFC6E605}"/>
                  </a:ext>
                </a:extLst>
              </p14:cNvPr>
              <p14:cNvContentPartPr/>
              <p14:nvPr/>
            </p14:nvContentPartPr>
            <p14:xfrm>
              <a:off x="2065588" y="4364553"/>
              <a:ext cx="2086200" cy="858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5AAADC-0AE8-47EC-5165-19F1CFC6E60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047948" y="4346913"/>
                <a:ext cx="2121840" cy="89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7EAC3DF1-192B-89B9-BACF-62E462556C0C}"/>
              </a:ext>
            </a:extLst>
          </p:cNvPr>
          <p:cNvGrpSpPr/>
          <p:nvPr/>
        </p:nvGrpSpPr>
        <p:grpSpPr>
          <a:xfrm>
            <a:off x="5797708" y="4531593"/>
            <a:ext cx="777600" cy="830520"/>
            <a:chOff x="5797708" y="4531593"/>
            <a:chExt cx="777600" cy="83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B6ABC99-5A98-A790-D7D7-E47E11943D75}"/>
                    </a:ext>
                  </a:extLst>
                </p14:cNvPr>
                <p14:cNvContentPartPr/>
                <p14:nvPr/>
              </p14:nvContentPartPr>
              <p14:xfrm>
                <a:off x="5797708" y="4862073"/>
                <a:ext cx="494280" cy="287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B6ABC99-5A98-A790-D7D7-E47E11943D7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9708" y="4844433"/>
                  <a:ext cx="529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2096A0D-DF68-93AB-7878-50BFBE2DDF9E}"/>
                    </a:ext>
                  </a:extLst>
                </p14:cNvPr>
                <p14:cNvContentPartPr/>
                <p14:nvPr/>
              </p14:nvContentPartPr>
              <p14:xfrm>
                <a:off x="6078148" y="4728873"/>
                <a:ext cx="33840" cy="536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2096A0D-DF68-93AB-7878-50BFBE2DDF9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60148" y="4711233"/>
                  <a:ext cx="694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7F709F-FA6A-7702-AAE9-546D9AA6B728}"/>
                    </a:ext>
                  </a:extLst>
                </p14:cNvPr>
                <p14:cNvContentPartPr/>
                <p14:nvPr/>
              </p14:nvContentPartPr>
              <p14:xfrm>
                <a:off x="6313228" y="4531593"/>
                <a:ext cx="262080" cy="830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7F709F-FA6A-7702-AAE9-546D9AA6B7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95228" y="4513593"/>
                  <a:ext cx="297720" cy="86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4C7AC86-C282-9A7C-C003-E7F5057FBC8D}"/>
                  </a:ext>
                </a:extLst>
              </p14:cNvPr>
              <p14:cNvContentPartPr/>
              <p14:nvPr/>
            </p14:nvContentPartPr>
            <p14:xfrm>
              <a:off x="7658548" y="3986193"/>
              <a:ext cx="228240" cy="1025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4C7AC86-C282-9A7C-C003-E7F5057FBC8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640548" y="3968193"/>
                <a:ext cx="263880" cy="10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98EC39-5ECB-A85B-763F-77FD6AA5C1F7}"/>
              </a:ext>
            </a:extLst>
          </p:cNvPr>
          <p:cNvGrpSpPr/>
          <p:nvPr/>
        </p:nvGrpSpPr>
        <p:grpSpPr>
          <a:xfrm>
            <a:off x="1787668" y="5603313"/>
            <a:ext cx="2154960" cy="1056600"/>
            <a:chOff x="1787668" y="5603313"/>
            <a:chExt cx="2154960" cy="10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B5CC55-5F49-F496-4CBE-A78519CBFCE4}"/>
                    </a:ext>
                  </a:extLst>
                </p14:cNvPr>
                <p14:cNvContentPartPr/>
                <p14:nvPr/>
              </p14:nvContentPartPr>
              <p14:xfrm>
                <a:off x="1883428" y="5794473"/>
                <a:ext cx="1468080" cy="865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B5CC55-5F49-F496-4CBE-A78519CBFC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65788" y="5776833"/>
                  <a:ext cx="150372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2816A1E-C093-9380-BCB2-652E145EEE8C}"/>
                    </a:ext>
                  </a:extLst>
                </p14:cNvPr>
                <p14:cNvContentPartPr/>
                <p14:nvPr/>
              </p14:nvContentPartPr>
              <p14:xfrm>
                <a:off x="2326948" y="5634273"/>
                <a:ext cx="243360" cy="231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2816A1E-C093-9380-BCB2-652E145EEE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08948" y="5616633"/>
                  <a:ext cx="279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1D473E9-AC21-540C-55F7-0A38E31146A0}"/>
                    </a:ext>
                  </a:extLst>
                </p14:cNvPr>
                <p14:cNvContentPartPr/>
                <p14:nvPr/>
              </p14:nvContentPartPr>
              <p14:xfrm>
                <a:off x="2456908" y="5749833"/>
                <a:ext cx="160200" cy="21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1D473E9-AC21-540C-55F7-0A38E31146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38908" y="5731833"/>
                  <a:ext cx="195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1A3438-EF99-34E6-1E90-D5F19E9C42F3}"/>
                    </a:ext>
                  </a:extLst>
                </p14:cNvPr>
                <p14:cNvContentPartPr/>
                <p14:nvPr/>
              </p14:nvContentPartPr>
              <p14:xfrm>
                <a:off x="2674348" y="5734353"/>
                <a:ext cx="241560" cy="111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1A3438-EF99-34E6-1E90-D5F19E9C42F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56708" y="5716353"/>
                  <a:ext cx="277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9FB2876-EA64-5148-31A8-1196902137CA}"/>
                    </a:ext>
                  </a:extLst>
                </p14:cNvPr>
                <p14:cNvContentPartPr/>
                <p14:nvPr/>
              </p14:nvContentPartPr>
              <p14:xfrm>
                <a:off x="2983228" y="5603313"/>
                <a:ext cx="11880" cy="199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9FB2876-EA64-5148-31A8-1196902137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5588" y="5585313"/>
                  <a:ext cx="47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8222FA-EA9F-E4E9-CC01-AFE88C34A9A4}"/>
                    </a:ext>
                  </a:extLst>
                </p14:cNvPr>
                <p14:cNvContentPartPr/>
                <p14:nvPr/>
              </p14:nvContentPartPr>
              <p14:xfrm>
                <a:off x="2935348" y="5729673"/>
                <a:ext cx="214920" cy="12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8222FA-EA9F-E4E9-CC01-AFE88C34A9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17348" y="5711673"/>
                  <a:ext cx="250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B6EF6C-2EB1-3577-99B3-952E2F5238A8}"/>
                    </a:ext>
                  </a:extLst>
                </p14:cNvPr>
                <p14:cNvContentPartPr/>
                <p14:nvPr/>
              </p14:nvContentPartPr>
              <p14:xfrm>
                <a:off x="1787668" y="5989233"/>
                <a:ext cx="1513800" cy="604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B6EF6C-2EB1-3577-99B3-952E2F5238A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69668" y="5971593"/>
                  <a:ext cx="154944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905774-BC2D-C0A0-9881-F064DC3C7697}"/>
                    </a:ext>
                  </a:extLst>
                </p14:cNvPr>
                <p14:cNvContentPartPr/>
                <p14:nvPr/>
              </p14:nvContentPartPr>
              <p14:xfrm>
                <a:off x="2472388" y="6000393"/>
                <a:ext cx="1470240" cy="591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905774-BC2D-C0A0-9881-F064DC3C76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54748" y="5982393"/>
                  <a:ext cx="1505880" cy="62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239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18678C-5449-E507-2A90-E6BAB097B2DE}"/>
              </a:ext>
            </a:extLst>
          </p:cNvPr>
          <p:cNvGrpSpPr/>
          <p:nvPr/>
        </p:nvGrpSpPr>
        <p:grpSpPr>
          <a:xfrm>
            <a:off x="2050828" y="545673"/>
            <a:ext cx="693000" cy="561960"/>
            <a:chOff x="2050828" y="545673"/>
            <a:chExt cx="693000" cy="56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752B365-5370-0501-E1B6-304F53A4D9E0}"/>
                    </a:ext>
                  </a:extLst>
                </p14:cNvPr>
                <p14:cNvContentPartPr/>
                <p14:nvPr/>
              </p14:nvContentPartPr>
              <p14:xfrm>
                <a:off x="2119948" y="602193"/>
                <a:ext cx="433440" cy="405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752B365-5370-0501-E1B6-304F53A4D9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02308" y="584193"/>
                  <a:ext cx="469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3A3B20D-3CAC-2181-E53D-43C28FA92559}"/>
                    </a:ext>
                  </a:extLst>
                </p14:cNvPr>
                <p14:cNvContentPartPr/>
                <p14:nvPr/>
              </p14:nvContentPartPr>
              <p14:xfrm>
                <a:off x="2050828" y="545673"/>
                <a:ext cx="693000" cy="561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3A3B20D-3CAC-2181-E53D-43C28FA925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2828" y="527673"/>
                  <a:ext cx="728640" cy="59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683DC1-B9E0-4F42-1478-641B4FFDABB1}"/>
              </a:ext>
            </a:extLst>
          </p:cNvPr>
          <p:cNvGrpSpPr/>
          <p:nvPr/>
        </p:nvGrpSpPr>
        <p:grpSpPr>
          <a:xfrm>
            <a:off x="3258988" y="641073"/>
            <a:ext cx="674640" cy="482760"/>
            <a:chOff x="3258988" y="641073"/>
            <a:chExt cx="67464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71C784-758B-0C59-9048-578A12850F4A}"/>
                    </a:ext>
                  </a:extLst>
                </p14:cNvPr>
                <p14:cNvContentPartPr/>
                <p14:nvPr/>
              </p14:nvContentPartPr>
              <p14:xfrm>
                <a:off x="3258988" y="689673"/>
                <a:ext cx="427680" cy="378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71C784-758B-0C59-9048-578A12850F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41348" y="672033"/>
                  <a:ext cx="4633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D7AE6B-CE7E-BD1A-4AF7-35D2124AAF59}"/>
                    </a:ext>
                  </a:extLst>
                </p14:cNvPr>
                <p14:cNvContentPartPr/>
                <p14:nvPr/>
              </p14:nvContentPartPr>
              <p14:xfrm>
                <a:off x="3334228" y="641073"/>
                <a:ext cx="322560" cy="74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D7AE6B-CE7E-BD1A-4AF7-35D2124AAF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6228" y="623073"/>
                  <a:ext cx="358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B6C783-D265-A266-90FF-67F6C43A7A6F}"/>
                    </a:ext>
                  </a:extLst>
                </p14:cNvPr>
                <p14:cNvContentPartPr/>
                <p14:nvPr/>
              </p14:nvContentPartPr>
              <p14:xfrm>
                <a:off x="3351148" y="851313"/>
                <a:ext cx="275760" cy="39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B6C783-D265-A266-90FF-67F6C43A7A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3148" y="833673"/>
                  <a:ext cx="311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A55CAD-A35C-BD70-1B8B-93160BF1AC95}"/>
                    </a:ext>
                  </a:extLst>
                </p14:cNvPr>
                <p14:cNvContentPartPr/>
                <p14:nvPr/>
              </p14:nvContentPartPr>
              <p14:xfrm>
                <a:off x="3719068" y="842673"/>
                <a:ext cx="214560" cy="28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A55CAD-A35C-BD70-1B8B-93160BF1AC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01428" y="825033"/>
                  <a:ext cx="25020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9ADF26-992A-9CC4-FE04-501652CEBD9A}"/>
              </a:ext>
            </a:extLst>
          </p:cNvPr>
          <p:cNvGrpSpPr/>
          <p:nvPr/>
        </p:nvGrpSpPr>
        <p:grpSpPr>
          <a:xfrm>
            <a:off x="4586668" y="548553"/>
            <a:ext cx="748080" cy="366120"/>
            <a:chOff x="4586668" y="548553"/>
            <a:chExt cx="74808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C22AEF-28FA-2965-C5AC-F8BDDEE66CC4}"/>
                    </a:ext>
                  </a:extLst>
                </p14:cNvPr>
                <p14:cNvContentPartPr/>
                <p14:nvPr/>
              </p14:nvContentPartPr>
              <p14:xfrm>
                <a:off x="4586668" y="735393"/>
                <a:ext cx="287280" cy="16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C22AEF-28FA-2965-C5AC-F8BDDEE66C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69028" y="717753"/>
                  <a:ext cx="322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92E8F5-2D84-02F2-779C-6C64C165BCC8}"/>
                    </a:ext>
                  </a:extLst>
                </p14:cNvPr>
                <p14:cNvContentPartPr/>
                <p14:nvPr/>
              </p14:nvContentPartPr>
              <p14:xfrm>
                <a:off x="5000668" y="548553"/>
                <a:ext cx="286200" cy="366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92E8F5-2D84-02F2-779C-6C64C165BC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82668" y="530913"/>
                  <a:ext cx="3218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6D22F2-8F26-C1F8-DE0E-6B006D9B4357}"/>
                    </a:ext>
                  </a:extLst>
                </p14:cNvPr>
                <p14:cNvContentPartPr/>
                <p14:nvPr/>
              </p14:nvContentPartPr>
              <p14:xfrm>
                <a:off x="5100388" y="752673"/>
                <a:ext cx="234360" cy="1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6D22F2-8F26-C1F8-DE0E-6B006D9B43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82748" y="734673"/>
                  <a:ext cx="2700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023C80-C394-3703-E05C-A588B7E07AC9}"/>
              </a:ext>
            </a:extLst>
          </p:cNvPr>
          <p:cNvGrpSpPr/>
          <p:nvPr/>
        </p:nvGrpSpPr>
        <p:grpSpPr>
          <a:xfrm>
            <a:off x="5684308" y="693633"/>
            <a:ext cx="2395800" cy="265320"/>
            <a:chOff x="5684308" y="693633"/>
            <a:chExt cx="239580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28537D-B358-DAD4-92E8-4089FFFE3E11}"/>
                    </a:ext>
                  </a:extLst>
                </p14:cNvPr>
                <p14:cNvContentPartPr/>
                <p14:nvPr/>
              </p14:nvContentPartPr>
              <p14:xfrm>
                <a:off x="5684308" y="693633"/>
                <a:ext cx="349920" cy="20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28537D-B358-DAD4-92E8-4089FFFE3E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66308" y="675633"/>
                  <a:ext cx="385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526584-9FE5-9403-892B-2839989F76DD}"/>
                    </a:ext>
                  </a:extLst>
                </p14:cNvPr>
                <p14:cNvContentPartPr/>
                <p14:nvPr/>
              </p14:nvContentPartPr>
              <p14:xfrm>
                <a:off x="6086788" y="809193"/>
                <a:ext cx="199440" cy="10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526584-9FE5-9403-892B-2839989F76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69148" y="791553"/>
                  <a:ext cx="235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B24C91-3F1A-1D95-EE26-47F1BC428925}"/>
                    </a:ext>
                  </a:extLst>
                </p14:cNvPr>
                <p14:cNvContentPartPr/>
                <p14:nvPr/>
              </p14:nvContentPartPr>
              <p14:xfrm>
                <a:off x="6432748" y="704793"/>
                <a:ext cx="251280" cy="18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B24C91-3F1A-1D95-EE26-47F1BC4289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14748" y="686793"/>
                  <a:ext cx="286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33B1D5-159B-4920-7A0B-06621E84A48C}"/>
                    </a:ext>
                  </a:extLst>
                </p14:cNvPr>
                <p14:cNvContentPartPr/>
                <p14:nvPr/>
              </p14:nvContentPartPr>
              <p14:xfrm>
                <a:off x="6705628" y="699033"/>
                <a:ext cx="35280" cy="1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33B1D5-159B-4920-7A0B-06621E84A4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87988" y="681393"/>
                  <a:ext cx="7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241303-4B33-8C2A-2E2F-1EFBFDECE514}"/>
                    </a:ext>
                  </a:extLst>
                </p14:cNvPr>
                <p14:cNvContentPartPr/>
                <p14:nvPr/>
              </p14:nvContentPartPr>
              <p14:xfrm>
                <a:off x="6826588" y="791913"/>
                <a:ext cx="531000" cy="15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241303-4B33-8C2A-2E2F-1EFBFDECE5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08588" y="774273"/>
                  <a:ext cx="566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CF614F-6330-3166-D2FD-D7171B5FD0FB}"/>
                    </a:ext>
                  </a:extLst>
                </p14:cNvPr>
                <p14:cNvContentPartPr/>
                <p14:nvPr/>
              </p14:nvContentPartPr>
              <p14:xfrm>
                <a:off x="7541908" y="790113"/>
                <a:ext cx="200160" cy="11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CF614F-6330-3166-D2FD-D7171B5FD0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24268" y="772113"/>
                  <a:ext cx="235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B977D6-0C63-FBBF-AFD1-9E400D536460}"/>
                    </a:ext>
                  </a:extLst>
                </p14:cNvPr>
                <p14:cNvContentPartPr/>
                <p14:nvPr/>
              </p14:nvContentPartPr>
              <p14:xfrm>
                <a:off x="7892548" y="766713"/>
                <a:ext cx="187560" cy="19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B977D6-0C63-FBBF-AFD1-9E400D5364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74548" y="748713"/>
                  <a:ext cx="22320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3D06D9-4C1E-44A7-6B3B-A3CF5ADAF0ED}"/>
                  </a:ext>
                </a:extLst>
              </p14:cNvPr>
              <p14:cNvContentPartPr/>
              <p14:nvPr/>
            </p14:nvContentPartPr>
            <p14:xfrm>
              <a:off x="3868108" y="1368273"/>
              <a:ext cx="61560" cy="160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3D06D9-4C1E-44A7-6B3B-A3CF5ADAF0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50108" y="1350273"/>
                <a:ext cx="97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DAF7C1-7CC6-8B35-75E5-4D2619D86C25}"/>
                  </a:ext>
                </a:extLst>
              </p14:cNvPr>
              <p14:cNvContentPartPr/>
              <p14:nvPr/>
            </p14:nvContentPartPr>
            <p14:xfrm>
              <a:off x="4071148" y="1331553"/>
              <a:ext cx="97920" cy="180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DAF7C1-7CC6-8B35-75E5-4D2619D86C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53508" y="1313553"/>
                <a:ext cx="13356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E71469C-361A-4ECB-628E-F3D8FA7D3239}"/>
              </a:ext>
            </a:extLst>
          </p:cNvPr>
          <p:cNvGrpSpPr/>
          <p:nvPr/>
        </p:nvGrpSpPr>
        <p:grpSpPr>
          <a:xfrm>
            <a:off x="4407748" y="1300593"/>
            <a:ext cx="4893840" cy="552600"/>
            <a:chOff x="4407748" y="1300593"/>
            <a:chExt cx="48938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3AC2CB-3B86-3CDC-4580-7D9A0F557DB2}"/>
                    </a:ext>
                  </a:extLst>
                </p14:cNvPr>
                <p14:cNvContentPartPr/>
                <p14:nvPr/>
              </p14:nvContentPartPr>
              <p14:xfrm>
                <a:off x="4407748" y="1341993"/>
                <a:ext cx="269280" cy="342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3AC2CB-3B86-3CDC-4580-7D9A0F557D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90108" y="1324353"/>
                  <a:ext cx="304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B4ED5C-AF97-DC2D-C2D7-ACD9A3963C21}"/>
                    </a:ext>
                  </a:extLst>
                </p14:cNvPr>
                <p14:cNvContentPartPr/>
                <p14:nvPr/>
              </p14:nvContentPartPr>
              <p14:xfrm>
                <a:off x="4704388" y="1548633"/>
                <a:ext cx="280440" cy="15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B4ED5C-AF97-DC2D-C2D7-ACD9A3963C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86748" y="1530633"/>
                  <a:ext cx="316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384AF3-0C19-CAE5-DB41-FE7DC39D85C3}"/>
                    </a:ext>
                  </a:extLst>
                </p14:cNvPr>
                <p14:cNvContentPartPr/>
                <p14:nvPr/>
              </p14:nvContentPartPr>
              <p14:xfrm>
                <a:off x="5055028" y="1636833"/>
                <a:ext cx="280800" cy="102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384AF3-0C19-CAE5-DB41-FE7DC39D85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37388" y="1619193"/>
                  <a:ext cx="316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1A7B16-B521-AECA-29DE-EB12F6A1D6F8}"/>
                    </a:ext>
                  </a:extLst>
                </p14:cNvPr>
                <p14:cNvContentPartPr/>
                <p14:nvPr/>
              </p14:nvContentPartPr>
              <p14:xfrm>
                <a:off x="5421148" y="1612713"/>
                <a:ext cx="218160" cy="11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1A7B16-B521-AECA-29DE-EB12F6A1D6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03508" y="1594713"/>
                  <a:ext cx="253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5D4BE2-EA7F-60FD-9BDE-AE2041E22778}"/>
                    </a:ext>
                  </a:extLst>
                </p14:cNvPr>
                <p14:cNvContentPartPr/>
                <p14:nvPr/>
              </p14:nvContentPartPr>
              <p14:xfrm>
                <a:off x="5735788" y="1567713"/>
                <a:ext cx="177480" cy="19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5D4BE2-EA7F-60FD-9BDE-AE2041E227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18148" y="1550073"/>
                  <a:ext cx="213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938AAB-0474-1F4A-879C-365A77ECC915}"/>
                    </a:ext>
                  </a:extLst>
                </p14:cNvPr>
                <p14:cNvContentPartPr/>
                <p14:nvPr/>
              </p14:nvContentPartPr>
              <p14:xfrm>
                <a:off x="6026308" y="1574193"/>
                <a:ext cx="235440" cy="14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938AAB-0474-1F4A-879C-365A77ECC9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08308" y="1556193"/>
                  <a:ext cx="271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AE90BC-2B16-7951-5316-7E793984F40F}"/>
                    </a:ext>
                  </a:extLst>
                </p14:cNvPr>
                <p14:cNvContentPartPr/>
                <p14:nvPr/>
              </p14:nvContentPartPr>
              <p14:xfrm>
                <a:off x="6383428" y="1563753"/>
                <a:ext cx="246240" cy="156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AE90BC-2B16-7951-5316-7E793984F4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65428" y="1545753"/>
                  <a:ext cx="281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125C3E-7FA0-4423-E130-88D6994321AB}"/>
                    </a:ext>
                  </a:extLst>
                </p14:cNvPr>
                <p14:cNvContentPartPr/>
                <p14:nvPr/>
              </p14:nvContentPartPr>
              <p14:xfrm>
                <a:off x="6668908" y="1357113"/>
                <a:ext cx="243360" cy="31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125C3E-7FA0-4423-E130-88D6994321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51268" y="1339473"/>
                  <a:ext cx="279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1FAF70-CDEE-90C9-34B4-39BF48251696}"/>
                    </a:ext>
                  </a:extLst>
                </p14:cNvPr>
                <p14:cNvContentPartPr/>
                <p14:nvPr/>
              </p14:nvContentPartPr>
              <p14:xfrm>
                <a:off x="7133308" y="156879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1FAF70-CDEE-90C9-34B4-39BF482516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15668" y="15507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799046-CFBB-1E88-E09C-0500E0F2E0A4}"/>
                    </a:ext>
                  </a:extLst>
                </p14:cNvPr>
                <p14:cNvContentPartPr/>
                <p14:nvPr/>
              </p14:nvContentPartPr>
              <p14:xfrm>
                <a:off x="6987148" y="1542153"/>
                <a:ext cx="228240" cy="154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799046-CFBB-1E88-E09C-0500E0F2E0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69508" y="1524513"/>
                  <a:ext cx="263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C0CDB9-776D-ECAA-A98B-428028174619}"/>
                    </a:ext>
                  </a:extLst>
                </p14:cNvPr>
                <p14:cNvContentPartPr/>
                <p14:nvPr/>
              </p14:nvContentPartPr>
              <p14:xfrm>
                <a:off x="7336348" y="1483113"/>
                <a:ext cx="185760" cy="20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C0CDB9-776D-ECAA-A98B-4280281746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18348" y="1465473"/>
                  <a:ext cx="221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5A9ADD-E6EB-ADBC-F017-40770A03A052}"/>
                    </a:ext>
                  </a:extLst>
                </p14:cNvPr>
                <p14:cNvContentPartPr/>
                <p14:nvPr/>
              </p14:nvContentPartPr>
              <p14:xfrm>
                <a:off x="7676548" y="1300593"/>
                <a:ext cx="40680" cy="29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5A9ADD-E6EB-ADBC-F017-40770A03A0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58908" y="1282953"/>
                  <a:ext cx="76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48FE08-D4DE-35F4-2116-3234A42CAEAF}"/>
                    </a:ext>
                  </a:extLst>
                </p14:cNvPr>
                <p14:cNvContentPartPr/>
                <p14:nvPr/>
              </p14:nvContentPartPr>
              <p14:xfrm>
                <a:off x="7666108" y="1531353"/>
                <a:ext cx="340920" cy="1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48FE08-D4DE-35F4-2116-3234A42CAE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48468" y="1513353"/>
                  <a:ext cx="37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F0A24F-B133-A5BE-B065-316C7AD5EF01}"/>
                    </a:ext>
                  </a:extLst>
                </p14:cNvPr>
                <p14:cNvContentPartPr/>
                <p14:nvPr/>
              </p14:nvContentPartPr>
              <p14:xfrm>
                <a:off x="8059948" y="1416873"/>
                <a:ext cx="44640" cy="215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F0A24F-B133-A5BE-B065-316C7AD5EF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42308" y="1399233"/>
                  <a:ext cx="80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F2DE2A-C90C-D5FA-2A5E-4562C8E5910A}"/>
                    </a:ext>
                  </a:extLst>
                </p14:cNvPr>
                <p14:cNvContentPartPr/>
                <p14:nvPr/>
              </p14:nvContentPartPr>
              <p14:xfrm>
                <a:off x="8266588" y="1512633"/>
                <a:ext cx="166680" cy="12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F2DE2A-C90C-D5FA-2A5E-4562C8E591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48948" y="1494993"/>
                  <a:ext cx="202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E439F82-FF8A-1061-B89E-35E5F71BE3AE}"/>
                    </a:ext>
                  </a:extLst>
                </p14:cNvPr>
                <p14:cNvContentPartPr/>
                <p14:nvPr/>
              </p14:nvContentPartPr>
              <p14:xfrm>
                <a:off x="8548828" y="1420833"/>
                <a:ext cx="58680" cy="228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E439F82-FF8A-1061-B89E-35E5F71BE3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30828" y="1403193"/>
                  <a:ext cx="94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793162-6F13-B7AA-6072-4DE8CE5C02BD}"/>
                    </a:ext>
                  </a:extLst>
                </p14:cNvPr>
                <p14:cNvContentPartPr/>
                <p14:nvPr/>
              </p14:nvContentPartPr>
              <p14:xfrm>
                <a:off x="8776348" y="1350633"/>
                <a:ext cx="61560" cy="27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793162-6F13-B7AA-6072-4DE8CE5C02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58348" y="1332993"/>
                  <a:ext cx="97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9924B7-EC78-7717-78EE-664122ED2492}"/>
                    </a:ext>
                  </a:extLst>
                </p14:cNvPr>
                <p14:cNvContentPartPr/>
                <p14:nvPr/>
              </p14:nvContentPartPr>
              <p14:xfrm>
                <a:off x="8807308" y="1514073"/>
                <a:ext cx="269280" cy="8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9924B7-EC78-7717-78EE-664122ED24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89668" y="1496073"/>
                  <a:ext cx="304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138B66-0E56-4130-6ECB-3446F1FCEC64}"/>
                    </a:ext>
                  </a:extLst>
                </p14:cNvPr>
                <p14:cNvContentPartPr/>
                <p14:nvPr/>
              </p14:nvContentPartPr>
              <p14:xfrm>
                <a:off x="8776708" y="1578153"/>
                <a:ext cx="524880" cy="275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138B66-0E56-4130-6ECB-3446F1FCEC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59068" y="1560153"/>
                  <a:ext cx="56052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9477721-467A-CF2F-2A23-BC9AA345CC15}"/>
              </a:ext>
            </a:extLst>
          </p:cNvPr>
          <p:cNvGrpSpPr/>
          <p:nvPr/>
        </p:nvGrpSpPr>
        <p:grpSpPr>
          <a:xfrm>
            <a:off x="9327148" y="1253793"/>
            <a:ext cx="327960" cy="140760"/>
            <a:chOff x="9327148" y="1253793"/>
            <a:chExt cx="327960" cy="1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4CFB48-C33E-BFF4-0A76-9A1E2301BEFA}"/>
                    </a:ext>
                  </a:extLst>
                </p14:cNvPr>
                <p14:cNvContentPartPr/>
                <p14:nvPr/>
              </p14:nvContentPartPr>
              <p14:xfrm>
                <a:off x="9327148" y="1264593"/>
                <a:ext cx="84960" cy="129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4CFB48-C33E-BFF4-0A76-9A1E2301BE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09148" y="1246593"/>
                  <a:ext cx="120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7F0787-781D-2176-D673-B55393702E0B}"/>
                    </a:ext>
                  </a:extLst>
                </p14:cNvPr>
                <p14:cNvContentPartPr/>
                <p14:nvPr/>
              </p14:nvContentPartPr>
              <p14:xfrm>
                <a:off x="9544228" y="1253793"/>
                <a:ext cx="110880" cy="10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7F0787-781D-2176-D673-B55393702E0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26588" y="1236153"/>
                  <a:ext cx="14652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BD1A0D7-5F6E-404A-0389-D82B12A213F6}"/>
                  </a:ext>
                </a:extLst>
              </p14:cNvPr>
              <p14:cNvContentPartPr/>
              <p14:nvPr/>
            </p14:nvContentPartPr>
            <p14:xfrm>
              <a:off x="4311628" y="2320833"/>
              <a:ext cx="2742480" cy="1327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BD1A0D7-5F6E-404A-0389-D82B12A213F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93628" y="2302833"/>
                <a:ext cx="2778120" cy="136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CB495FFC-2C25-6873-2998-A121C2BF3732}"/>
              </a:ext>
            </a:extLst>
          </p:cNvPr>
          <p:cNvGrpSpPr/>
          <p:nvPr/>
        </p:nvGrpSpPr>
        <p:grpSpPr>
          <a:xfrm>
            <a:off x="4944508" y="3933633"/>
            <a:ext cx="1475640" cy="320400"/>
            <a:chOff x="4944508" y="3933633"/>
            <a:chExt cx="147564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6B4B2C-9670-D67C-6D4E-FFDCC30D734E}"/>
                    </a:ext>
                  </a:extLst>
                </p14:cNvPr>
                <p14:cNvContentPartPr/>
                <p14:nvPr/>
              </p14:nvContentPartPr>
              <p14:xfrm>
                <a:off x="4944508" y="3936873"/>
                <a:ext cx="64080" cy="75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6B4B2C-9670-D67C-6D4E-FFDCC30D73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26868" y="3919233"/>
                  <a:ext cx="99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A7A2B5-E960-FFCF-0DAE-6451411A90B7}"/>
                    </a:ext>
                  </a:extLst>
                </p14:cNvPr>
                <p14:cNvContentPartPr/>
                <p14:nvPr/>
              </p14:nvContentPartPr>
              <p14:xfrm>
                <a:off x="5105788" y="3954153"/>
                <a:ext cx="26280" cy="68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A7A2B5-E960-FFCF-0DAE-6451411A90B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87788" y="3936513"/>
                  <a:ext cx="61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756199-71DB-08A9-DB54-1770B2B68355}"/>
                    </a:ext>
                  </a:extLst>
                </p14:cNvPr>
                <p14:cNvContentPartPr/>
                <p14:nvPr/>
              </p14:nvContentPartPr>
              <p14:xfrm>
                <a:off x="5184268" y="3936873"/>
                <a:ext cx="226080" cy="317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756199-71DB-08A9-DB54-1770B2B683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66268" y="3919233"/>
                  <a:ext cx="2617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8317BE3-DC92-3519-051A-DD8E83E5D94B}"/>
                    </a:ext>
                  </a:extLst>
                </p14:cNvPr>
                <p14:cNvContentPartPr/>
                <p14:nvPr/>
              </p14:nvContentPartPr>
              <p14:xfrm>
                <a:off x="5150068" y="4118673"/>
                <a:ext cx="177120" cy="1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8317BE3-DC92-3519-051A-DD8E83E5D9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32068" y="4101033"/>
                  <a:ext cx="212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8E62039-9D83-9E76-1AD0-2FB76952ACE6}"/>
                    </a:ext>
                  </a:extLst>
                </p14:cNvPr>
                <p14:cNvContentPartPr/>
                <p14:nvPr/>
              </p14:nvContentPartPr>
              <p14:xfrm>
                <a:off x="5417548" y="3968193"/>
                <a:ext cx="114840" cy="213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8E62039-9D83-9E76-1AD0-2FB76952AC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9908" y="3950553"/>
                  <a:ext cx="150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304426-D6D4-F15B-F0EA-FE21496DE84A}"/>
                    </a:ext>
                  </a:extLst>
                </p14:cNvPr>
                <p14:cNvContentPartPr/>
                <p14:nvPr/>
              </p14:nvContentPartPr>
              <p14:xfrm>
                <a:off x="5646508" y="3933633"/>
                <a:ext cx="48600" cy="20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304426-D6D4-F15B-F0EA-FE21496DE8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28508" y="3915633"/>
                  <a:ext cx="84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D40C3A-0CB5-E964-EA9E-FE1BD3DC0DDE}"/>
                    </a:ext>
                  </a:extLst>
                </p14:cNvPr>
                <p14:cNvContentPartPr/>
                <p14:nvPr/>
              </p14:nvContentPartPr>
              <p14:xfrm>
                <a:off x="5625628" y="4047393"/>
                <a:ext cx="203040" cy="33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D40C3A-0CB5-E964-EA9E-FE1BD3DC0D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07988" y="4029393"/>
                  <a:ext cx="238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9168AC-7222-6B06-C18B-731E07DD40B2}"/>
                    </a:ext>
                  </a:extLst>
                </p14:cNvPr>
                <p14:cNvContentPartPr/>
                <p14:nvPr/>
              </p14:nvContentPartPr>
              <p14:xfrm>
                <a:off x="5842708" y="3961713"/>
                <a:ext cx="49680" cy="17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9168AC-7222-6B06-C18B-731E07DD40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24708" y="3943713"/>
                  <a:ext cx="85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F1A8E0-E61C-26D0-EADE-8622279BEBF4}"/>
                    </a:ext>
                  </a:extLst>
                </p14:cNvPr>
                <p14:cNvContentPartPr/>
                <p14:nvPr/>
              </p14:nvContentPartPr>
              <p14:xfrm>
                <a:off x="5875108" y="4079793"/>
                <a:ext cx="260280" cy="100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F1A8E0-E61C-26D0-EADE-8622279BEBF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57468" y="4062153"/>
                  <a:ext cx="295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081AF4D-3F8A-CEF0-F531-DDCF36710FE2}"/>
                    </a:ext>
                  </a:extLst>
                </p14:cNvPr>
                <p14:cNvContentPartPr/>
                <p14:nvPr/>
              </p14:nvContentPartPr>
              <p14:xfrm>
                <a:off x="6205228" y="3934353"/>
                <a:ext cx="214920" cy="257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081AF4D-3F8A-CEF0-F531-DDCF36710F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87228" y="3916713"/>
                  <a:ext cx="25056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EE69A34-82FB-A076-0CDE-5A1A23E9600C}"/>
              </a:ext>
            </a:extLst>
          </p:cNvPr>
          <p:cNvGrpSpPr/>
          <p:nvPr/>
        </p:nvGrpSpPr>
        <p:grpSpPr>
          <a:xfrm>
            <a:off x="5424028" y="4330713"/>
            <a:ext cx="1310760" cy="263520"/>
            <a:chOff x="5424028" y="4330713"/>
            <a:chExt cx="13107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95C32F7-8EF1-A4FF-5C49-9AD09ACA697D}"/>
                    </a:ext>
                  </a:extLst>
                </p14:cNvPr>
                <p14:cNvContentPartPr/>
                <p14:nvPr/>
              </p14:nvContentPartPr>
              <p14:xfrm>
                <a:off x="5424028" y="4448073"/>
                <a:ext cx="231840" cy="141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95C32F7-8EF1-A4FF-5C49-9AD09ACA69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06388" y="4430073"/>
                  <a:ext cx="267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551A307-4FB9-C10C-A21D-442336EDE583}"/>
                    </a:ext>
                  </a:extLst>
                </p14:cNvPr>
                <p14:cNvContentPartPr/>
                <p14:nvPr/>
              </p14:nvContentPartPr>
              <p14:xfrm>
                <a:off x="5698348" y="4467153"/>
                <a:ext cx="110880" cy="112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551A307-4FB9-C10C-A21D-442336EDE5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0708" y="4449153"/>
                  <a:ext cx="146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E604EF-F256-EEFD-4447-72F2815A5130}"/>
                    </a:ext>
                  </a:extLst>
                </p14:cNvPr>
                <p14:cNvContentPartPr/>
                <p14:nvPr/>
              </p14:nvContentPartPr>
              <p14:xfrm>
                <a:off x="5925868" y="4450233"/>
                <a:ext cx="83520" cy="114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E604EF-F256-EEFD-4447-72F2815A51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08228" y="4432233"/>
                  <a:ext cx="119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7288FF-69B5-68F2-5F04-85397CC0964F}"/>
                    </a:ext>
                  </a:extLst>
                </p14:cNvPr>
                <p14:cNvContentPartPr/>
                <p14:nvPr/>
              </p14:nvContentPartPr>
              <p14:xfrm>
                <a:off x="5961148" y="4330713"/>
                <a:ext cx="49680" cy="26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7288FF-69B5-68F2-5F04-85397CC096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43148" y="4312713"/>
                  <a:ext cx="85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38B79C-D566-86B6-89FC-A3D16F9BC329}"/>
                    </a:ext>
                  </a:extLst>
                </p14:cNvPr>
                <p14:cNvContentPartPr/>
                <p14:nvPr/>
              </p14:nvContentPartPr>
              <p14:xfrm>
                <a:off x="6126028" y="4433313"/>
                <a:ext cx="504720" cy="156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38B79C-D566-86B6-89FC-A3D16F9BC32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08388" y="4415673"/>
                  <a:ext cx="540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9AF448-C208-FD60-046C-9E73C7F0FE25}"/>
                    </a:ext>
                  </a:extLst>
                </p14:cNvPr>
                <p14:cNvContentPartPr/>
                <p14:nvPr/>
              </p14:nvContentPartPr>
              <p14:xfrm>
                <a:off x="6698068" y="4369233"/>
                <a:ext cx="36720" cy="20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9AF448-C208-FD60-046C-9E73C7F0FE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80068" y="4351593"/>
                  <a:ext cx="72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371ABD-836D-8059-2783-1D06A681DAB4}"/>
                    </a:ext>
                  </a:extLst>
                </p14:cNvPr>
                <p14:cNvContentPartPr/>
                <p14:nvPr/>
              </p14:nvContentPartPr>
              <p14:xfrm>
                <a:off x="6698068" y="4369233"/>
                <a:ext cx="36720" cy="94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371ABD-836D-8059-2783-1D06A681DAB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80068" y="4351593"/>
                  <a:ext cx="7236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184D0F6-A813-482B-83E1-9045E1D46B09}"/>
                  </a:ext>
                </a:extLst>
              </p14:cNvPr>
              <p14:cNvContentPartPr/>
              <p14:nvPr/>
            </p14:nvContentPartPr>
            <p14:xfrm>
              <a:off x="4490908" y="3782433"/>
              <a:ext cx="125280" cy="20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184D0F6-A813-482B-83E1-9045E1D46B0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73268" y="3764793"/>
                <a:ext cx="1609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0120582-9F61-005D-5AE6-95428D5E1CFE}"/>
                  </a:ext>
                </a:extLst>
              </p14:cNvPr>
              <p14:cNvContentPartPr/>
              <p14:nvPr/>
            </p14:nvContentPartPr>
            <p14:xfrm>
              <a:off x="5071948" y="3777033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0120582-9F61-005D-5AE6-95428D5E1C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54308" y="375939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E1BFC5B-9D1E-ECD9-0B57-BD0945338E94}"/>
                  </a:ext>
                </a:extLst>
              </p14:cNvPr>
              <p14:cNvContentPartPr/>
              <p14:nvPr/>
            </p14:nvContentPartPr>
            <p14:xfrm>
              <a:off x="5567308" y="3726273"/>
              <a:ext cx="690480" cy="45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E1BFC5B-9D1E-ECD9-0B57-BD0945338E9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549308" y="3708633"/>
                <a:ext cx="7261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0A6522D-2895-C2CD-B2EF-06624B65B201}"/>
              </a:ext>
            </a:extLst>
          </p:cNvPr>
          <p:cNvGrpSpPr/>
          <p:nvPr/>
        </p:nvGrpSpPr>
        <p:grpSpPr>
          <a:xfrm>
            <a:off x="6581068" y="3799353"/>
            <a:ext cx="726840" cy="82080"/>
            <a:chOff x="6581068" y="3799353"/>
            <a:chExt cx="726840" cy="8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C2F7E7-AD64-E3AA-125B-DD299EB1DE1B}"/>
                    </a:ext>
                  </a:extLst>
                </p14:cNvPr>
                <p14:cNvContentPartPr/>
                <p14:nvPr/>
              </p14:nvContentPartPr>
              <p14:xfrm>
                <a:off x="6581068" y="3799353"/>
                <a:ext cx="251280" cy="17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C2F7E7-AD64-E3AA-125B-DD299EB1DE1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63068" y="3781353"/>
                  <a:ext cx="286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8568F0-F462-5846-D865-CCD402CCA0D8}"/>
                    </a:ext>
                  </a:extLst>
                </p14:cNvPr>
                <p14:cNvContentPartPr/>
                <p14:nvPr/>
              </p14:nvContentPartPr>
              <p14:xfrm>
                <a:off x="7041148" y="3818793"/>
                <a:ext cx="266760" cy="62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8568F0-F462-5846-D865-CCD402CCA0D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23148" y="3800793"/>
                  <a:ext cx="30240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B10892D-4432-4ED4-B63A-8E072920A8B1}"/>
                  </a:ext>
                </a:extLst>
              </p14:cNvPr>
              <p14:cNvContentPartPr/>
              <p14:nvPr/>
            </p14:nvContentPartPr>
            <p14:xfrm>
              <a:off x="4072588" y="3517473"/>
              <a:ext cx="123120" cy="100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B10892D-4432-4ED4-B63A-8E072920A8B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054948" y="3499473"/>
                <a:ext cx="15876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5632A49-4703-0E5E-AE34-405B6A0749C1}"/>
              </a:ext>
            </a:extLst>
          </p:cNvPr>
          <p:cNvGrpSpPr/>
          <p:nvPr/>
        </p:nvGrpSpPr>
        <p:grpSpPr>
          <a:xfrm>
            <a:off x="3493708" y="1883433"/>
            <a:ext cx="4285440" cy="1509480"/>
            <a:chOff x="3493708" y="1883433"/>
            <a:chExt cx="4285440" cy="15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8CE9D2-2EA3-B88E-4147-0073C58A2095}"/>
                    </a:ext>
                  </a:extLst>
                </p14:cNvPr>
                <p14:cNvContentPartPr/>
                <p14:nvPr/>
              </p14:nvContentPartPr>
              <p14:xfrm>
                <a:off x="4238908" y="3077193"/>
                <a:ext cx="18720" cy="86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8CE9D2-2EA3-B88E-4147-0073C58A209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20908" y="3059553"/>
                  <a:ext cx="54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E4451B0-8EE0-C354-F4B1-4CB57BE54970}"/>
                    </a:ext>
                  </a:extLst>
                </p14:cNvPr>
                <p14:cNvContentPartPr/>
                <p14:nvPr/>
              </p14:nvContentPartPr>
              <p14:xfrm>
                <a:off x="4150348" y="3308673"/>
                <a:ext cx="130320" cy="84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E4451B0-8EE0-C354-F4B1-4CB57BE5497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32708" y="3290673"/>
                  <a:ext cx="165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39923B-27D2-FD6E-980D-2A42572D46C7}"/>
                    </a:ext>
                  </a:extLst>
                </p14:cNvPr>
                <p14:cNvContentPartPr/>
                <p14:nvPr/>
              </p14:nvContentPartPr>
              <p14:xfrm>
                <a:off x="3493708" y="2740593"/>
                <a:ext cx="155520" cy="201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39923B-27D2-FD6E-980D-2A42572D46C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75708" y="2722593"/>
                  <a:ext cx="191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A0A005-7378-5729-085A-D5D1811A8E9C}"/>
                    </a:ext>
                  </a:extLst>
                </p14:cNvPr>
                <p14:cNvContentPartPr/>
                <p14:nvPr/>
              </p14:nvContentPartPr>
              <p14:xfrm>
                <a:off x="3705748" y="2661753"/>
                <a:ext cx="170640" cy="9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A0A005-7378-5729-085A-D5D1811A8E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688108" y="2643753"/>
                  <a:ext cx="20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91B00E-8E37-1F2D-42C0-1E7BC850422E}"/>
                    </a:ext>
                  </a:extLst>
                </p14:cNvPr>
                <p14:cNvContentPartPr/>
                <p14:nvPr/>
              </p14:nvContentPartPr>
              <p14:xfrm>
                <a:off x="3833548" y="2565273"/>
                <a:ext cx="137160" cy="112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91B00E-8E37-1F2D-42C0-1E7BC85042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15908" y="2547633"/>
                  <a:ext cx="172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D0726A-E75C-B3CA-977D-2D813B08AC92}"/>
                    </a:ext>
                  </a:extLst>
                </p14:cNvPr>
                <p14:cNvContentPartPr/>
                <p14:nvPr/>
              </p14:nvContentPartPr>
              <p14:xfrm>
                <a:off x="4080148" y="2545113"/>
                <a:ext cx="5400" cy="27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D0726A-E75C-B3CA-977D-2D813B08AC9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62508" y="2527473"/>
                  <a:ext cx="41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074F72-E5B4-97DF-BF5E-54F9ADD3242A}"/>
                    </a:ext>
                  </a:extLst>
                </p14:cNvPr>
                <p14:cNvContentPartPr/>
                <p14:nvPr/>
              </p14:nvContentPartPr>
              <p14:xfrm>
                <a:off x="3978988" y="2367633"/>
                <a:ext cx="25200" cy="58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074F72-E5B4-97DF-BF5E-54F9ADD3242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60988" y="2349633"/>
                  <a:ext cx="60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B6D258-B764-4AAA-6861-1A2D12EE9A08}"/>
                    </a:ext>
                  </a:extLst>
                </p14:cNvPr>
                <p14:cNvContentPartPr/>
                <p14:nvPr/>
              </p14:nvContentPartPr>
              <p14:xfrm>
                <a:off x="4062508" y="2238393"/>
                <a:ext cx="176760" cy="29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B6D258-B764-4AAA-6861-1A2D12EE9A0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044508" y="2220753"/>
                  <a:ext cx="212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B5D90F-2B47-092F-E87F-DD2C660F9ECD}"/>
                    </a:ext>
                  </a:extLst>
                </p14:cNvPr>
                <p14:cNvContentPartPr/>
                <p14:nvPr/>
              </p14:nvContentPartPr>
              <p14:xfrm>
                <a:off x="4272028" y="2347113"/>
                <a:ext cx="60840" cy="21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B5D90F-2B47-092F-E87F-DD2C660F9E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54028" y="2329113"/>
                  <a:ext cx="96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916F97-9580-7EB9-BA5B-91A562E7A64B}"/>
                    </a:ext>
                  </a:extLst>
                </p14:cNvPr>
                <p14:cNvContentPartPr/>
                <p14:nvPr/>
              </p14:nvContentPartPr>
              <p14:xfrm>
                <a:off x="4398748" y="2220033"/>
                <a:ext cx="260280" cy="82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916F97-9580-7EB9-BA5B-91A562E7A6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380748" y="2202033"/>
                  <a:ext cx="295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3148310-982B-6E0D-2D68-A1EBEDA6D822}"/>
                    </a:ext>
                  </a:extLst>
                </p14:cNvPr>
                <p14:cNvContentPartPr/>
                <p14:nvPr/>
              </p14:nvContentPartPr>
              <p14:xfrm>
                <a:off x="4332508" y="2858673"/>
                <a:ext cx="2748600" cy="33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3148310-982B-6E0D-2D68-A1EBEDA6D82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314508" y="2841033"/>
                  <a:ext cx="2784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B1B03B-2D30-6E8F-869C-75964407D188}"/>
                    </a:ext>
                  </a:extLst>
                </p14:cNvPr>
                <p14:cNvContentPartPr/>
                <p14:nvPr/>
              </p14:nvContentPartPr>
              <p14:xfrm>
                <a:off x="4126948" y="2800713"/>
                <a:ext cx="157680" cy="126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B1B03B-2D30-6E8F-869C-75964407D18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109308" y="2782713"/>
                  <a:ext cx="193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E7283E6-3633-AC5B-CF78-47714C8166FF}"/>
                    </a:ext>
                  </a:extLst>
                </p14:cNvPr>
                <p14:cNvContentPartPr/>
                <p14:nvPr/>
              </p14:nvContentPartPr>
              <p14:xfrm>
                <a:off x="4312708" y="2675793"/>
                <a:ext cx="30240" cy="62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E7283E6-3633-AC5B-CF78-47714C8166F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95068" y="2657793"/>
                  <a:ext cx="65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EC4F570-33F2-8B40-12F8-F96E13F4790F}"/>
                    </a:ext>
                  </a:extLst>
                </p14:cNvPr>
                <p14:cNvContentPartPr/>
                <p14:nvPr/>
              </p14:nvContentPartPr>
              <p14:xfrm>
                <a:off x="4317748" y="2397513"/>
                <a:ext cx="108720" cy="78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EC4F570-33F2-8B40-12F8-F96E13F4790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299748" y="2379873"/>
                  <a:ext cx="144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E9819C-5E72-71A7-6561-30740DC49458}"/>
                    </a:ext>
                  </a:extLst>
                </p14:cNvPr>
                <p14:cNvContentPartPr/>
                <p14:nvPr/>
              </p14:nvContentPartPr>
              <p14:xfrm>
                <a:off x="4289668" y="2115993"/>
                <a:ext cx="136800" cy="98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E9819C-5E72-71A7-6561-30740DC4945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71668" y="2098353"/>
                  <a:ext cx="172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DF4741-4A6F-856F-31E1-907F8A219EE0}"/>
                    </a:ext>
                  </a:extLst>
                </p14:cNvPr>
                <p14:cNvContentPartPr/>
                <p14:nvPr/>
              </p14:nvContentPartPr>
              <p14:xfrm>
                <a:off x="4836868" y="2647713"/>
                <a:ext cx="26280" cy="25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DF4741-4A6F-856F-31E1-907F8A219EE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18868" y="2629713"/>
                  <a:ext cx="61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FE37E09-68B0-4CB7-2E07-AEF19FB6CF68}"/>
                    </a:ext>
                  </a:extLst>
                </p14:cNvPr>
                <p14:cNvContentPartPr/>
                <p14:nvPr/>
              </p14:nvContentPartPr>
              <p14:xfrm>
                <a:off x="4899148" y="2331993"/>
                <a:ext cx="21240" cy="40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FE37E09-68B0-4CB7-2E07-AEF19FB6CF6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81148" y="2314353"/>
                  <a:ext cx="56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6B7443-8F42-2E87-DB82-D92E3EE27F16}"/>
                    </a:ext>
                  </a:extLst>
                </p14:cNvPr>
                <p14:cNvContentPartPr/>
                <p14:nvPr/>
              </p14:nvContentPartPr>
              <p14:xfrm>
                <a:off x="5005708" y="2677593"/>
                <a:ext cx="53640" cy="23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6B7443-8F42-2E87-DB82-D92E3EE27F1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87708" y="2659953"/>
                  <a:ext cx="89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B77443-8561-81AA-18BC-34F983DF48E2}"/>
                    </a:ext>
                  </a:extLst>
                </p14:cNvPr>
                <p14:cNvContentPartPr/>
                <p14:nvPr/>
              </p14:nvContentPartPr>
              <p14:xfrm>
                <a:off x="4871788" y="3069273"/>
                <a:ext cx="14760" cy="13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B77443-8561-81AA-18BC-34F983DF48E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854148" y="3051633"/>
                  <a:ext cx="50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C4B027-7226-D4E1-4D35-D15D3F16C01F}"/>
                    </a:ext>
                  </a:extLst>
                </p14:cNvPr>
                <p14:cNvContentPartPr/>
                <p14:nvPr/>
              </p14:nvContentPartPr>
              <p14:xfrm>
                <a:off x="4927588" y="3352233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C4B027-7226-D4E1-4D35-D15D3F16C0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09948" y="33342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4DD267-640E-A0C8-84BA-9D891A88FA9F}"/>
                    </a:ext>
                  </a:extLst>
                </p14:cNvPr>
                <p14:cNvContentPartPr/>
                <p14:nvPr/>
              </p14:nvContentPartPr>
              <p14:xfrm>
                <a:off x="5203348" y="3135513"/>
                <a:ext cx="164160" cy="10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4DD267-640E-A0C8-84BA-9D891A88FA9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85348" y="3117513"/>
                  <a:ext cx="199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1CD700-11DB-C261-75A9-8A362E7AFA56}"/>
                    </a:ext>
                  </a:extLst>
                </p14:cNvPr>
                <p14:cNvContentPartPr/>
                <p14:nvPr/>
              </p14:nvContentPartPr>
              <p14:xfrm>
                <a:off x="5355268" y="2985033"/>
                <a:ext cx="8280" cy="36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1CD700-11DB-C261-75A9-8A362E7AFA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37628" y="2967393"/>
                  <a:ext cx="43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D14AAB-E25F-5D89-46C1-932947F3E85A}"/>
                    </a:ext>
                  </a:extLst>
                </p14:cNvPr>
                <p14:cNvContentPartPr/>
                <p14:nvPr/>
              </p14:nvContentPartPr>
              <p14:xfrm>
                <a:off x="5368228" y="2655633"/>
                <a:ext cx="27720" cy="52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D14AAB-E25F-5D89-46C1-932947F3E85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50588" y="2637633"/>
                  <a:ext cx="63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8E5A14-36CB-EFD6-19AA-B87A4AB08B0E}"/>
                    </a:ext>
                  </a:extLst>
                </p14:cNvPr>
                <p14:cNvContentPartPr/>
                <p14:nvPr/>
              </p14:nvContentPartPr>
              <p14:xfrm>
                <a:off x="5367148" y="2330553"/>
                <a:ext cx="283680" cy="118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8E5A14-36CB-EFD6-19AA-B87A4AB08B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49148" y="2312913"/>
                  <a:ext cx="319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ECC3E6-D19A-E694-839D-CEEE1BBAAF40}"/>
                    </a:ext>
                  </a:extLst>
                </p14:cNvPr>
                <p14:cNvContentPartPr/>
                <p14:nvPr/>
              </p14:nvContentPartPr>
              <p14:xfrm>
                <a:off x="5659468" y="2585433"/>
                <a:ext cx="18720" cy="68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ECC3E6-D19A-E694-839D-CEEE1BBAAF4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41468" y="2567433"/>
                  <a:ext cx="54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D97D46-2334-3A0B-DFBE-5FDAD4670992}"/>
                    </a:ext>
                  </a:extLst>
                </p14:cNvPr>
                <p14:cNvContentPartPr/>
                <p14:nvPr/>
              </p14:nvContentPartPr>
              <p14:xfrm>
                <a:off x="5655508" y="2790633"/>
                <a:ext cx="164160" cy="277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D97D46-2334-3A0B-DFBE-5FDAD46709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37868" y="2772633"/>
                  <a:ext cx="199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FBE08AD-05F6-1138-5987-B279313B7C1A}"/>
                    </a:ext>
                  </a:extLst>
                </p14:cNvPr>
                <p14:cNvContentPartPr/>
                <p14:nvPr/>
              </p14:nvContentPartPr>
              <p14:xfrm>
                <a:off x="5777548" y="3181593"/>
                <a:ext cx="327960" cy="58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FBE08AD-05F6-1138-5987-B279313B7C1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59908" y="3163953"/>
                  <a:ext cx="363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838B71E-A20C-1CC0-3DAB-099EC96F0F14}"/>
                    </a:ext>
                  </a:extLst>
                </p14:cNvPr>
                <p14:cNvContentPartPr/>
                <p14:nvPr/>
              </p14:nvContentPartPr>
              <p14:xfrm>
                <a:off x="6257428" y="3136953"/>
                <a:ext cx="2880" cy="50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838B71E-A20C-1CC0-3DAB-099EC96F0F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39428" y="3118953"/>
                  <a:ext cx="3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5246F91-D5B8-F366-7C7E-3A2D30D2B964}"/>
                    </a:ext>
                  </a:extLst>
                </p14:cNvPr>
                <p14:cNvContentPartPr/>
                <p14:nvPr/>
              </p14:nvContentPartPr>
              <p14:xfrm>
                <a:off x="6266428" y="2715033"/>
                <a:ext cx="73080" cy="260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5246F91-D5B8-F366-7C7E-3A2D30D2B9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48428" y="2697393"/>
                  <a:ext cx="108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C9DAF6B-53E1-384A-E5FF-F4054200E32C}"/>
                    </a:ext>
                  </a:extLst>
                </p14:cNvPr>
                <p14:cNvContentPartPr/>
                <p14:nvPr/>
              </p14:nvContentPartPr>
              <p14:xfrm>
                <a:off x="6291268" y="2539353"/>
                <a:ext cx="245880" cy="83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C9DAF6B-53E1-384A-E5FF-F4054200E32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73268" y="2521353"/>
                  <a:ext cx="281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89B3C2F-824C-BAC9-E9A6-87C80926DEAE}"/>
                    </a:ext>
                  </a:extLst>
                </p14:cNvPr>
                <p14:cNvContentPartPr/>
                <p14:nvPr/>
              </p14:nvContentPartPr>
              <p14:xfrm>
                <a:off x="6609508" y="2612793"/>
                <a:ext cx="9360" cy="190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89B3C2F-824C-BAC9-E9A6-87C80926DEA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91868" y="2594793"/>
                  <a:ext cx="45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E17F2C-3700-8A4B-1F89-5D7B6DFF6415}"/>
                    </a:ext>
                  </a:extLst>
                </p14:cNvPr>
                <p14:cNvContentPartPr/>
                <p14:nvPr/>
              </p14:nvContentPartPr>
              <p14:xfrm>
                <a:off x="6562708" y="3005193"/>
                <a:ext cx="126360" cy="267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E17F2C-3700-8A4B-1F89-5D7B6DFF64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45068" y="2987193"/>
                  <a:ext cx="162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6115E1A-5CF8-6B71-A513-0DFB6DA89BD7}"/>
                    </a:ext>
                  </a:extLst>
                </p14:cNvPr>
                <p14:cNvContentPartPr/>
                <p14:nvPr/>
              </p14:nvContentPartPr>
              <p14:xfrm>
                <a:off x="6766828" y="3244593"/>
                <a:ext cx="100440" cy="80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6115E1A-5CF8-6B71-A513-0DFB6DA89B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49188" y="3226593"/>
                  <a:ext cx="136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003A98E-6EEF-CC1F-2467-CAC251D2C4BA}"/>
                    </a:ext>
                  </a:extLst>
                </p14:cNvPr>
                <p14:cNvContentPartPr/>
                <p14:nvPr/>
              </p14:nvContentPartPr>
              <p14:xfrm>
                <a:off x="6890308" y="2906193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003A98E-6EEF-CC1F-2467-CAC251D2C4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2308" y="28885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62E8275-6B87-24ED-BFDB-587D4C713B06}"/>
                    </a:ext>
                  </a:extLst>
                </p14:cNvPr>
                <p14:cNvContentPartPr/>
                <p14:nvPr/>
              </p14:nvContentPartPr>
              <p14:xfrm>
                <a:off x="6912268" y="2719713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62E8275-6B87-24ED-BFDB-587D4C713B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94628" y="27020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667505-F2FA-1910-E083-0BFB09AB291E}"/>
                    </a:ext>
                  </a:extLst>
                </p14:cNvPr>
                <p14:cNvContentPartPr/>
                <p14:nvPr/>
              </p14:nvContentPartPr>
              <p14:xfrm>
                <a:off x="6315748" y="2562753"/>
                <a:ext cx="102960" cy="34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667505-F2FA-1910-E083-0BFB09AB29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98108" y="2544753"/>
                  <a:ext cx="138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53B1AD7-EB36-5244-9144-5C693117EF88}"/>
                    </a:ext>
                  </a:extLst>
                </p14:cNvPr>
                <p14:cNvContentPartPr/>
                <p14:nvPr/>
              </p14:nvContentPartPr>
              <p14:xfrm>
                <a:off x="5911468" y="2514513"/>
                <a:ext cx="9360" cy="97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53B1AD7-EB36-5244-9144-5C693117EF8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93828" y="2496873"/>
                  <a:ext cx="45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FCC8B1-BD00-4A43-140F-053ECF2078AC}"/>
                    </a:ext>
                  </a:extLst>
                </p14:cNvPr>
                <p14:cNvContentPartPr/>
                <p14:nvPr/>
              </p14:nvContentPartPr>
              <p14:xfrm>
                <a:off x="6109108" y="2733753"/>
                <a:ext cx="68040" cy="34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FCC8B1-BD00-4A43-140F-053ECF2078A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91468" y="2716113"/>
                  <a:ext cx="103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50F0F26-608F-2003-1C49-8446324AE97F}"/>
                    </a:ext>
                  </a:extLst>
                </p14:cNvPr>
                <p14:cNvContentPartPr/>
                <p14:nvPr/>
              </p14:nvContentPartPr>
              <p14:xfrm>
                <a:off x="6023428" y="3066033"/>
                <a:ext cx="78480" cy="58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50F0F26-608F-2003-1C49-8446324AE9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05428" y="3048033"/>
                  <a:ext cx="114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EB1711C-4337-A8D8-7855-B602DAD88659}"/>
                    </a:ext>
                  </a:extLst>
                </p14:cNvPr>
                <p14:cNvContentPartPr/>
                <p14:nvPr/>
              </p14:nvContentPartPr>
              <p14:xfrm>
                <a:off x="5290468" y="3222273"/>
                <a:ext cx="21240" cy="22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EB1711C-4337-A8D8-7855-B602DAD886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2468" y="3204633"/>
                  <a:ext cx="56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F92BD89-918D-1489-DCE3-28D24EE4B556}"/>
                    </a:ext>
                  </a:extLst>
                </p14:cNvPr>
                <p14:cNvContentPartPr/>
                <p14:nvPr/>
              </p14:nvContentPartPr>
              <p14:xfrm>
                <a:off x="4941988" y="3134793"/>
                <a:ext cx="58680" cy="55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F92BD89-918D-1489-DCE3-28D24EE4B55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23988" y="3117153"/>
                  <a:ext cx="94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C519C9-11FD-04F7-4D90-0A53BD87FD38}"/>
                    </a:ext>
                  </a:extLst>
                </p14:cNvPr>
                <p14:cNvContentPartPr/>
                <p14:nvPr/>
              </p14:nvContentPartPr>
              <p14:xfrm>
                <a:off x="5763508" y="3357273"/>
                <a:ext cx="550080" cy="35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C519C9-11FD-04F7-4D90-0A53BD87FD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45508" y="3339633"/>
                  <a:ext cx="585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BC6F337-635B-A1B6-F7B1-A086B7C41369}"/>
                    </a:ext>
                  </a:extLst>
                </p14:cNvPr>
                <p14:cNvContentPartPr/>
                <p14:nvPr/>
              </p14:nvContentPartPr>
              <p14:xfrm>
                <a:off x="6752428" y="3338553"/>
                <a:ext cx="3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BC6F337-635B-A1B6-F7B1-A086B7C413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34788" y="33209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8B7690F-B0EF-5046-9C8F-E462C98CCB91}"/>
                    </a:ext>
                  </a:extLst>
                </p14:cNvPr>
                <p14:cNvContentPartPr/>
                <p14:nvPr/>
              </p14:nvContentPartPr>
              <p14:xfrm>
                <a:off x="6840988" y="2761113"/>
                <a:ext cx="83520" cy="554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8B7690F-B0EF-5046-9C8F-E462C98CCB9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22988" y="2743473"/>
                  <a:ext cx="1191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DA2032B-16C3-1F9B-BB59-752D67602C58}"/>
                    </a:ext>
                  </a:extLst>
                </p14:cNvPr>
                <p14:cNvContentPartPr/>
                <p14:nvPr/>
              </p14:nvContentPartPr>
              <p14:xfrm>
                <a:off x="7026748" y="2560593"/>
                <a:ext cx="36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DA2032B-16C3-1F9B-BB59-752D67602C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9108" y="25429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275F267-617A-E226-A743-1A402BDDC825}"/>
                    </a:ext>
                  </a:extLst>
                </p14:cNvPr>
                <p14:cNvContentPartPr/>
                <p14:nvPr/>
              </p14:nvContentPartPr>
              <p14:xfrm>
                <a:off x="6658828" y="2429553"/>
                <a:ext cx="43200" cy="9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275F267-617A-E226-A743-1A402BDDC82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41188" y="2411913"/>
                  <a:ext cx="78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F0BD37F-76D2-5C86-379B-B02B89C2F016}"/>
                    </a:ext>
                  </a:extLst>
                </p14:cNvPr>
                <p14:cNvContentPartPr/>
                <p14:nvPr/>
              </p14:nvContentPartPr>
              <p14:xfrm>
                <a:off x="5936308" y="2468433"/>
                <a:ext cx="223920" cy="20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F0BD37F-76D2-5C86-379B-B02B89C2F0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18308" y="2450433"/>
                  <a:ext cx="259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0FFBEE8-400C-BD58-2369-06B561E2A962}"/>
                    </a:ext>
                  </a:extLst>
                </p14:cNvPr>
                <p14:cNvContentPartPr/>
                <p14:nvPr/>
              </p14:nvContentPartPr>
              <p14:xfrm>
                <a:off x="4783588" y="2790633"/>
                <a:ext cx="8280" cy="27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0FFBEE8-400C-BD58-2369-06B561E2A9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65588" y="2772633"/>
                  <a:ext cx="43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A428503-499F-76C8-8D5B-1D1BBE97DACE}"/>
                    </a:ext>
                  </a:extLst>
                </p14:cNvPr>
                <p14:cNvContentPartPr/>
                <p14:nvPr/>
              </p14:nvContentPartPr>
              <p14:xfrm>
                <a:off x="4735348" y="2101953"/>
                <a:ext cx="524160" cy="615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A428503-499F-76C8-8D5B-1D1BBE97DAC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17348" y="2083953"/>
                  <a:ext cx="55980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3858400-B16D-4F45-E753-60F8A08AA555}"/>
                    </a:ext>
                  </a:extLst>
                </p14:cNvPr>
                <p14:cNvContentPartPr/>
                <p14:nvPr/>
              </p14:nvContentPartPr>
              <p14:xfrm>
                <a:off x="4752268" y="1975953"/>
                <a:ext cx="2702520" cy="113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3858400-B16D-4F45-E753-60F8A08AA55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34268" y="1958313"/>
                  <a:ext cx="2738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6E306E-C396-B378-C1E8-1147DA2D10E9}"/>
                    </a:ext>
                  </a:extLst>
                </p14:cNvPr>
                <p14:cNvContentPartPr/>
                <p14:nvPr/>
              </p14:nvContentPartPr>
              <p14:xfrm>
                <a:off x="4533748" y="3291393"/>
                <a:ext cx="2487240" cy="59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6E306E-C396-B378-C1E8-1147DA2D10E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16108" y="3273393"/>
                  <a:ext cx="2522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3033CD0-62B8-2531-82F7-A7B6E6ACAC3F}"/>
                    </a:ext>
                  </a:extLst>
                </p14:cNvPr>
                <p14:cNvContentPartPr/>
                <p14:nvPr/>
              </p14:nvContentPartPr>
              <p14:xfrm>
                <a:off x="4557148" y="1883433"/>
                <a:ext cx="3222000" cy="71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3033CD0-62B8-2531-82F7-A7B6E6ACAC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39508" y="1865433"/>
                  <a:ext cx="3257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14FD81-053D-4B26-9CDC-66314238253B}"/>
                    </a:ext>
                  </a:extLst>
                </p14:cNvPr>
                <p14:cNvContentPartPr/>
                <p14:nvPr/>
              </p14:nvContentPartPr>
              <p14:xfrm>
                <a:off x="4762708" y="2250993"/>
                <a:ext cx="2509560" cy="81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14FD81-053D-4B26-9CDC-66314238253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44708" y="2233353"/>
                  <a:ext cx="254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967C89B-7FED-F186-5DE3-2BB50BD06480}"/>
                    </a:ext>
                  </a:extLst>
                </p14:cNvPr>
                <p14:cNvContentPartPr/>
                <p14:nvPr/>
              </p14:nvContentPartPr>
              <p14:xfrm>
                <a:off x="4578028" y="3294633"/>
                <a:ext cx="2733840" cy="57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967C89B-7FED-F186-5DE3-2BB50BD0648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60388" y="3276633"/>
                  <a:ext cx="27694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5CCAE9C-8679-5BB9-F16B-947E71495398}"/>
              </a:ext>
            </a:extLst>
          </p:cNvPr>
          <p:cNvGrpSpPr/>
          <p:nvPr/>
        </p:nvGrpSpPr>
        <p:grpSpPr>
          <a:xfrm>
            <a:off x="8333548" y="1813953"/>
            <a:ext cx="2788920" cy="1891800"/>
            <a:chOff x="8333548" y="1813953"/>
            <a:chExt cx="2788920" cy="18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6065D6D-E43C-05D3-5B3C-8FC4842BC2EA}"/>
                    </a:ext>
                  </a:extLst>
                </p14:cNvPr>
                <p14:cNvContentPartPr/>
                <p14:nvPr/>
              </p14:nvContentPartPr>
              <p14:xfrm>
                <a:off x="8333548" y="2142993"/>
                <a:ext cx="2259000" cy="1559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6065D6D-E43C-05D3-5B3C-8FC4842BC2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15548" y="2124993"/>
                  <a:ext cx="2294640" cy="15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40C44C-5BB5-72A6-C6EB-A7E52CBB102F}"/>
                    </a:ext>
                  </a:extLst>
                </p14:cNvPr>
                <p14:cNvContentPartPr/>
                <p14:nvPr/>
              </p14:nvContentPartPr>
              <p14:xfrm>
                <a:off x="8350828" y="2699553"/>
                <a:ext cx="2127240" cy="156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40C44C-5BB5-72A6-C6EB-A7E52CBB10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32828" y="2681913"/>
                  <a:ext cx="2162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6AEA11-AA25-40E4-B5FA-80FCF0A90E4F}"/>
                    </a:ext>
                  </a:extLst>
                </p14:cNvPr>
                <p14:cNvContentPartPr/>
                <p14:nvPr/>
              </p14:nvContentPartPr>
              <p14:xfrm>
                <a:off x="8514988" y="1813953"/>
                <a:ext cx="2213280" cy="814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6AEA11-AA25-40E4-B5FA-80FCF0A90E4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97348" y="1795953"/>
                  <a:ext cx="224892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7F4757C-1752-0009-5CB7-484AEC2A8AEC}"/>
                    </a:ext>
                  </a:extLst>
                </p14:cNvPr>
                <p14:cNvContentPartPr/>
                <p14:nvPr/>
              </p14:nvContentPartPr>
              <p14:xfrm>
                <a:off x="8624068" y="2808633"/>
                <a:ext cx="2498400" cy="897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7F4757C-1752-0009-5CB7-484AEC2A8AE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06428" y="2790633"/>
                  <a:ext cx="2534040" cy="9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796B506-30DE-C8E4-1F43-1984D51988CA}"/>
              </a:ext>
            </a:extLst>
          </p:cNvPr>
          <p:cNvGrpSpPr/>
          <p:nvPr/>
        </p:nvGrpSpPr>
        <p:grpSpPr>
          <a:xfrm>
            <a:off x="2221108" y="4871433"/>
            <a:ext cx="696240" cy="423000"/>
            <a:chOff x="2221108" y="4871433"/>
            <a:chExt cx="69624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8697004-CC8D-74D1-C90C-B145857E698C}"/>
                    </a:ext>
                  </a:extLst>
                </p14:cNvPr>
                <p14:cNvContentPartPr/>
                <p14:nvPr/>
              </p14:nvContentPartPr>
              <p14:xfrm>
                <a:off x="2376628" y="4986633"/>
                <a:ext cx="255240" cy="221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8697004-CC8D-74D1-C90C-B145857E698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58988" y="4968633"/>
                  <a:ext cx="290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10F792-570C-8AE7-CE23-AA29DF81121F}"/>
                    </a:ext>
                  </a:extLst>
                </p14:cNvPr>
                <p14:cNvContentPartPr/>
                <p14:nvPr/>
              </p14:nvContentPartPr>
              <p14:xfrm>
                <a:off x="2221108" y="4871433"/>
                <a:ext cx="696240" cy="423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10F792-570C-8AE7-CE23-AA29DF81121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03108" y="4853793"/>
                  <a:ext cx="731880" cy="4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1E353B2-F3C4-A812-C2AE-3134A14FD98F}"/>
              </a:ext>
            </a:extLst>
          </p:cNvPr>
          <p:cNvGrpSpPr/>
          <p:nvPr/>
        </p:nvGrpSpPr>
        <p:grpSpPr>
          <a:xfrm>
            <a:off x="3523948" y="4797273"/>
            <a:ext cx="5797440" cy="518040"/>
            <a:chOff x="3523948" y="4797273"/>
            <a:chExt cx="579744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FBB3F2-4263-B2E1-C1C8-4A6410E5F0CB}"/>
                    </a:ext>
                  </a:extLst>
                </p14:cNvPr>
                <p14:cNvContentPartPr/>
                <p14:nvPr/>
              </p14:nvContentPartPr>
              <p14:xfrm>
                <a:off x="3565708" y="5051433"/>
                <a:ext cx="17280" cy="168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FBB3F2-4263-B2E1-C1C8-4A6410E5F0C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47708" y="5033433"/>
                  <a:ext cx="52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7039580-98EC-CD96-2AEB-984C0EBB7989}"/>
                    </a:ext>
                  </a:extLst>
                </p14:cNvPr>
                <p14:cNvContentPartPr/>
                <p14:nvPr/>
              </p14:nvContentPartPr>
              <p14:xfrm>
                <a:off x="3523948" y="4932273"/>
                <a:ext cx="17280" cy="27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7039580-98EC-CD96-2AEB-984C0EBB798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06308" y="4914273"/>
                  <a:ext cx="52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2D91E4E-719E-AE65-2AF6-F0D97D0EBD04}"/>
                    </a:ext>
                  </a:extLst>
                </p14:cNvPr>
                <p14:cNvContentPartPr/>
                <p14:nvPr/>
              </p14:nvContentPartPr>
              <p14:xfrm>
                <a:off x="3730228" y="5058993"/>
                <a:ext cx="226800" cy="86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2D91E4E-719E-AE65-2AF6-F0D97D0EBD0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12588" y="5041353"/>
                  <a:ext cx="262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6B66E70-8C10-C883-5F0E-43BD2271203D}"/>
                    </a:ext>
                  </a:extLst>
                </p14:cNvPr>
                <p14:cNvContentPartPr/>
                <p14:nvPr/>
              </p14:nvContentPartPr>
              <p14:xfrm>
                <a:off x="4044868" y="4821033"/>
                <a:ext cx="313920" cy="351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6B66E70-8C10-C883-5F0E-43BD2271203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27228" y="4803033"/>
                  <a:ext cx="3495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85DC504-286F-5917-0492-10FF4AA35999}"/>
                    </a:ext>
                  </a:extLst>
                </p14:cNvPr>
                <p14:cNvContentPartPr/>
                <p14:nvPr/>
              </p14:nvContentPartPr>
              <p14:xfrm>
                <a:off x="4444108" y="5021553"/>
                <a:ext cx="309600" cy="138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85DC504-286F-5917-0492-10FF4AA3599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26468" y="5003553"/>
                  <a:ext cx="345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E4CBD55-8266-ACBF-C595-A2362A12B8A0}"/>
                    </a:ext>
                  </a:extLst>
                </p14:cNvPr>
                <p14:cNvContentPartPr/>
                <p14:nvPr/>
              </p14:nvContentPartPr>
              <p14:xfrm>
                <a:off x="4777108" y="5028393"/>
                <a:ext cx="206280" cy="286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E4CBD55-8266-ACBF-C595-A2362A12B8A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59108" y="5010753"/>
                  <a:ext cx="2419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43D6415-3299-6DAB-A278-97B29CF6A9DD}"/>
                    </a:ext>
                  </a:extLst>
                </p14:cNvPr>
                <p14:cNvContentPartPr/>
                <p14:nvPr/>
              </p14:nvContentPartPr>
              <p14:xfrm>
                <a:off x="5062948" y="5061873"/>
                <a:ext cx="246960" cy="101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43D6415-3299-6DAB-A278-97B29CF6A9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44948" y="5044233"/>
                  <a:ext cx="282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E57DB9D-1AE7-45EC-24D6-669719F9FD3B}"/>
                    </a:ext>
                  </a:extLst>
                </p14:cNvPr>
                <p14:cNvContentPartPr/>
                <p14:nvPr/>
              </p14:nvContentPartPr>
              <p14:xfrm>
                <a:off x="5358148" y="5098233"/>
                <a:ext cx="248400" cy="114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E57DB9D-1AE7-45EC-24D6-669719F9FD3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40148" y="5080233"/>
                  <a:ext cx="284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8180F01-08D7-EC96-A3A6-0ED12B0DE5C4}"/>
                    </a:ext>
                  </a:extLst>
                </p14:cNvPr>
                <p14:cNvContentPartPr/>
                <p14:nvPr/>
              </p14:nvContentPartPr>
              <p14:xfrm>
                <a:off x="5733628" y="4851273"/>
                <a:ext cx="312120" cy="357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8180F01-08D7-EC96-A3A6-0ED12B0DE5C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15988" y="4833633"/>
                  <a:ext cx="347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F678473-ABE3-4BB2-23C0-E8787BA0F3AC}"/>
                    </a:ext>
                  </a:extLst>
                </p14:cNvPr>
                <p14:cNvContentPartPr/>
                <p14:nvPr/>
              </p14:nvContentPartPr>
              <p14:xfrm>
                <a:off x="6145828" y="5073753"/>
                <a:ext cx="217080" cy="135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F678473-ABE3-4BB2-23C0-E8787BA0F3A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127828" y="5055753"/>
                  <a:ext cx="252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5654B06-2647-67ED-D8CF-032286D5D51A}"/>
                    </a:ext>
                  </a:extLst>
                </p14:cNvPr>
                <p14:cNvContentPartPr/>
                <p14:nvPr/>
              </p14:nvContentPartPr>
              <p14:xfrm>
                <a:off x="6401788" y="5074113"/>
                <a:ext cx="188640" cy="113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5654B06-2647-67ED-D8CF-032286D5D51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84148" y="5056113"/>
                  <a:ext cx="224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3CAA12C-54E0-AF06-74D6-ADA213933CF9}"/>
                    </a:ext>
                  </a:extLst>
                </p14:cNvPr>
                <p14:cNvContentPartPr/>
                <p14:nvPr/>
              </p14:nvContentPartPr>
              <p14:xfrm>
                <a:off x="6588628" y="5115513"/>
                <a:ext cx="19800" cy="51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3CAA12C-54E0-AF06-74D6-ADA213933CF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570988" y="5097513"/>
                  <a:ext cx="55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5126CE2-D7A4-ED8C-1394-E1F83690C38F}"/>
                    </a:ext>
                  </a:extLst>
                </p14:cNvPr>
                <p14:cNvContentPartPr/>
                <p14:nvPr/>
              </p14:nvContentPartPr>
              <p14:xfrm>
                <a:off x="6438148" y="5048553"/>
                <a:ext cx="322560" cy="168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5126CE2-D7A4-ED8C-1394-E1F83690C38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20148" y="5030553"/>
                  <a:ext cx="358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F3A93C9-89DA-3418-50B0-B2E50F4D0070}"/>
                    </a:ext>
                  </a:extLst>
                </p14:cNvPr>
                <p14:cNvContentPartPr/>
                <p14:nvPr/>
              </p14:nvContentPartPr>
              <p14:xfrm>
                <a:off x="6867628" y="4797273"/>
                <a:ext cx="38160" cy="317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F3A93C9-89DA-3418-50B0-B2E50F4D007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849988" y="4779273"/>
                  <a:ext cx="73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47B2E44-6112-DC82-AFB5-24EFBA438926}"/>
                    </a:ext>
                  </a:extLst>
                </p14:cNvPr>
                <p14:cNvContentPartPr/>
                <p14:nvPr/>
              </p14:nvContentPartPr>
              <p14:xfrm>
                <a:off x="6826588" y="5026953"/>
                <a:ext cx="437040" cy="29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47B2E44-6112-DC82-AFB5-24EFBA43892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08948" y="5009313"/>
                  <a:ext cx="472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57F230F-306D-E762-C3F1-61530F0793E4}"/>
                    </a:ext>
                  </a:extLst>
                </p14:cNvPr>
                <p14:cNvContentPartPr/>
                <p14:nvPr/>
              </p14:nvContentPartPr>
              <p14:xfrm>
                <a:off x="7539388" y="4958553"/>
                <a:ext cx="411480" cy="351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57F230F-306D-E762-C3F1-61530F0793E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21748" y="4940913"/>
                  <a:ext cx="4471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B799687-993F-EDEB-E012-28D056DBBAB9}"/>
                    </a:ext>
                  </a:extLst>
                </p14:cNvPr>
                <p14:cNvContentPartPr/>
                <p14:nvPr/>
              </p14:nvContentPartPr>
              <p14:xfrm>
                <a:off x="7995508" y="5005713"/>
                <a:ext cx="224280" cy="158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B799687-993F-EDEB-E012-28D056DBBAB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77868" y="4988073"/>
                  <a:ext cx="259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0CBA41E-68BF-7FF1-8F02-C80DC948EA61}"/>
                    </a:ext>
                  </a:extLst>
                </p14:cNvPr>
                <p14:cNvContentPartPr/>
                <p14:nvPr/>
              </p14:nvContentPartPr>
              <p14:xfrm>
                <a:off x="8321308" y="5076633"/>
                <a:ext cx="87480" cy="85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0CBA41E-68BF-7FF1-8F02-C80DC948EA6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03668" y="5058633"/>
                  <a:ext cx="123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F000875-22D0-ED8D-8305-69F41271E56C}"/>
                    </a:ext>
                  </a:extLst>
                </p14:cNvPr>
                <p14:cNvContentPartPr/>
                <p14:nvPr/>
              </p14:nvContentPartPr>
              <p14:xfrm>
                <a:off x="8301868" y="4922913"/>
                <a:ext cx="335160" cy="222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F000875-22D0-ED8D-8305-69F41271E56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83868" y="4904913"/>
                  <a:ext cx="370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B272B6B-A452-1483-A7D5-B393F029DB9D}"/>
                    </a:ext>
                  </a:extLst>
                </p14:cNvPr>
                <p14:cNvContentPartPr/>
                <p14:nvPr/>
              </p14:nvContentPartPr>
              <p14:xfrm>
                <a:off x="8824228" y="4826433"/>
                <a:ext cx="44280" cy="266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B272B6B-A452-1483-A7D5-B393F029DB9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06588" y="4808793"/>
                  <a:ext cx="79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3F3DC0E-9D84-5924-6A42-B096E4224620}"/>
                    </a:ext>
                  </a:extLst>
                </p14:cNvPr>
                <p14:cNvContentPartPr/>
                <p14:nvPr/>
              </p14:nvContentPartPr>
              <p14:xfrm>
                <a:off x="8933668" y="4970433"/>
                <a:ext cx="217440" cy="27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3F3DC0E-9D84-5924-6A42-B096E422462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15668" y="49524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D219CFA-35E2-3A6D-D768-A3E273C919E7}"/>
                    </a:ext>
                  </a:extLst>
                </p14:cNvPr>
                <p14:cNvContentPartPr/>
                <p14:nvPr/>
              </p14:nvContentPartPr>
              <p14:xfrm>
                <a:off x="8993788" y="4940913"/>
                <a:ext cx="327600" cy="259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D219CFA-35E2-3A6D-D768-A3E273C919E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5788" y="4922913"/>
                  <a:ext cx="36324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D2CE53-A9B9-A89F-9D9F-92851F515BEA}"/>
              </a:ext>
            </a:extLst>
          </p:cNvPr>
          <p:cNvGrpSpPr/>
          <p:nvPr/>
        </p:nvGrpSpPr>
        <p:grpSpPr>
          <a:xfrm>
            <a:off x="2316508" y="5551113"/>
            <a:ext cx="692280" cy="629640"/>
            <a:chOff x="2316508" y="5551113"/>
            <a:chExt cx="69228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116B974-A23F-CEA6-81D6-D4145279D172}"/>
                    </a:ext>
                  </a:extLst>
                </p14:cNvPr>
                <p14:cNvContentPartPr/>
                <p14:nvPr/>
              </p14:nvContentPartPr>
              <p14:xfrm>
                <a:off x="2351428" y="5741553"/>
                <a:ext cx="430920" cy="300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116B974-A23F-CEA6-81D6-D4145279D17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33788" y="5723913"/>
                  <a:ext cx="466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BCDD603-9E9F-2B77-E21B-04311E5EC1A2}"/>
                    </a:ext>
                  </a:extLst>
                </p14:cNvPr>
                <p14:cNvContentPartPr/>
                <p14:nvPr/>
              </p14:nvContentPartPr>
              <p14:xfrm>
                <a:off x="2639788" y="5664873"/>
                <a:ext cx="63000" cy="474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BCDD603-9E9F-2B77-E21B-04311E5EC1A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21788" y="5646873"/>
                  <a:ext cx="986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E86C5D6-818E-2C70-515A-108AD9D29362}"/>
                    </a:ext>
                  </a:extLst>
                </p14:cNvPr>
                <p14:cNvContentPartPr/>
                <p14:nvPr/>
              </p14:nvContentPartPr>
              <p14:xfrm>
                <a:off x="2397148" y="5629953"/>
                <a:ext cx="530640" cy="371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E86C5D6-818E-2C70-515A-108AD9D2936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379508" y="5612313"/>
                  <a:ext cx="5662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107DE11-F17D-F332-8A78-34FE1CA1FA39}"/>
                    </a:ext>
                  </a:extLst>
                </p14:cNvPr>
                <p14:cNvContentPartPr/>
                <p14:nvPr/>
              </p14:nvContentPartPr>
              <p14:xfrm>
                <a:off x="2316508" y="5551113"/>
                <a:ext cx="692280" cy="629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107DE11-F17D-F332-8A78-34FE1CA1FA3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298868" y="5533473"/>
                  <a:ext cx="727920" cy="66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E5C10C6-7E1F-E9A4-F51D-A8F92BE8EE08}"/>
              </a:ext>
            </a:extLst>
          </p:cNvPr>
          <p:cNvGrpSpPr/>
          <p:nvPr/>
        </p:nvGrpSpPr>
        <p:grpSpPr>
          <a:xfrm>
            <a:off x="3773428" y="5619513"/>
            <a:ext cx="1817280" cy="457200"/>
            <a:chOff x="3773428" y="5619513"/>
            <a:chExt cx="181728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662DA9-EA7D-43F9-0392-59E073E2A9DC}"/>
                    </a:ext>
                  </a:extLst>
                </p14:cNvPr>
                <p14:cNvContentPartPr/>
                <p14:nvPr/>
              </p14:nvContentPartPr>
              <p14:xfrm>
                <a:off x="3773428" y="5619513"/>
                <a:ext cx="84960" cy="457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662DA9-EA7D-43F9-0392-59E073E2A9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55788" y="5601513"/>
                  <a:ext cx="1206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54A082A-4657-2D14-0F11-375613258005}"/>
                    </a:ext>
                  </a:extLst>
                </p14:cNvPr>
                <p14:cNvContentPartPr/>
                <p14:nvPr/>
              </p14:nvContentPartPr>
              <p14:xfrm>
                <a:off x="4134868" y="5964753"/>
                <a:ext cx="360" cy="62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54A082A-4657-2D14-0F11-37561325800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116868" y="5947113"/>
                  <a:ext cx="36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02D104-0498-A67F-C28F-9D12006F5ACF}"/>
                    </a:ext>
                  </a:extLst>
                </p14:cNvPr>
                <p14:cNvContentPartPr/>
                <p14:nvPr/>
              </p14:nvContentPartPr>
              <p14:xfrm>
                <a:off x="4062148" y="5728233"/>
                <a:ext cx="416520" cy="261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02D104-0498-A67F-C28F-9D12006F5AC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44148" y="5710593"/>
                  <a:ext cx="452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D5541AD-7533-C722-AD28-7C94D4D69280}"/>
                    </a:ext>
                  </a:extLst>
                </p14:cNvPr>
                <p14:cNvContentPartPr/>
                <p14:nvPr/>
              </p14:nvContentPartPr>
              <p14:xfrm>
                <a:off x="4625908" y="5862153"/>
                <a:ext cx="288000" cy="174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D5541AD-7533-C722-AD28-7C94D4D6928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07908" y="5844513"/>
                  <a:ext cx="323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DABB4C4-9553-335A-72B2-4F7215322456}"/>
                    </a:ext>
                  </a:extLst>
                </p14:cNvPr>
                <p14:cNvContentPartPr/>
                <p14:nvPr/>
              </p14:nvContentPartPr>
              <p14:xfrm>
                <a:off x="5000308" y="5835153"/>
                <a:ext cx="590400" cy="200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DABB4C4-9553-335A-72B2-4F721532245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982668" y="5817513"/>
                  <a:ext cx="62604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D06C651-B489-8F58-7252-B0344561AC86}"/>
              </a:ext>
            </a:extLst>
          </p:cNvPr>
          <p:cNvGrpSpPr/>
          <p:nvPr/>
        </p:nvGrpSpPr>
        <p:grpSpPr>
          <a:xfrm>
            <a:off x="6327628" y="5612673"/>
            <a:ext cx="2759400" cy="432360"/>
            <a:chOff x="6327628" y="5612673"/>
            <a:chExt cx="275940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83220B6-B527-749E-9302-ED256EE2269C}"/>
                    </a:ext>
                  </a:extLst>
                </p14:cNvPr>
                <p14:cNvContentPartPr/>
                <p14:nvPr/>
              </p14:nvContentPartPr>
              <p14:xfrm>
                <a:off x="6327628" y="5821833"/>
                <a:ext cx="302040" cy="162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83220B6-B527-749E-9302-ED256EE2269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09628" y="5803833"/>
                  <a:ext cx="337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BE34722-63E5-63D2-FDA4-11FB3CAC6F4D}"/>
                    </a:ext>
                  </a:extLst>
                </p14:cNvPr>
                <p14:cNvContentPartPr/>
                <p14:nvPr/>
              </p14:nvContentPartPr>
              <p14:xfrm>
                <a:off x="6707788" y="5827233"/>
                <a:ext cx="297360" cy="217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BE34722-63E5-63D2-FDA4-11FB3CAC6F4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89788" y="5809593"/>
                  <a:ext cx="333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1707631-219E-D8DC-4D3D-7AD5730ED71D}"/>
                    </a:ext>
                  </a:extLst>
                </p14:cNvPr>
                <p14:cNvContentPartPr/>
                <p14:nvPr/>
              </p14:nvContentPartPr>
              <p14:xfrm>
                <a:off x="6682228" y="5863233"/>
                <a:ext cx="200520" cy="118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1707631-219E-D8DC-4D3D-7AD5730ED71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664588" y="5845593"/>
                  <a:ext cx="236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BA718B4-24CC-BCCE-2C3D-250C3E8E720F}"/>
                    </a:ext>
                  </a:extLst>
                </p14:cNvPr>
                <p14:cNvContentPartPr/>
                <p14:nvPr/>
              </p14:nvContentPartPr>
              <p14:xfrm>
                <a:off x="7081468" y="5612673"/>
                <a:ext cx="83520" cy="387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BA718B4-24CC-BCCE-2C3D-250C3E8E720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63468" y="5594673"/>
                  <a:ext cx="119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0C12023-4458-742F-B765-64459CFE7A0A}"/>
                    </a:ext>
                  </a:extLst>
                </p14:cNvPr>
                <p14:cNvContentPartPr/>
                <p14:nvPr/>
              </p14:nvContentPartPr>
              <p14:xfrm>
                <a:off x="7296028" y="5838033"/>
                <a:ext cx="225000" cy="152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0C12023-4458-742F-B765-64459CFE7A0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278388" y="5820033"/>
                  <a:ext cx="260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4592DD7-E5D1-98E9-0D1C-22D51396CAF8}"/>
                    </a:ext>
                  </a:extLst>
                </p14:cNvPr>
                <p14:cNvContentPartPr/>
                <p14:nvPr/>
              </p14:nvContentPartPr>
              <p14:xfrm>
                <a:off x="7702828" y="5711673"/>
                <a:ext cx="35280" cy="217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4592DD7-E5D1-98E9-0D1C-22D51396CAF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84828" y="5693673"/>
                  <a:ext cx="70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492EB61-96B0-FBAB-699C-31E2EE7BE1DF}"/>
                    </a:ext>
                  </a:extLst>
                </p14:cNvPr>
                <p14:cNvContentPartPr/>
                <p14:nvPr/>
              </p14:nvContentPartPr>
              <p14:xfrm>
                <a:off x="7744228" y="5874753"/>
                <a:ext cx="347400" cy="93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492EB61-96B0-FBAB-699C-31E2EE7BE1D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726588" y="5856753"/>
                  <a:ext cx="383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894274B-0A22-854F-3406-9713F0EA2F27}"/>
                    </a:ext>
                  </a:extLst>
                </p14:cNvPr>
                <p14:cNvContentPartPr/>
                <p14:nvPr/>
              </p14:nvContentPartPr>
              <p14:xfrm>
                <a:off x="8123668" y="5822913"/>
                <a:ext cx="963360" cy="173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894274B-0A22-854F-3406-9713F0EA2F2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06028" y="5804913"/>
                  <a:ext cx="99900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6B234A0-4E75-65AA-6881-EA160FE012F8}"/>
              </a:ext>
            </a:extLst>
          </p:cNvPr>
          <p:cNvGrpSpPr/>
          <p:nvPr/>
        </p:nvGrpSpPr>
        <p:grpSpPr>
          <a:xfrm>
            <a:off x="9763468" y="4791153"/>
            <a:ext cx="831240" cy="1231560"/>
            <a:chOff x="9763468" y="4791153"/>
            <a:chExt cx="831240" cy="12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29BE73B-93C0-5018-95D7-C0D458B3CC31}"/>
                    </a:ext>
                  </a:extLst>
                </p14:cNvPr>
                <p14:cNvContentPartPr/>
                <p14:nvPr/>
              </p14:nvContentPartPr>
              <p14:xfrm>
                <a:off x="9909628" y="4791153"/>
                <a:ext cx="552600" cy="399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29BE73B-93C0-5018-95D7-C0D458B3CC3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91628" y="4773513"/>
                  <a:ext cx="5882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E79E53E-AF50-F0FE-053F-20EB365ED7F1}"/>
                    </a:ext>
                  </a:extLst>
                </p14:cNvPr>
                <p14:cNvContentPartPr/>
                <p14:nvPr/>
              </p14:nvContentPartPr>
              <p14:xfrm>
                <a:off x="9763468" y="5892033"/>
                <a:ext cx="554400" cy="130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E79E53E-AF50-F0FE-053F-20EB365ED7F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745828" y="5874393"/>
                  <a:ext cx="590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5DE4EC2-2EC9-B0EA-84A8-AC727AC007E5}"/>
                    </a:ext>
                  </a:extLst>
                </p14:cNvPr>
                <p14:cNvContentPartPr/>
                <p14:nvPr/>
              </p14:nvContentPartPr>
              <p14:xfrm>
                <a:off x="10256668" y="5267793"/>
                <a:ext cx="338040" cy="654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5DE4EC2-2EC9-B0EA-84A8-AC727AC007E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239028" y="5249793"/>
                  <a:ext cx="373680" cy="68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5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F1C059-E358-D33A-9421-0E2C3B22A882}"/>
                  </a:ext>
                </a:extLst>
              </p14:cNvPr>
              <p14:cNvContentPartPr/>
              <p14:nvPr/>
            </p14:nvContentPartPr>
            <p14:xfrm>
              <a:off x="3224428" y="1296633"/>
              <a:ext cx="4513680" cy="310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F1C059-E358-D33A-9421-0E2C3B22A8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6788" y="1278993"/>
                <a:ext cx="4549320" cy="313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CD94396-59B0-D880-6644-A4B486EFF3E4}"/>
              </a:ext>
            </a:extLst>
          </p:cNvPr>
          <p:cNvGrpSpPr/>
          <p:nvPr/>
        </p:nvGrpSpPr>
        <p:grpSpPr>
          <a:xfrm>
            <a:off x="7064548" y="4666233"/>
            <a:ext cx="811080" cy="381600"/>
            <a:chOff x="7064548" y="4666233"/>
            <a:chExt cx="81108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15A4F7-ED3C-F699-D674-1AC8C8080FCB}"/>
                    </a:ext>
                  </a:extLst>
                </p14:cNvPr>
                <p14:cNvContentPartPr/>
                <p14:nvPr/>
              </p14:nvContentPartPr>
              <p14:xfrm>
                <a:off x="7174708" y="4683513"/>
                <a:ext cx="40680" cy="330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15A4F7-ED3C-F699-D674-1AC8C8080F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7068" y="4665873"/>
                  <a:ext cx="76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37FDB8-DB45-CA1B-A7F5-CB972567ABA1}"/>
                    </a:ext>
                  </a:extLst>
                </p14:cNvPr>
                <p14:cNvContentPartPr/>
                <p14:nvPr/>
              </p14:nvContentPartPr>
              <p14:xfrm>
                <a:off x="7064548" y="4666233"/>
                <a:ext cx="400680" cy="2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37FDB8-DB45-CA1B-A7F5-CB972567AB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6548" y="4648233"/>
                  <a:ext cx="436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0D55F4-33A2-4C0B-5E65-308522C84B64}"/>
                    </a:ext>
                  </a:extLst>
                </p14:cNvPr>
                <p14:cNvContentPartPr/>
                <p14:nvPr/>
              </p14:nvContentPartPr>
              <p14:xfrm>
                <a:off x="7432468" y="4680993"/>
                <a:ext cx="443160" cy="36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0D55F4-33A2-4C0B-5E65-308522C84B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4468" y="4662993"/>
                  <a:ext cx="47880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010022-AAAB-DE0F-0224-A3A82F01CD32}"/>
                  </a:ext>
                </a:extLst>
              </p14:cNvPr>
              <p14:cNvContentPartPr/>
              <p14:nvPr/>
            </p14:nvContentPartPr>
            <p14:xfrm>
              <a:off x="4587028" y="2725833"/>
              <a:ext cx="781200" cy="875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010022-AAAB-DE0F-0224-A3A82F01CD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69388" y="2707833"/>
                <a:ext cx="816840" cy="91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E61C848-F7FF-3DAD-02E0-8272B067A48E}"/>
              </a:ext>
            </a:extLst>
          </p:cNvPr>
          <p:cNvGrpSpPr/>
          <p:nvPr/>
        </p:nvGrpSpPr>
        <p:grpSpPr>
          <a:xfrm>
            <a:off x="3431428" y="4597833"/>
            <a:ext cx="2683440" cy="1002600"/>
            <a:chOff x="3431428" y="4597833"/>
            <a:chExt cx="2683440" cy="10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E01D4C-85B4-6B83-1AD4-BA69159BD3B6}"/>
                    </a:ext>
                  </a:extLst>
                </p14:cNvPr>
                <p14:cNvContentPartPr/>
                <p14:nvPr/>
              </p14:nvContentPartPr>
              <p14:xfrm>
                <a:off x="3717988" y="4729593"/>
                <a:ext cx="530280" cy="322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E01D4C-85B4-6B83-1AD4-BA69159BD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99988" y="4711953"/>
                  <a:ext cx="5659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D80595-6ED3-D99F-431F-44F4C80F21BE}"/>
                    </a:ext>
                  </a:extLst>
                </p14:cNvPr>
                <p14:cNvContentPartPr/>
                <p14:nvPr/>
              </p14:nvContentPartPr>
              <p14:xfrm>
                <a:off x="3431428" y="5220993"/>
                <a:ext cx="201960" cy="379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D80595-6ED3-D99F-431F-44F4C80F21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3788" y="5202993"/>
                  <a:ext cx="2376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2ECF80-72E5-B84F-EE6D-8FB1D99A2B04}"/>
                    </a:ext>
                  </a:extLst>
                </p14:cNvPr>
                <p14:cNvContentPartPr/>
                <p14:nvPr/>
              </p14:nvContentPartPr>
              <p14:xfrm>
                <a:off x="3694948" y="5258073"/>
                <a:ext cx="227520" cy="273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2ECF80-72E5-B84F-EE6D-8FB1D99A2B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77308" y="5240433"/>
                  <a:ext cx="2631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7EEAF0-AD36-17FF-8A74-64C133490952}"/>
                    </a:ext>
                  </a:extLst>
                </p14:cNvPr>
                <p14:cNvContentPartPr/>
                <p14:nvPr/>
              </p14:nvContentPartPr>
              <p14:xfrm>
                <a:off x="4034788" y="5259153"/>
                <a:ext cx="19800" cy="17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7EEAF0-AD36-17FF-8A74-64C1334909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6788" y="5241153"/>
                  <a:ext cx="554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8A9931-9B6A-B403-418A-6A4A717D8A12}"/>
                    </a:ext>
                  </a:extLst>
                </p14:cNvPr>
                <p14:cNvContentPartPr/>
                <p14:nvPr/>
              </p14:nvContentPartPr>
              <p14:xfrm>
                <a:off x="3972508" y="5245113"/>
                <a:ext cx="213480" cy="2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8A9931-9B6A-B403-418A-6A4A717D8A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4508" y="5227113"/>
                  <a:ext cx="249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2E8B5B-B130-8F2E-CBA8-34871DB2941A}"/>
                    </a:ext>
                  </a:extLst>
                </p14:cNvPr>
                <p14:cNvContentPartPr/>
                <p14:nvPr/>
              </p14:nvContentPartPr>
              <p14:xfrm>
                <a:off x="4273828" y="5269233"/>
                <a:ext cx="134280" cy="12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2E8B5B-B130-8F2E-CBA8-34871DB294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6188" y="5251233"/>
                  <a:ext cx="169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ACBF0D-9740-B286-3353-30BC6C0019F4}"/>
                    </a:ext>
                  </a:extLst>
                </p14:cNvPr>
                <p14:cNvContentPartPr/>
                <p14:nvPr/>
              </p14:nvContentPartPr>
              <p14:xfrm>
                <a:off x="4275268" y="5253753"/>
                <a:ext cx="128880" cy="235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ACBF0D-9740-B286-3353-30BC6C0019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57268" y="5235753"/>
                  <a:ext cx="164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71FB04-D54B-8089-81E9-156CE9FAFAC6}"/>
                    </a:ext>
                  </a:extLst>
                </p14:cNvPr>
                <p14:cNvContentPartPr/>
                <p14:nvPr/>
              </p14:nvContentPartPr>
              <p14:xfrm>
                <a:off x="4475428" y="5219553"/>
                <a:ext cx="210960" cy="36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71FB04-D54B-8089-81E9-156CE9FAFA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7428" y="5201913"/>
                  <a:ext cx="2466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04989B-50EA-FA7A-017D-09C56F6CBBE4}"/>
                    </a:ext>
                  </a:extLst>
                </p14:cNvPr>
                <p14:cNvContentPartPr/>
                <p14:nvPr/>
              </p14:nvContentPartPr>
              <p14:xfrm>
                <a:off x="5656948" y="4719153"/>
                <a:ext cx="27720" cy="329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04989B-50EA-FA7A-017D-09C56F6CBB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39308" y="4701513"/>
                  <a:ext cx="63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72F291-D047-4661-D199-B0E0C12F3347}"/>
                    </a:ext>
                  </a:extLst>
                </p14:cNvPr>
                <p14:cNvContentPartPr/>
                <p14:nvPr/>
              </p14:nvContentPartPr>
              <p14:xfrm>
                <a:off x="5580268" y="4714833"/>
                <a:ext cx="421560" cy="24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72F291-D047-4661-D199-B0E0C12F33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62268" y="4697193"/>
                  <a:ext cx="457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6C879C-B942-F519-D601-47494A77DBF8}"/>
                    </a:ext>
                  </a:extLst>
                </p14:cNvPr>
                <p14:cNvContentPartPr/>
                <p14:nvPr/>
              </p14:nvContentPartPr>
              <p14:xfrm>
                <a:off x="6076348" y="4768473"/>
                <a:ext cx="38520" cy="27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6C879C-B942-F519-D601-47494A77DB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58708" y="4750473"/>
                  <a:ext cx="74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0BF92A-D109-C62D-C480-66AB44C9144D}"/>
                    </a:ext>
                  </a:extLst>
                </p14:cNvPr>
                <p14:cNvContentPartPr/>
                <p14:nvPr/>
              </p14:nvContentPartPr>
              <p14:xfrm>
                <a:off x="4531588" y="4716633"/>
                <a:ext cx="622080" cy="128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0BF92A-D109-C62D-C480-66AB44C914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3588" y="4698993"/>
                  <a:ext cx="657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6E10F9-AC07-F161-82EC-6ADB3C306A75}"/>
                    </a:ext>
                  </a:extLst>
                </p14:cNvPr>
                <p14:cNvContentPartPr/>
                <p14:nvPr/>
              </p14:nvContentPartPr>
              <p14:xfrm>
                <a:off x="4526188" y="4645713"/>
                <a:ext cx="245880" cy="24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6E10F9-AC07-F161-82EC-6ADB3C306A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08548" y="4628073"/>
                  <a:ext cx="281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1431DE-5443-3CAD-AEFF-9E6BCADEB0DC}"/>
                    </a:ext>
                  </a:extLst>
                </p14:cNvPr>
                <p14:cNvContentPartPr/>
                <p14:nvPr/>
              </p14:nvContentPartPr>
              <p14:xfrm>
                <a:off x="5041708" y="4597833"/>
                <a:ext cx="254520" cy="226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1431DE-5443-3CAD-AEFF-9E6BCADEB0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23708" y="4580193"/>
                  <a:ext cx="29016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8D737E5-E0A3-A1A9-CD88-F02C95D809CB}"/>
                  </a:ext>
                </a:extLst>
              </p14:cNvPr>
              <p14:cNvContentPartPr/>
              <p14:nvPr/>
            </p14:nvContentPartPr>
            <p14:xfrm>
              <a:off x="5173468" y="2592633"/>
              <a:ext cx="2725200" cy="1148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8D737E5-E0A3-A1A9-CD88-F02C95D809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55468" y="2574993"/>
                <a:ext cx="2760840" cy="11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46AA9BE-50BB-B4DB-F486-BE46D527B532}"/>
                  </a:ext>
                </a:extLst>
              </p14:cNvPr>
              <p14:cNvContentPartPr/>
              <p14:nvPr/>
            </p14:nvContentPartPr>
            <p14:xfrm>
              <a:off x="6400708" y="2491113"/>
              <a:ext cx="587520" cy="88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6AA9BE-50BB-B4DB-F486-BE46D527B5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82708" y="2473473"/>
                <a:ext cx="62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FA21546-3711-9E10-D171-A5823783632D}"/>
                  </a:ext>
                </a:extLst>
              </p14:cNvPr>
              <p14:cNvContentPartPr/>
              <p14:nvPr/>
            </p14:nvContentPartPr>
            <p14:xfrm>
              <a:off x="3942628" y="3346833"/>
              <a:ext cx="528120" cy="465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FA21546-3711-9E10-D171-A5823783632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24628" y="3329193"/>
                <a:ext cx="56376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2226C5-93B9-500B-41D6-E465C07E1821}"/>
                  </a:ext>
                </a:extLst>
              </p14:cNvPr>
              <p14:cNvContentPartPr/>
              <p14:nvPr/>
            </p14:nvContentPartPr>
            <p14:xfrm>
              <a:off x="4193188" y="3096633"/>
              <a:ext cx="61920" cy="836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2226C5-93B9-500B-41D6-E465C07E18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75548" y="3078993"/>
                <a:ext cx="9756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6E03F1D-31CB-82B5-BDA5-17909DCD0A16}"/>
                  </a:ext>
                </a:extLst>
              </p14:cNvPr>
              <p14:cNvContentPartPr/>
              <p14:nvPr/>
            </p14:nvContentPartPr>
            <p14:xfrm>
              <a:off x="5655508" y="2276553"/>
              <a:ext cx="615240" cy="491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6E03F1D-31CB-82B5-BDA5-17909DCD0A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37868" y="2258553"/>
                <a:ext cx="65088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DCBDC3-9AC7-C74C-9CF2-0F0AB82C06DE}"/>
                  </a:ext>
                </a:extLst>
              </p14:cNvPr>
              <p14:cNvContentPartPr/>
              <p14:nvPr/>
            </p14:nvContentPartPr>
            <p14:xfrm>
              <a:off x="5843788" y="1998633"/>
              <a:ext cx="128160" cy="868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DCBDC3-9AC7-C74C-9CF2-0F0AB82C06D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25788" y="1980633"/>
                <a:ext cx="16380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B3B85C-98B2-BDE5-E9FA-F4AFFFB65129}"/>
                  </a:ext>
                </a:extLst>
              </p14:cNvPr>
              <p14:cNvContentPartPr/>
              <p14:nvPr/>
            </p14:nvContentPartPr>
            <p14:xfrm>
              <a:off x="6928108" y="2301033"/>
              <a:ext cx="656640" cy="533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B3B85C-98B2-BDE5-E9FA-F4AFFFB6512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10108" y="2283393"/>
                <a:ext cx="6922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3ECEE1D-8B55-4734-7948-D94FF187A60B}"/>
                  </a:ext>
                </a:extLst>
              </p14:cNvPr>
              <p14:cNvContentPartPr/>
              <p14:nvPr/>
            </p14:nvContentPartPr>
            <p14:xfrm>
              <a:off x="7199188" y="2016633"/>
              <a:ext cx="127080" cy="99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3ECEE1D-8B55-4734-7948-D94FF187A6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81188" y="1998633"/>
                <a:ext cx="16272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85B74B2-61AD-299F-AF33-806C93FA63D6}"/>
                  </a:ext>
                </a:extLst>
              </p14:cNvPr>
              <p14:cNvContentPartPr/>
              <p14:nvPr/>
            </p14:nvContentPartPr>
            <p14:xfrm>
              <a:off x="2079988" y="1068753"/>
              <a:ext cx="7331760" cy="2971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85B74B2-61AD-299F-AF33-806C93FA63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61988" y="1050753"/>
                <a:ext cx="7367400" cy="30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72579300-AC4C-F980-F106-EEB3D40C0220}"/>
              </a:ext>
            </a:extLst>
          </p:cNvPr>
          <p:cNvGrpSpPr/>
          <p:nvPr/>
        </p:nvGrpSpPr>
        <p:grpSpPr>
          <a:xfrm>
            <a:off x="7163908" y="32313"/>
            <a:ext cx="3657600" cy="1496160"/>
            <a:chOff x="7163908" y="32313"/>
            <a:chExt cx="3657600" cy="14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A1D613-8C18-B306-D65E-E4D42921EDB3}"/>
                    </a:ext>
                  </a:extLst>
                </p14:cNvPr>
                <p14:cNvContentPartPr/>
                <p14:nvPr/>
              </p14:nvContentPartPr>
              <p14:xfrm>
                <a:off x="7546228" y="316713"/>
                <a:ext cx="650520" cy="567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A1D613-8C18-B306-D65E-E4D42921ED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28588" y="298713"/>
                  <a:ext cx="68616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DCF10A-2FA8-34D0-AC89-75156525E1AF}"/>
                    </a:ext>
                  </a:extLst>
                </p14:cNvPr>
                <p14:cNvContentPartPr/>
                <p14:nvPr/>
              </p14:nvContentPartPr>
              <p14:xfrm>
                <a:off x="8623708" y="438393"/>
                <a:ext cx="575280" cy="437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DCF10A-2FA8-34D0-AC89-75156525E1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05708" y="420753"/>
                  <a:ext cx="6109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AB159E-095E-06A2-E85A-21E99281A562}"/>
                    </a:ext>
                  </a:extLst>
                </p14:cNvPr>
                <p14:cNvContentPartPr/>
                <p14:nvPr/>
              </p14:nvContentPartPr>
              <p14:xfrm>
                <a:off x="8745028" y="411753"/>
                <a:ext cx="374760" cy="34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AB159E-095E-06A2-E85A-21E99281A5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27388" y="393753"/>
                  <a:ext cx="410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E2FF7B-586B-51DD-D9CA-59939E18CA3A}"/>
                    </a:ext>
                  </a:extLst>
                </p14:cNvPr>
                <p14:cNvContentPartPr/>
                <p14:nvPr/>
              </p14:nvContentPartPr>
              <p14:xfrm>
                <a:off x="8787868" y="610833"/>
                <a:ext cx="166680" cy="27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E2FF7B-586B-51DD-D9CA-59939E18CA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228" y="593193"/>
                  <a:ext cx="202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E1BCB0-9A32-350B-C3DA-F0703AE0F4E3}"/>
                    </a:ext>
                  </a:extLst>
                </p14:cNvPr>
                <p14:cNvContentPartPr/>
                <p14:nvPr/>
              </p14:nvContentPartPr>
              <p14:xfrm>
                <a:off x="9275308" y="424353"/>
                <a:ext cx="925920" cy="393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E1BCB0-9A32-350B-C3DA-F0703AE0F4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57668" y="406353"/>
                  <a:ext cx="9615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B67F3A-D4D8-8FB7-3178-0141CE2654D2}"/>
                    </a:ext>
                  </a:extLst>
                </p14:cNvPr>
                <p14:cNvContentPartPr/>
                <p14:nvPr/>
              </p14:nvContentPartPr>
              <p14:xfrm>
                <a:off x="7618228" y="1041393"/>
                <a:ext cx="617760" cy="97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B67F3A-D4D8-8FB7-3178-0141CE2654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00228" y="1023393"/>
                  <a:ext cx="653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71D390-C6B8-F6E8-BE47-79A31BF75DC2}"/>
                    </a:ext>
                  </a:extLst>
                </p14:cNvPr>
                <p14:cNvContentPartPr/>
                <p14:nvPr/>
              </p14:nvContentPartPr>
              <p14:xfrm>
                <a:off x="8729548" y="987753"/>
                <a:ext cx="455400" cy="120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71D390-C6B8-F6E8-BE47-79A31BF75D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11548" y="970113"/>
                  <a:ext cx="491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E3BBD8-2615-8B0C-CAB4-4EAFFA229819}"/>
                    </a:ext>
                  </a:extLst>
                </p14:cNvPr>
                <p14:cNvContentPartPr/>
                <p14:nvPr/>
              </p14:nvContentPartPr>
              <p14:xfrm>
                <a:off x="9659068" y="921153"/>
                <a:ext cx="914400" cy="214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E3BBD8-2615-8B0C-CAB4-4EAFFA2298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41068" y="903153"/>
                  <a:ext cx="950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662D0A-5B6D-EFEA-8B74-3D918029A8FC}"/>
                    </a:ext>
                  </a:extLst>
                </p14:cNvPr>
                <p14:cNvContentPartPr/>
                <p14:nvPr/>
              </p14:nvContentPartPr>
              <p14:xfrm>
                <a:off x="7163908" y="32313"/>
                <a:ext cx="3657600" cy="1496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662D0A-5B6D-EFEA-8B74-3D918029A8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45908" y="14673"/>
                  <a:ext cx="3693240" cy="153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064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8E3BF2-F193-2852-5D19-70B287AA8927}"/>
              </a:ext>
            </a:extLst>
          </p:cNvPr>
          <p:cNvGrpSpPr/>
          <p:nvPr/>
        </p:nvGrpSpPr>
        <p:grpSpPr>
          <a:xfrm>
            <a:off x="3091228" y="381873"/>
            <a:ext cx="3052080" cy="507240"/>
            <a:chOff x="3091228" y="381873"/>
            <a:chExt cx="305208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4CABC9-0358-D0D3-C97D-BBF5B260457B}"/>
                    </a:ext>
                  </a:extLst>
                </p14:cNvPr>
                <p14:cNvContentPartPr/>
                <p14:nvPr/>
              </p14:nvContentPartPr>
              <p14:xfrm>
                <a:off x="3317308" y="476553"/>
                <a:ext cx="23040" cy="274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4CABC9-0358-D0D3-C97D-BBF5B26045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9308" y="458913"/>
                  <a:ext cx="58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8CE24D-D7AE-9D39-779D-E80D6971299A}"/>
                    </a:ext>
                  </a:extLst>
                </p14:cNvPr>
                <p14:cNvContentPartPr/>
                <p14:nvPr/>
              </p14:nvContentPartPr>
              <p14:xfrm>
                <a:off x="3091228" y="396273"/>
                <a:ext cx="536400" cy="492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8CE24D-D7AE-9D39-779D-E80D697129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73228" y="378633"/>
                  <a:ext cx="572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0E57F9-57F5-3CAA-8A5B-76C6435BE40D}"/>
                    </a:ext>
                  </a:extLst>
                </p14:cNvPr>
                <p14:cNvContentPartPr/>
                <p14:nvPr/>
              </p14:nvContentPartPr>
              <p14:xfrm>
                <a:off x="3920308" y="388353"/>
                <a:ext cx="366840" cy="379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0E57F9-57F5-3CAA-8A5B-76C6435BE4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2668" y="370713"/>
                  <a:ext cx="402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810F9D-B4A4-7243-3894-15DEB0F17D05}"/>
                    </a:ext>
                  </a:extLst>
                </p14:cNvPr>
                <p14:cNvContentPartPr/>
                <p14:nvPr/>
              </p14:nvContentPartPr>
              <p14:xfrm>
                <a:off x="4143868" y="584913"/>
                <a:ext cx="262800" cy="2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810F9D-B4A4-7243-3894-15DEB0F17D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26228" y="566913"/>
                  <a:ext cx="298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433F86-3977-CA5D-1733-3583C07D42A6}"/>
                    </a:ext>
                  </a:extLst>
                </p14:cNvPr>
                <p14:cNvContentPartPr/>
                <p14:nvPr/>
              </p14:nvContentPartPr>
              <p14:xfrm>
                <a:off x="4424668" y="465033"/>
                <a:ext cx="468000" cy="29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433F86-3977-CA5D-1733-3583C07D42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7028" y="447033"/>
                  <a:ext cx="5036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71E002-A48C-C7EB-2C1D-7FB8C7A6FD68}"/>
                    </a:ext>
                  </a:extLst>
                </p14:cNvPr>
                <p14:cNvContentPartPr/>
                <p14:nvPr/>
              </p14:nvContentPartPr>
              <p14:xfrm>
                <a:off x="4936228" y="480513"/>
                <a:ext cx="224640" cy="19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71E002-A48C-C7EB-2C1D-7FB8C7A6FD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18228" y="462513"/>
                  <a:ext cx="260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748538-3FB7-8C1A-F6A7-45767A4957A0}"/>
                    </a:ext>
                  </a:extLst>
                </p14:cNvPr>
                <p14:cNvContentPartPr/>
                <p14:nvPr/>
              </p14:nvContentPartPr>
              <p14:xfrm>
                <a:off x="5294068" y="471153"/>
                <a:ext cx="291600" cy="21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748538-3FB7-8C1A-F6A7-45767A4957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76428" y="453153"/>
                  <a:ext cx="327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959215-B0FF-1EBB-A401-56DC3A8E3A92}"/>
                    </a:ext>
                  </a:extLst>
                </p14:cNvPr>
                <p14:cNvContentPartPr/>
                <p14:nvPr/>
              </p14:nvContentPartPr>
              <p14:xfrm>
                <a:off x="5580268" y="381873"/>
                <a:ext cx="387720" cy="344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959215-B0FF-1EBB-A401-56DC3A8E3A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62268" y="363873"/>
                  <a:ext cx="4233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C3ED9D-FE6F-B718-63C9-E4B012CA6448}"/>
                    </a:ext>
                  </a:extLst>
                </p14:cNvPr>
                <p14:cNvContentPartPr/>
                <p14:nvPr/>
              </p14:nvContentPartPr>
              <p14:xfrm>
                <a:off x="5846668" y="588153"/>
                <a:ext cx="296640" cy="4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C3ED9D-FE6F-B718-63C9-E4B012CA64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8668" y="570153"/>
                  <a:ext cx="33228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2F72E9-B95B-7D9B-CB54-347DE3452DA4}"/>
              </a:ext>
            </a:extLst>
          </p:cNvPr>
          <p:cNvGrpSpPr/>
          <p:nvPr/>
        </p:nvGrpSpPr>
        <p:grpSpPr>
          <a:xfrm>
            <a:off x="2945068" y="1090713"/>
            <a:ext cx="621720" cy="393120"/>
            <a:chOff x="2945068" y="1090713"/>
            <a:chExt cx="62172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C3B528-6597-F4EC-61F4-2AF8FAF7F111}"/>
                    </a:ext>
                  </a:extLst>
                </p14:cNvPr>
                <p14:cNvContentPartPr/>
                <p14:nvPr/>
              </p14:nvContentPartPr>
              <p14:xfrm>
                <a:off x="3213988" y="1127793"/>
                <a:ext cx="284400" cy="22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C3B528-6597-F4EC-61F4-2AF8FAF7F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5988" y="1109793"/>
                  <a:ext cx="320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C62DD5-6A60-36FE-2F1A-9F413D39AA0D}"/>
                    </a:ext>
                  </a:extLst>
                </p14:cNvPr>
                <p14:cNvContentPartPr/>
                <p14:nvPr/>
              </p14:nvContentPartPr>
              <p14:xfrm>
                <a:off x="2945068" y="1090713"/>
                <a:ext cx="621720" cy="393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C62DD5-6A60-36FE-2F1A-9F413D39AA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27068" y="1073073"/>
                  <a:ext cx="65736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7FA928D-F004-AC7F-C384-1BEE5C55706B}"/>
                  </a:ext>
                </a:extLst>
              </p14:cNvPr>
              <p14:cNvContentPartPr/>
              <p14:nvPr/>
            </p14:nvContentPartPr>
            <p14:xfrm>
              <a:off x="3959548" y="1143633"/>
              <a:ext cx="326880" cy="27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FA928D-F004-AC7F-C384-1BEE5C5570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1548" y="1125633"/>
                <a:ext cx="362520" cy="3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B231612-4D7F-AF0B-4615-44B49A5320D7}"/>
              </a:ext>
            </a:extLst>
          </p:cNvPr>
          <p:cNvGrpSpPr/>
          <p:nvPr/>
        </p:nvGrpSpPr>
        <p:grpSpPr>
          <a:xfrm>
            <a:off x="4723468" y="984513"/>
            <a:ext cx="1850760" cy="401760"/>
            <a:chOff x="4723468" y="984513"/>
            <a:chExt cx="185076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B30A60-AC23-5899-2E5A-92573B642D6D}"/>
                    </a:ext>
                  </a:extLst>
                </p14:cNvPr>
                <p14:cNvContentPartPr/>
                <p14:nvPr/>
              </p14:nvContentPartPr>
              <p14:xfrm>
                <a:off x="4801588" y="1263873"/>
                <a:ext cx="8280" cy="31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B30A60-AC23-5899-2E5A-92573B642D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83948" y="1246233"/>
                  <a:ext cx="43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30CCDB-7D14-CF22-4DCE-D2F070337EA9}"/>
                    </a:ext>
                  </a:extLst>
                </p14:cNvPr>
                <p14:cNvContentPartPr/>
                <p14:nvPr/>
              </p14:nvContentPartPr>
              <p14:xfrm>
                <a:off x="4773148" y="984513"/>
                <a:ext cx="340920" cy="40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30CCDB-7D14-CF22-4DCE-D2F070337E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55148" y="966873"/>
                  <a:ext cx="3765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11BFE4-BFBC-47EF-6D48-0FF572E6F6C7}"/>
                    </a:ext>
                  </a:extLst>
                </p14:cNvPr>
                <p14:cNvContentPartPr/>
                <p14:nvPr/>
              </p14:nvContentPartPr>
              <p14:xfrm>
                <a:off x="4723468" y="1214553"/>
                <a:ext cx="318960" cy="8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11BFE4-BFBC-47EF-6D48-0FF572E6F6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5828" y="1196553"/>
                  <a:ext cx="354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ADEEF4-82C9-B577-7E4B-47422BCDDD7F}"/>
                    </a:ext>
                  </a:extLst>
                </p14:cNvPr>
                <p14:cNvContentPartPr/>
                <p14:nvPr/>
              </p14:nvContentPartPr>
              <p14:xfrm>
                <a:off x="5073388" y="1233273"/>
                <a:ext cx="119880" cy="14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ADEEF4-82C9-B577-7E4B-47422BCDDD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55748" y="1215273"/>
                  <a:ext cx="155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FA5154-B738-FF6F-9513-71765C1F7C30}"/>
                    </a:ext>
                  </a:extLst>
                </p14:cNvPr>
                <p14:cNvContentPartPr/>
                <p14:nvPr/>
              </p14:nvContentPartPr>
              <p14:xfrm>
                <a:off x="5344828" y="1231833"/>
                <a:ext cx="212040" cy="15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FA5154-B738-FF6F-9513-71765C1F7C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7188" y="1213833"/>
                  <a:ext cx="247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1B95EB-EBBA-2A9B-7F07-96A7DBE96E0A}"/>
                    </a:ext>
                  </a:extLst>
                </p14:cNvPr>
                <p14:cNvContentPartPr/>
                <p14:nvPr/>
              </p14:nvContentPartPr>
              <p14:xfrm>
                <a:off x="5699788" y="1103313"/>
                <a:ext cx="257760" cy="22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1B95EB-EBBA-2A9B-7F07-96A7DBE96E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81788" y="1085673"/>
                  <a:ext cx="293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E95AB5-685A-4816-F75D-FA93432D6971}"/>
                    </a:ext>
                  </a:extLst>
                </p14:cNvPr>
                <p14:cNvContentPartPr/>
                <p14:nvPr/>
              </p14:nvContentPartPr>
              <p14:xfrm>
                <a:off x="5972668" y="1248033"/>
                <a:ext cx="338400" cy="11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E95AB5-685A-4816-F75D-FA93432D69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54668" y="1230033"/>
                  <a:ext cx="374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014D679-ABCA-5511-9372-79F21B23AAF5}"/>
                    </a:ext>
                  </a:extLst>
                </p14:cNvPr>
                <p14:cNvContentPartPr/>
                <p14:nvPr/>
              </p14:nvContentPartPr>
              <p14:xfrm>
                <a:off x="6349588" y="1158393"/>
                <a:ext cx="224640" cy="15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014D679-ABCA-5511-9372-79F21B23AA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31948" y="1140393"/>
                  <a:ext cx="26028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9475C7-1F8E-2998-85B8-5E8474DCC761}"/>
                  </a:ext>
                </a:extLst>
              </p14:cNvPr>
              <p14:cNvContentPartPr/>
              <p14:nvPr/>
            </p14:nvContentPartPr>
            <p14:xfrm>
              <a:off x="6872308" y="1119513"/>
              <a:ext cx="179280" cy="270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9475C7-1F8E-2998-85B8-5E8474DCC7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4308" y="1101873"/>
                <a:ext cx="21492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04764C8-76DE-CE0A-5CFE-CB9C4A1E50ED}"/>
              </a:ext>
            </a:extLst>
          </p:cNvPr>
          <p:cNvGrpSpPr/>
          <p:nvPr/>
        </p:nvGrpSpPr>
        <p:grpSpPr>
          <a:xfrm>
            <a:off x="7969228" y="1077393"/>
            <a:ext cx="373320" cy="233640"/>
            <a:chOff x="7969228" y="1077393"/>
            <a:chExt cx="37332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F2E62D-58BD-7BAB-F974-C09E5BE67979}"/>
                    </a:ext>
                  </a:extLst>
                </p14:cNvPr>
                <p14:cNvContentPartPr/>
                <p14:nvPr/>
              </p14:nvContentPartPr>
              <p14:xfrm>
                <a:off x="8003068" y="1077393"/>
                <a:ext cx="57600" cy="23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F2E62D-58BD-7BAB-F974-C09E5BE679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85068" y="1059753"/>
                  <a:ext cx="93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9E113B-899E-3342-4677-9FB896D58521}"/>
                    </a:ext>
                  </a:extLst>
                </p14:cNvPr>
                <p14:cNvContentPartPr/>
                <p14:nvPr/>
              </p14:nvContentPartPr>
              <p14:xfrm>
                <a:off x="7969228" y="1204473"/>
                <a:ext cx="373320" cy="2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9E113B-899E-3342-4677-9FB896D585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51228" y="1186473"/>
                  <a:ext cx="4089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60597E-F748-713B-0E4A-0A34245969E4}"/>
              </a:ext>
            </a:extLst>
          </p:cNvPr>
          <p:cNvGrpSpPr/>
          <p:nvPr/>
        </p:nvGrpSpPr>
        <p:grpSpPr>
          <a:xfrm>
            <a:off x="8744308" y="953553"/>
            <a:ext cx="1125000" cy="460080"/>
            <a:chOff x="8744308" y="953553"/>
            <a:chExt cx="112500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955309-953C-36F0-0260-2EB49685C458}"/>
                    </a:ext>
                  </a:extLst>
                </p14:cNvPr>
                <p14:cNvContentPartPr/>
                <p14:nvPr/>
              </p14:nvContentPartPr>
              <p14:xfrm>
                <a:off x="8744308" y="953553"/>
                <a:ext cx="374400" cy="38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955309-953C-36F0-0260-2EB49685C4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26308" y="935913"/>
                  <a:ext cx="410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B5BEB5-CA01-9A0F-8396-79D5523AE90A}"/>
                    </a:ext>
                  </a:extLst>
                </p14:cNvPr>
                <p14:cNvContentPartPr/>
                <p14:nvPr/>
              </p14:nvContentPartPr>
              <p14:xfrm>
                <a:off x="9180628" y="1156593"/>
                <a:ext cx="244800" cy="156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B5BEB5-CA01-9A0F-8396-79D5523AE9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62628" y="1138593"/>
                  <a:ext cx="280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F15DCC-C97A-8C84-3CFE-48C6BDEA4810}"/>
                    </a:ext>
                  </a:extLst>
                </p14:cNvPr>
                <p14:cNvContentPartPr/>
                <p14:nvPr/>
              </p14:nvContentPartPr>
              <p14:xfrm>
                <a:off x="9479428" y="1106913"/>
                <a:ext cx="389880" cy="30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F15DCC-C97A-8C84-3CFE-48C6BDEA4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61428" y="1089273"/>
                  <a:ext cx="425520" cy="34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FFAB507-1E0A-C521-47E9-F7D1E4EE566B}"/>
                  </a:ext>
                </a:extLst>
              </p14:cNvPr>
              <p14:cNvContentPartPr/>
              <p14:nvPr/>
            </p14:nvContentPartPr>
            <p14:xfrm>
              <a:off x="4013548" y="2154153"/>
              <a:ext cx="3449160" cy="2183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FFAB507-1E0A-C521-47E9-F7D1E4EE56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95548" y="2136513"/>
                <a:ext cx="3484800" cy="221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B9D7BF1-7F83-BC89-AC42-AA4293FEFF2B}"/>
              </a:ext>
            </a:extLst>
          </p:cNvPr>
          <p:cNvGrpSpPr/>
          <p:nvPr/>
        </p:nvGrpSpPr>
        <p:grpSpPr>
          <a:xfrm>
            <a:off x="3879988" y="1637553"/>
            <a:ext cx="5426640" cy="567720"/>
            <a:chOff x="3879988" y="1637553"/>
            <a:chExt cx="542664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35EDEC-BF7A-0F5C-E26E-A34EDAA9E9D6}"/>
                    </a:ext>
                  </a:extLst>
                </p14:cNvPr>
                <p14:cNvContentPartPr/>
                <p14:nvPr/>
              </p14:nvContentPartPr>
              <p14:xfrm>
                <a:off x="3894388" y="1763913"/>
                <a:ext cx="2880" cy="20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35EDEC-BF7A-0F5C-E26E-A34EDAA9E9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76388" y="1745913"/>
                  <a:ext cx="38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F9419F-2BBD-1C97-DDAE-797762B1C0A6}"/>
                    </a:ext>
                  </a:extLst>
                </p14:cNvPr>
                <p14:cNvContentPartPr/>
                <p14:nvPr/>
              </p14:nvContentPartPr>
              <p14:xfrm>
                <a:off x="3879988" y="1637553"/>
                <a:ext cx="53640" cy="2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F9419F-2BBD-1C97-DDAE-797762B1C0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62348" y="1619553"/>
                  <a:ext cx="89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A1CFEF-AD56-7A52-9160-4BF5D4E8C064}"/>
                    </a:ext>
                  </a:extLst>
                </p14:cNvPr>
                <p14:cNvContentPartPr/>
                <p14:nvPr/>
              </p14:nvContentPartPr>
              <p14:xfrm>
                <a:off x="4050268" y="1786593"/>
                <a:ext cx="250200" cy="10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A1CFEF-AD56-7A52-9160-4BF5D4E8C0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32628" y="1768593"/>
                  <a:ext cx="285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3961C2-94E4-5E12-8F1E-20142840FCC1}"/>
                    </a:ext>
                  </a:extLst>
                </p14:cNvPr>
                <p14:cNvContentPartPr/>
                <p14:nvPr/>
              </p14:nvContentPartPr>
              <p14:xfrm>
                <a:off x="4444108" y="1685793"/>
                <a:ext cx="22320" cy="20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3961C2-94E4-5E12-8F1E-20142840FC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6468" y="1667793"/>
                  <a:ext cx="57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04B3E1-80D0-87E3-774B-5BBCDDC862B6}"/>
                    </a:ext>
                  </a:extLst>
                </p14:cNvPr>
                <p14:cNvContentPartPr/>
                <p14:nvPr/>
              </p14:nvContentPartPr>
              <p14:xfrm>
                <a:off x="4449508" y="1750953"/>
                <a:ext cx="424080" cy="132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04B3E1-80D0-87E3-774B-5BBCDDC862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31508" y="1733313"/>
                  <a:ext cx="459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78D29A-0369-08BE-2773-B3998FD326E2}"/>
                    </a:ext>
                  </a:extLst>
                </p14:cNvPr>
                <p14:cNvContentPartPr/>
                <p14:nvPr/>
              </p14:nvContentPartPr>
              <p14:xfrm>
                <a:off x="4908148" y="1748433"/>
                <a:ext cx="181080" cy="13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78D29A-0369-08BE-2773-B3998FD326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90508" y="1730793"/>
                  <a:ext cx="216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4BBB07-8608-937F-5407-CDE1A7E35332}"/>
                    </a:ext>
                  </a:extLst>
                </p14:cNvPr>
                <p14:cNvContentPartPr/>
                <p14:nvPr/>
              </p14:nvContentPartPr>
              <p14:xfrm>
                <a:off x="5161588" y="1781193"/>
                <a:ext cx="165600" cy="12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4BBB07-8608-937F-5407-CDE1A7E353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43948" y="1763193"/>
                  <a:ext cx="201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F7E5C6-0CA8-1C29-D64A-260250B0E829}"/>
                    </a:ext>
                  </a:extLst>
                </p14:cNvPr>
                <p14:cNvContentPartPr/>
                <p14:nvPr/>
              </p14:nvContentPartPr>
              <p14:xfrm>
                <a:off x="5448868" y="1705593"/>
                <a:ext cx="61560" cy="200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F7E5C6-0CA8-1C29-D64A-260250B0E8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1228" y="1687953"/>
                  <a:ext cx="97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627D181-11E6-ABE5-77E4-684770E79443}"/>
                    </a:ext>
                  </a:extLst>
                </p14:cNvPr>
                <p14:cNvContentPartPr/>
                <p14:nvPr/>
              </p14:nvContentPartPr>
              <p14:xfrm>
                <a:off x="5389828" y="1736553"/>
                <a:ext cx="295560" cy="174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627D181-11E6-ABE5-77E4-684770E794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71828" y="1718553"/>
                  <a:ext cx="331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38641F-7030-0D5A-DDF7-C1F215A49F69}"/>
                    </a:ext>
                  </a:extLst>
                </p14:cNvPr>
                <p14:cNvContentPartPr/>
                <p14:nvPr/>
              </p14:nvContentPartPr>
              <p14:xfrm>
                <a:off x="5791948" y="1682193"/>
                <a:ext cx="81000" cy="232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38641F-7030-0D5A-DDF7-C1F215A49F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74308" y="1664553"/>
                  <a:ext cx="116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EB95CC-E08E-F14B-91DC-C2F6C7704E11}"/>
                    </a:ext>
                  </a:extLst>
                </p14:cNvPr>
                <p14:cNvContentPartPr/>
                <p14:nvPr/>
              </p14:nvContentPartPr>
              <p14:xfrm>
                <a:off x="5777548" y="1793793"/>
                <a:ext cx="396720" cy="120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EB95CC-E08E-F14B-91DC-C2F6C7704E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59908" y="1776153"/>
                  <a:ext cx="432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98D654-94DB-21EA-D2A8-13E36479C5C1}"/>
                    </a:ext>
                  </a:extLst>
                </p14:cNvPr>
                <p14:cNvContentPartPr/>
                <p14:nvPr/>
              </p14:nvContentPartPr>
              <p14:xfrm>
                <a:off x="6159868" y="1718553"/>
                <a:ext cx="22320" cy="1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98D654-94DB-21EA-D2A8-13E36479C5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41868" y="1700553"/>
                  <a:ext cx="57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17860EB-6E04-95B1-C596-E790D5C56B18}"/>
                    </a:ext>
                  </a:extLst>
                </p14:cNvPr>
                <p14:cNvContentPartPr/>
                <p14:nvPr/>
              </p14:nvContentPartPr>
              <p14:xfrm>
                <a:off x="6387388" y="1755633"/>
                <a:ext cx="205920" cy="160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17860EB-6E04-95B1-C596-E790D5C56B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69388" y="1737633"/>
                  <a:ext cx="241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26136E-5264-F51F-DB62-5F98F9A882DE}"/>
                    </a:ext>
                  </a:extLst>
                </p14:cNvPr>
                <p14:cNvContentPartPr/>
                <p14:nvPr/>
              </p14:nvContentPartPr>
              <p14:xfrm>
                <a:off x="6682228" y="1802793"/>
                <a:ext cx="983160" cy="156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26136E-5264-F51F-DB62-5F98F9A882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64588" y="1784793"/>
                  <a:ext cx="1018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F0ED92-7EC2-A5C8-E61A-2106D6FDCDFC}"/>
                    </a:ext>
                  </a:extLst>
                </p14:cNvPr>
                <p14:cNvContentPartPr/>
                <p14:nvPr/>
              </p14:nvContentPartPr>
              <p14:xfrm>
                <a:off x="7663588" y="1764633"/>
                <a:ext cx="450360" cy="37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F0ED92-7EC2-A5C8-E61A-2106D6FDCD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45948" y="1746993"/>
                  <a:ext cx="4860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AEDDF8-603D-3E8E-485E-2958212B0251}"/>
                    </a:ext>
                  </a:extLst>
                </p14:cNvPr>
                <p14:cNvContentPartPr/>
                <p14:nvPr/>
              </p14:nvContentPartPr>
              <p14:xfrm>
                <a:off x="8243188" y="1707033"/>
                <a:ext cx="42120" cy="25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AEDDF8-603D-3E8E-485E-2958212B0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25548" y="1689393"/>
                  <a:ext cx="77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B9B2DF2-9892-DC53-99DD-D9DB32ADF466}"/>
                    </a:ext>
                  </a:extLst>
                </p14:cNvPr>
                <p14:cNvContentPartPr/>
                <p14:nvPr/>
              </p14:nvContentPartPr>
              <p14:xfrm>
                <a:off x="8437948" y="1866513"/>
                <a:ext cx="153720" cy="111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B9B2DF2-9892-DC53-99DD-D9DB32ADF4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20308" y="1848513"/>
                  <a:ext cx="189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C32EA7-44E3-526A-6CBC-D866E7F6137E}"/>
                    </a:ext>
                  </a:extLst>
                </p14:cNvPr>
                <p14:cNvContentPartPr/>
                <p14:nvPr/>
              </p14:nvContentPartPr>
              <p14:xfrm>
                <a:off x="8795788" y="1762473"/>
                <a:ext cx="47160" cy="192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C32EA7-44E3-526A-6CBC-D866E7F613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7788" y="1744833"/>
                  <a:ext cx="82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8B3C17-BA06-58D7-86B8-D6DDE6AA0A3F}"/>
                    </a:ext>
                  </a:extLst>
                </p14:cNvPr>
                <p14:cNvContentPartPr/>
                <p14:nvPr/>
              </p14:nvContentPartPr>
              <p14:xfrm>
                <a:off x="8685268" y="1855353"/>
                <a:ext cx="322560" cy="43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8B3C17-BA06-58D7-86B8-D6DDE6AA0A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67268" y="1837713"/>
                  <a:ext cx="358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CB1A4A-A1DE-4E7C-7525-87EB55ED57FD}"/>
                    </a:ext>
                  </a:extLst>
                </p14:cNvPr>
                <p14:cNvContentPartPr/>
                <p14:nvPr/>
              </p14:nvContentPartPr>
              <p14:xfrm>
                <a:off x="4376788" y="2027433"/>
                <a:ext cx="2238480" cy="74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CB1A4A-A1DE-4E7C-7525-87EB55ED57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58788" y="2009793"/>
                  <a:ext cx="2274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E37D22-4008-D98D-7A85-713D635D26BD}"/>
                    </a:ext>
                  </a:extLst>
                </p14:cNvPr>
                <p14:cNvContentPartPr/>
                <p14:nvPr/>
              </p14:nvContentPartPr>
              <p14:xfrm>
                <a:off x="7818388" y="2172513"/>
                <a:ext cx="1488240" cy="32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E37D22-4008-D98D-7A85-713D635D26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00388" y="2154873"/>
                  <a:ext cx="15238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25527A-C58A-84A0-5175-5DBEE3970F93}"/>
              </a:ext>
            </a:extLst>
          </p:cNvPr>
          <p:cNvGrpSpPr/>
          <p:nvPr/>
        </p:nvGrpSpPr>
        <p:grpSpPr>
          <a:xfrm>
            <a:off x="5205868" y="4758393"/>
            <a:ext cx="1161000" cy="418680"/>
            <a:chOff x="5205868" y="4758393"/>
            <a:chExt cx="116100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3014B3-03B8-A227-3578-CBE3ECAB3D34}"/>
                    </a:ext>
                  </a:extLst>
                </p14:cNvPr>
                <p14:cNvContentPartPr/>
                <p14:nvPr/>
              </p14:nvContentPartPr>
              <p14:xfrm>
                <a:off x="5205868" y="4758393"/>
                <a:ext cx="354600" cy="353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3014B3-03B8-A227-3578-CBE3ECAB3D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87868" y="4740753"/>
                  <a:ext cx="390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91054C-630E-0762-6348-10F488AD861D}"/>
                    </a:ext>
                  </a:extLst>
                </p14:cNvPr>
                <p14:cNvContentPartPr/>
                <p14:nvPr/>
              </p14:nvContentPartPr>
              <p14:xfrm>
                <a:off x="5256628" y="4923633"/>
                <a:ext cx="290160" cy="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91054C-630E-0762-6348-10F488AD86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38628" y="4905633"/>
                  <a:ext cx="325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2C09B1-A5AD-6843-F67B-1F87C885CBCE}"/>
                    </a:ext>
                  </a:extLst>
                </p14:cNvPr>
                <p14:cNvContentPartPr/>
                <p14:nvPr/>
              </p14:nvContentPartPr>
              <p14:xfrm>
                <a:off x="5533468" y="4937673"/>
                <a:ext cx="186120" cy="115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2C09B1-A5AD-6843-F67B-1F87C885CBC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15468" y="4919673"/>
                  <a:ext cx="221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97B3939-1BAA-51B2-7D44-4B2D9A4E3DE3}"/>
                    </a:ext>
                  </a:extLst>
                </p14:cNvPr>
                <p14:cNvContentPartPr/>
                <p14:nvPr/>
              </p14:nvContentPartPr>
              <p14:xfrm>
                <a:off x="5810308" y="4942353"/>
                <a:ext cx="230400" cy="97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97B3939-1BAA-51B2-7D44-4B2D9A4E3D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92668" y="4924353"/>
                  <a:ext cx="266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11B363-D9C3-457F-4D7D-F39F73CA4004}"/>
                    </a:ext>
                  </a:extLst>
                </p14:cNvPr>
                <p14:cNvContentPartPr/>
                <p14:nvPr/>
              </p14:nvContentPartPr>
              <p14:xfrm>
                <a:off x="6302788" y="4778553"/>
                <a:ext cx="8280" cy="55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11B363-D9C3-457F-4D7D-F39F73CA400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85148" y="4760553"/>
                  <a:ext cx="43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E70E53C-C8F2-97BB-1875-9728DB32B4FE}"/>
                    </a:ext>
                  </a:extLst>
                </p14:cNvPr>
                <p14:cNvContentPartPr/>
                <p14:nvPr/>
              </p14:nvContentPartPr>
              <p14:xfrm>
                <a:off x="6319348" y="4801233"/>
                <a:ext cx="47520" cy="37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E70E53C-C8F2-97BB-1875-9728DB32B4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01708" y="4783233"/>
                  <a:ext cx="8316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85F1D99-2067-4BEA-300B-458CE0703FBF}"/>
              </a:ext>
            </a:extLst>
          </p:cNvPr>
          <p:cNvGrpSpPr/>
          <p:nvPr/>
        </p:nvGrpSpPr>
        <p:grpSpPr>
          <a:xfrm>
            <a:off x="2931388" y="2709273"/>
            <a:ext cx="817560" cy="446040"/>
            <a:chOff x="2931388" y="2709273"/>
            <a:chExt cx="81756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AB23A1-89CD-F38F-55A8-C7FD5058B527}"/>
                    </a:ext>
                  </a:extLst>
                </p14:cNvPr>
                <p14:cNvContentPartPr/>
                <p14:nvPr/>
              </p14:nvContentPartPr>
              <p14:xfrm>
                <a:off x="2931388" y="2709273"/>
                <a:ext cx="322200" cy="446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AB23A1-89CD-F38F-55A8-C7FD5058B5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13748" y="2691273"/>
                  <a:ext cx="3578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3F0A7F-1606-DB02-3CB7-BA1DC320D266}"/>
                    </a:ext>
                  </a:extLst>
                </p14:cNvPr>
                <p14:cNvContentPartPr/>
                <p14:nvPr/>
              </p14:nvContentPartPr>
              <p14:xfrm>
                <a:off x="3363028" y="2850033"/>
                <a:ext cx="205560" cy="12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3F0A7F-1606-DB02-3CB7-BA1DC320D2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45028" y="2832033"/>
                  <a:ext cx="241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48CF2E-8ED9-175A-63ED-4760F6735FAC}"/>
                    </a:ext>
                  </a:extLst>
                </p14:cNvPr>
                <p14:cNvContentPartPr/>
                <p14:nvPr/>
              </p14:nvContentPartPr>
              <p14:xfrm>
                <a:off x="3411988" y="2734113"/>
                <a:ext cx="336960" cy="31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48CF2E-8ED9-175A-63ED-4760F6735F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94348" y="2716473"/>
                  <a:ext cx="372600" cy="35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BD0B6B5-0C8A-B6E5-3F8A-E21355C26E70}"/>
                  </a:ext>
                </a:extLst>
              </p14:cNvPr>
              <p14:cNvContentPartPr/>
              <p14:nvPr/>
            </p14:nvContentPartPr>
            <p14:xfrm>
              <a:off x="8319868" y="2970993"/>
              <a:ext cx="266400" cy="4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BD0B6B5-0C8A-B6E5-3F8A-E21355C26E7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02228" y="2953353"/>
                <a:ext cx="30204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9EF8C972-CC6F-6183-8865-C1D66433CEE4}"/>
              </a:ext>
            </a:extLst>
          </p:cNvPr>
          <p:cNvGrpSpPr/>
          <p:nvPr/>
        </p:nvGrpSpPr>
        <p:grpSpPr>
          <a:xfrm>
            <a:off x="9407788" y="2971353"/>
            <a:ext cx="1203840" cy="453240"/>
            <a:chOff x="9407788" y="2971353"/>
            <a:chExt cx="120384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2268BC4-69D2-933F-D220-241F951E1F29}"/>
                    </a:ext>
                  </a:extLst>
                </p14:cNvPr>
                <p14:cNvContentPartPr/>
                <p14:nvPr/>
              </p14:nvContentPartPr>
              <p14:xfrm>
                <a:off x="9585988" y="2971353"/>
                <a:ext cx="511560" cy="453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2268BC4-69D2-933F-D220-241F951E1F2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67988" y="2953713"/>
                  <a:ext cx="5472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329521B-359F-12BE-31CD-B9530D6AF880}"/>
                    </a:ext>
                  </a:extLst>
                </p14:cNvPr>
                <p14:cNvContentPartPr/>
                <p14:nvPr/>
              </p14:nvContentPartPr>
              <p14:xfrm>
                <a:off x="9407788" y="3190953"/>
                <a:ext cx="387720" cy="14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329521B-359F-12BE-31CD-B9530D6AF8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90148" y="3173313"/>
                  <a:ext cx="423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FB606EC-96A1-4EFF-F94F-86967D644AFF}"/>
                    </a:ext>
                  </a:extLst>
                </p14:cNvPr>
                <p14:cNvContentPartPr/>
                <p14:nvPr/>
              </p14:nvContentPartPr>
              <p14:xfrm>
                <a:off x="9743308" y="3201033"/>
                <a:ext cx="186120" cy="14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FB606EC-96A1-4EFF-F94F-86967D644A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25308" y="3183033"/>
                  <a:ext cx="221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35C8C9-6A40-4B65-9CD3-B49F8F389937}"/>
                    </a:ext>
                  </a:extLst>
                </p14:cNvPr>
                <p14:cNvContentPartPr/>
                <p14:nvPr/>
              </p14:nvContentPartPr>
              <p14:xfrm>
                <a:off x="10002868" y="3222993"/>
                <a:ext cx="233640" cy="117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35C8C9-6A40-4B65-9CD3-B49F8F3899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84868" y="3204993"/>
                  <a:ext cx="269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781C02-D1BF-1DA2-285C-6BDEC1A5CB10}"/>
                    </a:ext>
                  </a:extLst>
                </p14:cNvPr>
                <p14:cNvContentPartPr/>
                <p14:nvPr/>
              </p14:nvContentPartPr>
              <p14:xfrm>
                <a:off x="10343788" y="3128673"/>
                <a:ext cx="267840" cy="28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781C02-D1BF-1DA2-285C-6BDEC1A5CB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25788" y="3111033"/>
                  <a:ext cx="30348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D50E0CD-C7BC-A9E1-3C47-E6E9338FB9FD}"/>
              </a:ext>
            </a:extLst>
          </p:cNvPr>
          <p:cNvGrpSpPr/>
          <p:nvPr/>
        </p:nvGrpSpPr>
        <p:grpSpPr>
          <a:xfrm>
            <a:off x="8093788" y="2829873"/>
            <a:ext cx="220320" cy="222120"/>
            <a:chOff x="8093788" y="2829873"/>
            <a:chExt cx="22032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D2E205C-DBFB-2047-48D7-BBACAE26D556}"/>
                    </a:ext>
                  </a:extLst>
                </p14:cNvPr>
                <p14:cNvContentPartPr/>
                <p14:nvPr/>
              </p14:nvContentPartPr>
              <p14:xfrm>
                <a:off x="8093788" y="2829873"/>
                <a:ext cx="186840" cy="222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2E205C-DBFB-2047-48D7-BBACAE26D55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76148" y="2812233"/>
                  <a:ext cx="222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01C9B2-8115-151A-B99E-8B4CA94A1D52}"/>
                    </a:ext>
                  </a:extLst>
                </p14:cNvPr>
                <p14:cNvContentPartPr/>
                <p14:nvPr/>
              </p14:nvContentPartPr>
              <p14:xfrm>
                <a:off x="8179828" y="2964873"/>
                <a:ext cx="134280" cy="13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01C9B2-8115-151A-B99E-8B4CA94A1D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61828" y="2947233"/>
                  <a:ext cx="1699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450A6D-3652-F9BF-A838-B5108DBF2DD5}"/>
              </a:ext>
            </a:extLst>
          </p:cNvPr>
          <p:cNvGrpSpPr/>
          <p:nvPr/>
        </p:nvGrpSpPr>
        <p:grpSpPr>
          <a:xfrm>
            <a:off x="7944028" y="3318393"/>
            <a:ext cx="601200" cy="219600"/>
            <a:chOff x="7944028" y="3318393"/>
            <a:chExt cx="6012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36A56F-0C42-5CDC-8E30-0001EEAF68B8}"/>
                    </a:ext>
                  </a:extLst>
                </p14:cNvPr>
                <p14:cNvContentPartPr/>
                <p14:nvPr/>
              </p14:nvContentPartPr>
              <p14:xfrm>
                <a:off x="8352628" y="3445113"/>
                <a:ext cx="31680" cy="1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36A56F-0C42-5CDC-8E30-0001EEAF68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34628" y="3427113"/>
                  <a:ext cx="67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51D7327-43E8-6F83-0455-E8255D11BA4D}"/>
                    </a:ext>
                  </a:extLst>
                </p14:cNvPr>
                <p14:cNvContentPartPr/>
                <p14:nvPr/>
              </p14:nvContentPartPr>
              <p14:xfrm>
                <a:off x="8274508" y="3448353"/>
                <a:ext cx="10800" cy="10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51D7327-43E8-6F83-0455-E8255D11BA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56868" y="3430353"/>
                  <a:ext cx="46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126F69-2590-E455-0D23-685BAEE6F37A}"/>
                    </a:ext>
                  </a:extLst>
                </p14:cNvPr>
                <p14:cNvContentPartPr/>
                <p14:nvPr/>
              </p14:nvContentPartPr>
              <p14:xfrm>
                <a:off x="8379988" y="3444393"/>
                <a:ext cx="9360" cy="1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126F69-2590-E455-0D23-685BAEE6F3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61988" y="3426393"/>
                  <a:ext cx="45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9D8C44-E734-905F-5279-68A1C959A842}"/>
                    </a:ext>
                  </a:extLst>
                </p14:cNvPr>
                <p14:cNvContentPartPr/>
                <p14:nvPr/>
              </p14:nvContentPartPr>
              <p14:xfrm>
                <a:off x="8540908" y="3454473"/>
                <a:ext cx="4320" cy="1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9D8C44-E734-905F-5279-68A1C959A8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23268" y="3436473"/>
                  <a:ext cx="3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5FF6391-8F36-0849-826B-1D4B813F8EF7}"/>
                    </a:ext>
                  </a:extLst>
                </p14:cNvPr>
                <p14:cNvContentPartPr/>
                <p14:nvPr/>
              </p14:nvContentPartPr>
              <p14:xfrm>
                <a:off x="7944028" y="3331713"/>
                <a:ext cx="99720" cy="20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5FF6391-8F36-0849-826B-1D4B813F8E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26028" y="3314073"/>
                  <a:ext cx="135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710F02-BEEC-283D-FE79-33CB8911A253}"/>
                    </a:ext>
                  </a:extLst>
                </p14:cNvPr>
                <p14:cNvContentPartPr/>
                <p14:nvPr/>
              </p14:nvContentPartPr>
              <p14:xfrm>
                <a:off x="7948348" y="3318393"/>
                <a:ext cx="263880" cy="21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710F02-BEEC-283D-FE79-33CB8911A2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30348" y="3300753"/>
                  <a:ext cx="2995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39D389-F655-E676-93D3-FF5C2F27CC33}"/>
              </a:ext>
            </a:extLst>
          </p:cNvPr>
          <p:cNvGrpSpPr/>
          <p:nvPr/>
        </p:nvGrpSpPr>
        <p:grpSpPr>
          <a:xfrm>
            <a:off x="4603948" y="4067913"/>
            <a:ext cx="234360" cy="518400"/>
            <a:chOff x="4603948" y="4067913"/>
            <a:chExt cx="23436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F4859BD-E5E1-3750-F1B5-BBD430658C0D}"/>
                    </a:ext>
                  </a:extLst>
                </p14:cNvPr>
                <p14:cNvContentPartPr/>
                <p14:nvPr/>
              </p14:nvContentPartPr>
              <p14:xfrm>
                <a:off x="4773148" y="4067913"/>
                <a:ext cx="32760" cy="208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F4859BD-E5E1-3750-F1B5-BBD430658C0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55148" y="4050273"/>
                  <a:ext cx="68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CB21DE-1E0A-2D7A-0923-32232CC481E7}"/>
                    </a:ext>
                  </a:extLst>
                </p14:cNvPr>
                <p14:cNvContentPartPr/>
                <p14:nvPr/>
              </p14:nvContentPartPr>
              <p14:xfrm>
                <a:off x="4606828" y="4564713"/>
                <a:ext cx="30240" cy="12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CB21DE-1E0A-2D7A-0923-32232CC481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88828" y="4546713"/>
                  <a:ext cx="65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F02B064-DF39-51F1-95D6-FDEFEB516E3B}"/>
                    </a:ext>
                  </a:extLst>
                </p14:cNvPr>
                <p14:cNvContentPartPr/>
                <p14:nvPr/>
              </p14:nvContentPartPr>
              <p14:xfrm>
                <a:off x="4603948" y="4373553"/>
                <a:ext cx="213840" cy="212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F02B064-DF39-51F1-95D6-FDEFEB516E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86308" y="4355913"/>
                  <a:ext cx="249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800E98-B8EE-AA09-6EBE-2DA8D0F11361}"/>
                    </a:ext>
                  </a:extLst>
                </p14:cNvPr>
                <p14:cNvContentPartPr/>
                <p14:nvPr/>
              </p14:nvContentPartPr>
              <p14:xfrm>
                <a:off x="4697548" y="4457793"/>
                <a:ext cx="140760" cy="34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800E98-B8EE-AA09-6EBE-2DA8D0F113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79908" y="4439793"/>
                  <a:ext cx="1764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7BA09E0-7FBE-6664-493C-922CFF453072}"/>
              </a:ext>
            </a:extLst>
          </p:cNvPr>
          <p:cNvGrpSpPr/>
          <p:nvPr/>
        </p:nvGrpSpPr>
        <p:grpSpPr>
          <a:xfrm>
            <a:off x="6492508" y="4148913"/>
            <a:ext cx="268200" cy="517680"/>
            <a:chOff x="6492508" y="4148913"/>
            <a:chExt cx="268200" cy="51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BD0C24-EDD9-326B-E44E-61EFA0849320}"/>
                    </a:ext>
                  </a:extLst>
                </p14:cNvPr>
                <p14:cNvContentPartPr/>
                <p14:nvPr/>
              </p14:nvContentPartPr>
              <p14:xfrm>
                <a:off x="6617428" y="4148913"/>
                <a:ext cx="31680" cy="180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BD0C24-EDD9-326B-E44E-61EFA08493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99428" y="4130913"/>
                  <a:ext cx="67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DE9EFB0-BFB7-460C-56D1-AAC8976918C8}"/>
                    </a:ext>
                  </a:extLst>
                </p14:cNvPr>
                <p14:cNvContentPartPr/>
                <p14:nvPr/>
              </p14:nvContentPartPr>
              <p14:xfrm>
                <a:off x="6492508" y="4421433"/>
                <a:ext cx="268200" cy="245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DE9EFB0-BFB7-460C-56D1-AAC8976918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74868" y="4403793"/>
                  <a:ext cx="3038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F6015AE-4D0E-E22F-7B77-4E95CB5A18F1}"/>
              </a:ext>
            </a:extLst>
          </p:cNvPr>
          <p:cNvGrpSpPr/>
          <p:nvPr/>
        </p:nvGrpSpPr>
        <p:grpSpPr>
          <a:xfrm>
            <a:off x="4853428" y="2555553"/>
            <a:ext cx="1866960" cy="225000"/>
            <a:chOff x="4853428" y="2555553"/>
            <a:chExt cx="186696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1E900C-1C67-1C66-56E6-63BA7F48FC90}"/>
                    </a:ext>
                  </a:extLst>
                </p14:cNvPr>
                <p14:cNvContentPartPr/>
                <p14:nvPr/>
              </p14:nvContentPartPr>
              <p14:xfrm>
                <a:off x="4853428" y="2555553"/>
                <a:ext cx="90000" cy="77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1E900C-1C67-1C66-56E6-63BA7F48FC9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35788" y="2537553"/>
                  <a:ext cx="125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1BE493F-557B-7AAE-25E6-AA02BFAB5BA8}"/>
                    </a:ext>
                  </a:extLst>
                </p14:cNvPr>
                <p14:cNvContentPartPr/>
                <p14:nvPr/>
              </p14:nvContentPartPr>
              <p14:xfrm>
                <a:off x="6595468" y="2689833"/>
                <a:ext cx="124920" cy="90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1BE493F-557B-7AAE-25E6-AA02BFAB5BA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77468" y="2671833"/>
                  <a:ext cx="160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5A8A10-3B1F-0D81-F0E1-1BD8D84FEA3F}"/>
                    </a:ext>
                  </a:extLst>
                </p14:cNvPr>
                <p14:cNvContentPartPr/>
                <p14:nvPr/>
              </p14:nvContentPartPr>
              <p14:xfrm>
                <a:off x="5014708" y="2625393"/>
                <a:ext cx="1612800" cy="69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5A8A10-3B1F-0D81-F0E1-1BD8D84FEA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997068" y="2607753"/>
                  <a:ext cx="16484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3387BD1-6448-0F9A-B8F7-7A44BAD71256}"/>
              </a:ext>
            </a:extLst>
          </p:cNvPr>
          <p:cNvGrpSpPr/>
          <p:nvPr/>
        </p:nvGrpSpPr>
        <p:grpSpPr>
          <a:xfrm>
            <a:off x="4818508" y="3424593"/>
            <a:ext cx="1870920" cy="194400"/>
            <a:chOff x="4818508" y="3424593"/>
            <a:chExt cx="187092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D26E44C-61B7-2B6B-13F3-1DB7CFBE061F}"/>
                    </a:ext>
                  </a:extLst>
                </p14:cNvPr>
                <p14:cNvContentPartPr/>
                <p14:nvPr/>
              </p14:nvContentPartPr>
              <p14:xfrm>
                <a:off x="4818508" y="3424593"/>
                <a:ext cx="74880" cy="72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D26E44C-61B7-2B6B-13F3-1DB7CFBE061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00508" y="3406593"/>
                  <a:ext cx="110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B8E476B-9309-B093-2CC2-7FF1FB301DB1}"/>
                    </a:ext>
                  </a:extLst>
                </p14:cNvPr>
                <p14:cNvContentPartPr/>
                <p14:nvPr/>
              </p14:nvContentPartPr>
              <p14:xfrm>
                <a:off x="6632908" y="3568233"/>
                <a:ext cx="56520" cy="50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B8E476B-9309-B093-2CC2-7FF1FB301D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14908" y="3550233"/>
                  <a:ext cx="92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A54590A-9D14-8160-52A0-FB78D7B14A3F}"/>
                    </a:ext>
                  </a:extLst>
                </p14:cNvPr>
                <p14:cNvContentPartPr/>
                <p14:nvPr/>
              </p14:nvContentPartPr>
              <p14:xfrm>
                <a:off x="5073388" y="3489033"/>
                <a:ext cx="21240" cy="13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A54590A-9D14-8160-52A0-FB78D7B14A3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55388" y="3471393"/>
                  <a:ext cx="56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7C48B40-F88A-B9E3-F1E2-10F992924179}"/>
                    </a:ext>
                  </a:extLst>
                </p14:cNvPr>
                <p14:cNvContentPartPr/>
                <p14:nvPr/>
              </p14:nvContentPartPr>
              <p14:xfrm>
                <a:off x="5287588" y="3486513"/>
                <a:ext cx="18720" cy="24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7C48B40-F88A-B9E3-F1E2-10F99292417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69948" y="3468513"/>
                  <a:ext cx="54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B6E5D3-B927-34CA-5F35-0FFF829C1F96}"/>
                    </a:ext>
                  </a:extLst>
                </p14:cNvPr>
                <p14:cNvContentPartPr/>
                <p14:nvPr/>
              </p14:nvContentPartPr>
              <p14:xfrm>
                <a:off x="5490628" y="3503073"/>
                <a:ext cx="44640" cy="34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B6E5D3-B927-34CA-5F35-0FFF829C1F9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72628" y="3485433"/>
                  <a:ext cx="80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9B4C53-DAEB-70B7-4877-AFEB603B5A0E}"/>
                    </a:ext>
                  </a:extLst>
                </p14:cNvPr>
                <p14:cNvContentPartPr/>
                <p14:nvPr/>
              </p14:nvContentPartPr>
              <p14:xfrm>
                <a:off x="5738668" y="3517113"/>
                <a:ext cx="307080" cy="46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9B4C53-DAEB-70B7-4877-AFEB603B5A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21028" y="3499473"/>
                  <a:ext cx="342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16ECEA0-8C5F-0214-8DB4-FC6C88981C6B}"/>
                    </a:ext>
                  </a:extLst>
                </p14:cNvPr>
                <p14:cNvContentPartPr/>
                <p14:nvPr/>
              </p14:nvContentPartPr>
              <p14:xfrm>
                <a:off x="6224668" y="3534033"/>
                <a:ext cx="53640" cy="18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16ECEA0-8C5F-0214-8DB4-FC6C88981C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07028" y="3516033"/>
                  <a:ext cx="89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6445D8-B554-6285-D9CB-A90FF1AC1A3C}"/>
                    </a:ext>
                  </a:extLst>
                </p14:cNvPr>
                <p14:cNvContentPartPr/>
                <p14:nvPr/>
              </p14:nvContentPartPr>
              <p14:xfrm>
                <a:off x="6480988" y="3534033"/>
                <a:ext cx="57600" cy="32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6445D8-B554-6285-D9CB-A90FF1AC1A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62988" y="3516033"/>
                  <a:ext cx="932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3918FF2-C82E-B7C4-825C-9064011F6330}"/>
              </a:ext>
            </a:extLst>
          </p:cNvPr>
          <p:cNvGrpSpPr/>
          <p:nvPr/>
        </p:nvGrpSpPr>
        <p:grpSpPr>
          <a:xfrm>
            <a:off x="1583548" y="5362473"/>
            <a:ext cx="1395000" cy="846360"/>
            <a:chOff x="1583548" y="5362473"/>
            <a:chExt cx="1395000" cy="84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DEE1EA-B2E0-45B4-173D-E94733207DCC}"/>
                    </a:ext>
                  </a:extLst>
                </p14:cNvPr>
                <p14:cNvContentPartPr/>
                <p14:nvPr/>
              </p14:nvContentPartPr>
              <p14:xfrm>
                <a:off x="1583548" y="5362473"/>
                <a:ext cx="1395000" cy="846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DEE1EA-B2E0-45B4-173D-E94733207DC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65548" y="5344473"/>
                  <a:ext cx="143064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90AA078-D28E-CEA5-4042-93B21B74A8BE}"/>
                    </a:ext>
                  </a:extLst>
                </p14:cNvPr>
                <p14:cNvContentPartPr/>
                <p14:nvPr/>
              </p14:nvContentPartPr>
              <p14:xfrm>
                <a:off x="1998988" y="5416113"/>
                <a:ext cx="705240" cy="282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90AA078-D28E-CEA5-4042-93B21B74A8B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81348" y="5398473"/>
                  <a:ext cx="740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CEC94B-C561-02A6-EF46-E4A359814FDA}"/>
                    </a:ext>
                  </a:extLst>
                </p14:cNvPr>
                <p14:cNvContentPartPr/>
                <p14:nvPr/>
              </p14:nvContentPartPr>
              <p14:xfrm>
                <a:off x="2082508" y="5863233"/>
                <a:ext cx="52200" cy="37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CEC94B-C561-02A6-EF46-E4A359814FD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64868" y="5845593"/>
                  <a:ext cx="87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A77A306-BFDF-D539-86C7-BCAB13ED7770}"/>
                    </a:ext>
                  </a:extLst>
                </p14:cNvPr>
                <p14:cNvContentPartPr/>
                <p14:nvPr/>
              </p14:nvContentPartPr>
              <p14:xfrm>
                <a:off x="2297068" y="5834433"/>
                <a:ext cx="360" cy="3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A77A306-BFDF-D539-86C7-BCAB13ED77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79068" y="5816793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2AD2E2E-3213-9408-462D-0F9B4C36DE5F}"/>
                    </a:ext>
                  </a:extLst>
                </p14:cNvPr>
                <p14:cNvContentPartPr/>
                <p14:nvPr/>
              </p14:nvContentPartPr>
              <p14:xfrm>
                <a:off x="2442508" y="5768913"/>
                <a:ext cx="19800" cy="9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2AD2E2E-3213-9408-462D-0F9B4C36DE5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24868" y="5751273"/>
                  <a:ext cx="55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B11D849-CF89-A2AE-2FCB-7C8BE8E42E6D}"/>
                    </a:ext>
                  </a:extLst>
                </p14:cNvPr>
                <p14:cNvContentPartPr/>
                <p14:nvPr/>
              </p14:nvContentPartPr>
              <p14:xfrm>
                <a:off x="2569948" y="5721753"/>
                <a:ext cx="28800" cy="5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B11D849-CF89-A2AE-2FCB-7C8BE8E42E6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51948" y="5703753"/>
                  <a:ext cx="64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3C717F4-E30A-A1BD-33C4-A5DCA3D3B83E}"/>
                    </a:ext>
                  </a:extLst>
                </p14:cNvPr>
                <p14:cNvContentPartPr/>
                <p14:nvPr/>
              </p14:nvContentPartPr>
              <p14:xfrm>
                <a:off x="2768668" y="5648673"/>
                <a:ext cx="6840" cy="5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3C717F4-E30A-A1BD-33C4-A5DCA3D3B8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51028" y="5631033"/>
                  <a:ext cx="424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F4A9900-9158-DFF3-1EFB-CB1BDF9667CF}"/>
              </a:ext>
            </a:extLst>
          </p:cNvPr>
          <p:cNvGrpSpPr/>
          <p:nvPr/>
        </p:nvGrpSpPr>
        <p:grpSpPr>
          <a:xfrm>
            <a:off x="4215508" y="5389113"/>
            <a:ext cx="1496520" cy="758160"/>
            <a:chOff x="4215508" y="5389113"/>
            <a:chExt cx="1496520" cy="75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53E35AA-60E0-CEA2-D3B8-814A15569955}"/>
                    </a:ext>
                  </a:extLst>
                </p14:cNvPr>
                <p14:cNvContentPartPr/>
                <p14:nvPr/>
              </p14:nvContentPartPr>
              <p14:xfrm>
                <a:off x="4215508" y="5389113"/>
                <a:ext cx="1496520" cy="758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53E35AA-60E0-CEA2-D3B8-814A1556995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97508" y="5371113"/>
                  <a:ext cx="153216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CD3BC4F-8EFE-3EC2-4B93-4C29CA515796}"/>
                    </a:ext>
                  </a:extLst>
                </p14:cNvPr>
                <p14:cNvContentPartPr/>
                <p14:nvPr/>
              </p14:nvContentPartPr>
              <p14:xfrm>
                <a:off x="4619788" y="5438073"/>
                <a:ext cx="789480" cy="403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CD3BC4F-8EFE-3EC2-4B93-4C29CA51579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01788" y="5420073"/>
                  <a:ext cx="825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C63BE55-558B-A677-08AF-DD32334246C9}"/>
                    </a:ext>
                  </a:extLst>
                </p14:cNvPr>
                <p14:cNvContentPartPr/>
                <p14:nvPr/>
              </p14:nvContentPartPr>
              <p14:xfrm>
                <a:off x="4790068" y="5408913"/>
                <a:ext cx="17280" cy="14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C63BE55-558B-A677-08AF-DD32334246C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72068" y="5390913"/>
                  <a:ext cx="5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DBD8AE4-C2D0-C286-DFD2-B26F0A964391}"/>
                    </a:ext>
                  </a:extLst>
                </p14:cNvPr>
                <p14:cNvContentPartPr/>
                <p14:nvPr/>
              </p14:nvContentPartPr>
              <p14:xfrm>
                <a:off x="4908148" y="5525193"/>
                <a:ext cx="39240" cy="13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DBD8AE4-C2D0-C286-DFD2-B26F0A96439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890508" y="5507193"/>
                  <a:ext cx="74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6AD9478-0BE4-8B2F-A8A5-E6FB6C0EB80A}"/>
                    </a:ext>
                  </a:extLst>
                </p14:cNvPr>
                <p14:cNvContentPartPr/>
                <p14:nvPr/>
              </p14:nvContentPartPr>
              <p14:xfrm>
                <a:off x="5030188" y="5624553"/>
                <a:ext cx="38160" cy="24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6AD9478-0BE4-8B2F-A8A5-E6FB6C0EB80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12548" y="5606913"/>
                  <a:ext cx="73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448176-BF6B-9C27-F1E5-81DD35A8CB15}"/>
                    </a:ext>
                  </a:extLst>
                </p14:cNvPr>
                <p14:cNvContentPartPr/>
                <p14:nvPr/>
              </p14:nvContentPartPr>
              <p14:xfrm>
                <a:off x="5177068" y="5722833"/>
                <a:ext cx="27720" cy="9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448176-BF6B-9C27-F1E5-81DD35A8CB1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159428" y="5705193"/>
                  <a:ext cx="63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26CDD6-0354-81A7-EDDB-EE12BA1697B8}"/>
                    </a:ext>
                  </a:extLst>
                </p14:cNvPr>
                <p14:cNvContentPartPr/>
                <p14:nvPr/>
              </p14:nvContentPartPr>
              <p14:xfrm>
                <a:off x="5310988" y="5838033"/>
                <a:ext cx="42120" cy="7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26CDD6-0354-81A7-EDDB-EE12BA1697B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93348" y="5820033"/>
                  <a:ext cx="7776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970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35DAB7-F2F2-FB1F-D22C-6ACA424BF166}"/>
              </a:ext>
            </a:extLst>
          </p:cNvPr>
          <p:cNvGrpSpPr/>
          <p:nvPr/>
        </p:nvGrpSpPr>
        <p:grpSpPr>
          <a:xfrm>
            <a:off x="4017868" y="414993"/>
            <a:ext cx="2616120" cy="388440"/>
            <a:chOff x="4017868" y="414993"/>
            <a:chExt cx="261612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66E705F-2927-0BBD-013E-B466C969C716}"/>
                    </a:ext>
                  </a:extLst>
                </p14:cNvPr>
                <p14:cNvContentPartPr/>
                <p14:nvPr/>
              </p14:nvContentPartPr>
              <p14:xfrm>
                <a:off x="4017868" y="487713"/>
                <a:ext cx="400680" cy="310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66E705F-2927-0BBD-013E-B466C969C7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9868" y="469713"/>
                  <a:ext cx="4363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8E4D590-559C-73BF-8D87-0450B40B41F7}"/>
                    </a:ext>
                  </a:extLst>
                </p14:cNvPr>
                <p14:cNvContentPartPr/>
                <p14:nvPr/>
              </p14:nvContentPartPr>
              <p14:xfrm>
                <a:off x="4428628" y="553593"/>
                <a:ext cx="261720" cy="154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8E4D590-559C-73BF-8D87-0450B40B41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0628" y="535953"/>
                  <a:ext cx="297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E47827-606F-0AAC-046D-2DF14A02A21E}"/>
                    </a:ext>
                  </a:extLst>
                </p14:cNvPr>
                <p14:cNvContentPartPr/>
                <p14:nvPr/>
              </p14:nvContentPartPr>
              <p14:xfrm>
                <a:off x="4859908" y="522993"/>
                <a:ext cx="268200" cy="28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E47827-606F-0AAC-046D-2DF14A02A2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42268" y="505353"/>
                  <a:ext cx="303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5D21D1-21D5-C98D-6DFB-F613BD7BC875}"/>
                    </a:ext>
                  </a:extLst>
                </p14:cNvPr>
                <p14:cNvContentPartPr/>
                <p14:nvPr/>
              </p14:nvContentPartPr>
              <p14:xfrm>
                <a:off x="5163748" y="567633"/>
                <a:ext cx="268560" cy="116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5D21D1-21D5-C98D-6DFB-F613BD7BC8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6108" y="549993"/>
                  <a:ext cx="304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CA0658-44CB-952C-6C18-5C77C803DD09}"/>
                    </a:ext>
                  </a:extLst>
                </p14:cNvPr>
                <p14:cNvContentPartPr/>
                <p14:nvPr/>
              </p14:nvContentPartPr>
              <p14:xfrm>
                <a:off x="5493148" y="574833"/>
                <a:ext cx="140760" cy="13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CA0658-44CB-952C-6C18-5C77C803DD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75148" y="556833"/>
                  <a:ext cx="176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370637-878E-0E17-34B5-5468301D2495}"/>
                    </a:ext>
                  </a:extLst>
                </p14:cNvPr>
                <p14:cNvContentPartPr/>
                <p14:nvPr/>
              </p14:nvContentPartPr>
              <p14:xfrm>
                <a:off x="5744068" y="477273"/>
                <a:ext cx="90000" cy="20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370637-878E-0E17-34B5-5468301D24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26068" y="459273"/>
                  <a:ext cx="125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F60472-FD18-98AE-81EC-FDBB32F5B03C}"/>
                    </a:ext>
                  </a:extLst>
                </p14:cNvPr>
                <p14:cNvContentPartPr/>
                <p14:nvPr/>
              </p14:nvContentPartPr>
              <p14:xfrm>
                <a:off x="5937748" y="591393"/>
                <a:ext cx="334440" cy="13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F60472-FD18-98AE-81EC-FDBB32F5B0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9748" y="573393"/>
                  <a:ext cx="370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726975-E14B-147B-D2F7-70B5F51FF378}"/>
                    </a:ext>
                  </a:extLst>
                </p14:cNvPr>
                <p14:cNvContentPartPr/>
                <p14:nvPr/>
              </p14:nvContentPartPr>
              <p14:xfrm>
                <a:off x="6419428" y="414993"/>
                <a:ext cx="214560" cy="32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726975-E14B-147B-D2F7-70B5F51FF3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1788" y="397353"/>
                  <a:ext cx="25020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9AC08B-6A9D-F7D5-C8EA-9BAA827675DF}"/>
              </a:ext>
            </a:extLst>
          </p:cNvPr>
          <p:cNvGrpSpPr/>
          <p:nvPr/>
        </p:nvGrpSpPr>
        <p:grpSpPr>
          <a:xfrm>
            <a:off x="7352908" y="553953"/>
            <a:ext cx="2985840" cy="281880"/>
            <a:chOff x="7352908" y="553953"/>
            <a:chExt cx="29858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A9ACE7-96C7-F8F7-72D4-4CD41E422EAB}"/>
                    </a:ext>
                  </a:extLst>
                </p14:cNvPr>
                <p14:cNvContentPartPr/>
                <p14:nvPr/>
              </p14:nvContentPartPr>
              <p14:xfrm>
                <a:off x="7352908" y="583833"/>
                <a:ext cx="504720" cy="22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A9ACE7-96C7-F8F7-72D4-4CD41E422E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35268" y="565833"/>
                  <a:ext cx="540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77A3C0-BB3D-3B0B-FEA0-02FD08E4D73D}"/>
                    </a:ext>
                  </a:extLst>
                </p14:cNvPr>
                <p14:cNvContentPartPr/>
                <p14:nvPr/>
              </p14:nvContentPartPr>
              <p14:xfrm>
                <a:off x="8003788" y="575913"/>
                <a:ext cx="255600" cy="153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77A3C0-BB3D-3B0B-FEA0-02FD08E4D7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5788" y="558273"/>
                  <a:ext cx="291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F586A7-DAA2-76C6-767A-3C3881C3D7F8}"/>
                    </a:ext>
                  </a:extLst>
                </p14:cNvPr>
                <p14:cNvContentPartPr/>
                <p14:nvPr/>
              </p14:nvContentPartPr>
              <p14:xfrm>
                <a:off x="8349748" y="618393"/>
                <a:ext cx="173520" cy="131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F586A7-DAA2-76C6-767A-3C3881C3D7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32108" y="600393"/>
                  <a:ext cx="209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62F7B4-61FE-1E08-87DD-004D106E2079}"/>
                    </a:ext>
                  </a:extLst>
                </p14:cNvPr>
                <p14:cNvContentPartPr/>
                <p14:nvPr/>
              </p14:nvContentPartPr>
              <p14:xfrm>
                <a:off x="8679148" y="553953"/>
                <a:ext cx="167400" cy="240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62F7B4-61FE-1E08-87DD-004D106E20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61508" y="536313"/>
                  <a:ext cx="203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B57B40-497B-8E00-DF70-84A99409BEFD}"/>
                    </a:ext>
                  </a:extLst>
                </p14:cNvPr>
                <p14:cNvContentPartPr/>
                <p14:nvPr/>
              </p14:nvContentPartPr>
              <p14:xfrm>
                <a:off x="8960668" y="598233"/>
                <a:ext cx="1059480" cy="170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B57B40-497B-8E00-DF70-84A99409BE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43028" y="580593"/>
                  <a:ext cx="1095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5313B1-3963-23B3-D2A5-ACB18A04D009}"/>
                    </a:ext>
                  </a:extLst>
                </p14:cNvPr>
                <p14:cNvContentPartPr/>
                <p14:nvPr/>
              </p14:nvContentPartPr>
              <p14:xfrm>
                <a:off x="10140748" y="594633"/>
                <a:ext cx="198000" cy="24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5313B1-3963-23B3-D2A5-ACB18A04D0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23108" y="576993"/>
                  <a:ext cx="2336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FDC857-6385-CDBE-D208-E40234D6F0B5}"/>
              </a:ext>
            </a:extLst>
          </p:cNvPr>
          <p:cNvGrpSpPr/>
          <p:nvPr/>
        </p:nvGrpSpPr>
        <p:grpSpPr>
          <a:xfrm>
            <a:off x="3084388" y="466473"/>
            <a:ext cx="524160" cy="372960"/>
            <a:chOff x="3084388" y="466473"/>
            <a:chExt cx="52416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8EB6CA-A71B-352C-5AC0-18E71D8B03F6}"/>
                    </a:ext>
                  </a:extLst>
                </p14:cNvPr>
                <p14:cNvContentPartPr/>
                <p14:nvPr/>
              </p14:nvContentPartPr>
              <p14:xfrm>
                <a:off x="3313348" y="532713"/>
                <a:ext cx="108360" cy="207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8EB6CA-A71B-352C-5AC0-18E71D8B03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95708" y="514713"/>
                  <a:ext cx="144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701657-3466-D58C-9D25-E96306EEBDBA}"/>
                    </a:ext>
                  </a:extLst>
                </p14:cNvPr>
                <p14:cNvContentPartPr/>
                <p14:nvPr/>
              </p14:nvContentPartPr>
              <p14:xfrm>
                <a:off x="3084388" y="466473"/>
                <a:ext cx="524160" cy="37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701657-3466-D58C-9D25-E96306EEBD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66388" y="448833"/>
                  <a:ext cx="559800" cy="40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9E71D3-EC6A-6462-63B0-9D8337CEE917}"/>
              </a:ext>
            </a:extLst>
          </p:cNvPr>
          <p:cNvGrpSpPr/>
          <p:nvPr/>
        </p:nvGrpSpPr>
        <p:grpSpPr>
          <a:xfrm>
            <a:off x="2787028" y="1143633"/>
            <a:ext cx="953280" cy="554400"/>
            <a:chOff x="2787028" y="1143633"/>
            <a:chExt cx="95328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1E9498-C9CD-E108-F533-59269301DEEA}"/>
                    </a:ext>
                  </a:extLst>
                </p14:cNvPr>
                <p14:cNvContentPartPr/>
                <p14:nvPr/>
              </p14:nvContentPartPr>
              <p14:xfrm>
                <a:off x="3202468" y="1207713"/>
                <a:ext cx="282960" cy="352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1E9498-C9CD-E108-F533-59269301DE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84828" y="1189713"/>
                  <a:ext cx="3186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A8F94A-AEE1-7EC6-B72F-3CDB3D419239}"/>
                    </a:ext>
                  </a:extLst>
                </p14:cNvPr>
                <p14:cNvContentPartPr/>
                <p14:nvPr/>
              </p14:nvContentPartPr>
              <p14:xfrm>
                <a:off x="2787028" y="1143633"/>
                <a:ext cx="953280" cy="554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A8F94A-AEE1-7EC6-B72F-3CDB3D4192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69388" y="1125633"/>
                  <a:ext cx="988920" cy="59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E87B18E-F7C6-99CD-9AB0-896677C49842}"/>
              </a:ext>
            </a:extLst>
          </p:cNvPr>
          <p:cNvGrpSpPr/>
          <p:nvPr/>
        </p:nvGrpSpPr>
        <p:grpSpPr>
          <a:xfrm>
            <a:off x="4161148" y="1164873"/>
            <a:ext cx="2601360" cy="557280"/>
            <a:chOff x="4161148" y="1164873"/>
            <a:chExt cx="260136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38A4EA-0576-2A36-A8DF-43A6262C55C0}"/>
                    </a:ext>
                  </a:extLst>
                </p14:cNvPr>
                <p14:cNvContentPartPr/>
                <p14:nvPr/>
              </p14:nvContentPartPr>
              <p14:xfrm>
                <a:off x="4161148" y="1309953"/>
                <a:ext cx="353520" cy="22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38A4EA-0576-2A36-A8DF-43A6262C55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43508" y="1292313"/>
                  <a:ext cx="389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F6ACE2-4FED-0344-92AA-CB504C2F9AB4}"/>
                    </a:ext>
                  </a:extLst>
                </p14:cNvPr>
                <p14:cNvContentPartPr/>
                <p14:nvPr/>
              </p14:nvContentPartPr>
              <p14:xfrm>
                <a:off x="4588468" y="1268553"/>
                <a:ext cx="234360" cy="232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F6ACE2-4FED-0344-92AA-CB504C2F9A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70468" y="1250913"/>
                  <a:ext cx="270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04EBC9-8DE7-F28E-5C4D-7F5DBBEA7CB1}"/>
                    </a:ext>
                  </a:extLst>
                </p14:cNvPr>
                <p14:cNvContentPartPr/>
                <p14:nvPr/>
              </p14:nvContentPartPr>
              <p14:xfrm>
                <a:off x="4641748" y="1312113"/>
                <a:ext cx="223920" cy="20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04EBC9-8DE7-F28E-5C4D-7F5DBBEA7C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23748" y="1294113"/>
                  <a:ext cx="259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6528E4-1294-4725-09E5-A4467AF68034}"/>
                    </a:ext>
                  </a:extLst>
                </p14:cNvPr>
                <p14:cNvContentPartPr/>
                <p14:nvPr/>
              </p14:nvContentPartPr>
              <p14:xfrm>
                <a:off x="4984468" y="1349193"/>
                <a:ext cx="271080" cy="1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6528E4-1294-4725-09E5-A4467AF680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66468" y="1331553"/>
                  <a:ext cx="306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822C16-4DD1-2424-AB75-9FEECABFA34E}"/>
                    </a:ext>
                  </a:extLst>
                </p14:cNvPr>
                <p14:cNvContentPartPr/>
                <p14:nvPr/>
              </p14:nvContentPartPr>
              <p14:xfrm>
                <a:off x="5157988" y="1323993"/>
                <a:ext cx="149400" cy="31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822C16-4DD1-2424-AB75-9FEECABFA3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39988" y="1306353"/>
                  <a:ext cx="185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EEECA3-3961-4A4B-598D-4A73B9F51CD6}"/>
                    </a:ext>
                  </a:extLst>
                </p14:cNvPr>
                <p14:cNvContentPartPr/>
                <p14:nvPr/>
              </p14:nvContentPartPr>
              <p14:xfrm>
                <a:off x="5425828" y="1317873"/>
                <a:ext cx="263880" cy="18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EEECA3-3961-4A4B-598D-4A73B9F51C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7828" y="1300233"/>
                  <a:ext cx="299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EFDFC4-9160-CA6C-6525-119984594CC5}"/>
                    </a:ext>
                  </a:extLst>
                </p14:cNvPr>
                <p14:cNvContentPartPr/>
                <p14:nvPr/>
              </p14:nvContentPartPr>
              <p14:xfrm>
                <a:off x="5902468" y="1164873"/>
                <a:ext cx="90000" cy="264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EFDFC4-9160-CA6C-6525-119984594C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4828" y="1147233"/>
                  <a:ext cx="125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F787BB-6B6F-7591-5139-7401DA9B2FD8}"/>
                    </a:ext>
                  </a:extLst>
                </p14:cNvPr>
                <p14:cNvContentPartPr/>
                <p14:nvPr/>
              </p14:nvContentPartPr>
              <p14:xfrm>
                <a:off x="5923348" y="1349553"/>
                <a:ext cx="383760" cy="37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F787BB-6B6F-7591-5139-7401DA9B2F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05348" y="1331553"/>
                  <a:ext cx="419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500412-120C-188D-38FA-E69554521034}"/>
                    </a:ext>
                  </a:extLst>
                </p14:cNvPr>
                <p14:cNvContentPartPr/>
                <p14:nvPr/>
              </p14:nvContentPartPr>
              <p14:xfrm>
                <a:off x="6305308" y="1187193"/>
                <a:ext cx="88920" cy="28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500412-120C-188D-38FA-E695545210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87668" y="1169193"/>
                  <a:ext cx="124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72427B-1FE1-331E-E853-43DC393E084E}"/>
                    </a:ext>
                  </a:extLst>
                </p14:cNvPr>
                <p14:cNvContentPartPr/>
                <p14:nvPr/>
              </p14:nvContentPartPr>
              <p14:xfrm>
                <a:off x="6362548" y="1451073"/>
                <a:ext cx="399960" cy="271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72427B-1FE1-331E-E853-43DC393E08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44548" y="1433073"/>
                  <a:ext cx="43560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EFEAFA7-7883-EADD-E935-5DC887FAAB9F}"/>
                  </a:ext>
                </a:extLst>
              </p14:cNvPr>
              <p14:cNvContentPartPr/>
              <p14:nvPr/>
            </p14:nvContentPartPr>
            <p14:xfrm>
              <a:off x="7306108" y="1152273"/>
              <a:ext cx="430200" cy="425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EFEAFA7-7883-EADD-E935-5DC887FAAB9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88468" y="1134633"/>
                <a:ext cx="465840" cy="46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842CD411-AA30-F26E-C820-B51E421A80E5}"/>
              </a:ext>
            </a:extLst>
          </p:cNvPr>
          <p:cNvGrpSpPr/>
          <p:nvPr/>
        </p:nvGrpSpPr>
        <p:grpSpPr>
          <a:xfrm>
            <a:off x="8209708" y="1433433"/>
            <a:ext cx="1620000" cy="149760"/>
            <a:chOff x="8209708" y="1433433"/>
            <a:chExt cx="162000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920AFE-8223-C2E2-DCA4-1491EF243A54}"/>
                    </a:ext>
                  </a:extLst>
                </p14:cNvPr>
                <p14:cNvContentPartPr/>
                <p14:nvPr/>
              </p14:nvContentPartPr>
              <p14:xfrm>
                <a:off x="8209708" y="1438473"/>
                <a:ext cx="576000" cy="14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920AFE-8223-C2E2-DCA4-1491EF243A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91708" y="1420473"/>
                  <a:ext cx="611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DDCDF6-3789-1D43-F2A8-248D8D18FF06}"/>
                    </a:ext>
                  </a:extLst>
                </p14:cNvPr>
                <p14:cNvContentPartPr/>
                <p14:nvPr/>
              </p14:nvContentPartPr>
              <p14:xfrm>
                <a:off x="8843668" y="1558713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DDCDF6-3789-1D43-F2A8-248D8D18FF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26028" y="15407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045503-AB0B-F0BC-DE8A-D790F2529B31}"/>
                    </a:ext>
                  </a:extLst>
                </p14:cNvPr>
                <p14:cNvContentPartPr/>
                <p14:nvPr/>
              </p14:nvContentPartPr>
              <p14:xfrm>
                <a:off x="8945908" y="1468353"/>
                <a:ext cx="176400" cy="10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045503-AB0B-F0BC-DE8A-D790F2529B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28268" y="1450713"/>
                  <a:ext cx="212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1871BC-A1C6-EB93-9E86-980F81B1493C}"/>
                    </a:ext>
                  </a:extLst>
                </p14:cNvPr>
                <p14:cNvContentPartPr/>
                <p14:nvPr/>
              </p14:nvContentPartPr>
              <p14:xfrm>
                <a:off x="9272788" y="1433433"/>
                <a:ext cx="556920" cy="132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1871BC-A1C6-EB93-9E86-980F81B149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54788" y="1415433"/>
                  <a:ext cx="59256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54A4E6-2CA1-50DB-9F3A-BBDC5980C6BF}"/>
              </a:ext>
            </a:extLst>
          </p:cNvPr>
          <p:cNvGrpSpPr/>
          <p:nvPr/>
        </p:nvGrpSpPr>
        <p:grpSpPr>
          <a:xfrm>
            <a:off x="5637148" y="1775793"/>
            <a:ext cx="1222200" cy="443880"/>
            <a:chOff x="5637148" y="1775793"/>
            <a:chExt cx="122220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FC6052-86E1-4C84-79EE-2D0DE50D5A28}"/>
                    </a:ext>
                  </a:extLst>
                </p14:cNvPr>
                <p14:cNvContentPartPr/>
                <p14:nvPr/>
              </p14:nvContentPartPr>
              <p14:xfrm>
                <a:off x="5637148" y="1775793"/>
                <a:ext cx="185040" cy="443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FC6052-86E1-4C84-79EE-2D0DE50D5A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19508" y="1758153"/>
                  <a:ext cx="220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7C4F59-D8B0-ADCB-0DE6-BEB55E34D769}"/>
                    </a:ext>
                  </a:extLst>
                </p14:cNvPr>
                <p14:cNvContentPartPr/>
                <p14:nvPr/>
              </p14:nvContentPartPr>
              <p14:xfrm>
                <a:off x="6091468" y="2018433"/>
                <a:ext cx="224640" cy="13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7C4F59-D8B0-ADCB-0DE6-BEB55E34D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73468" y="2000793"/>
                  <a:ext cx="260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B2CDEB-3467-828D-7A1E-EB556F3AC352}"/>
                    </a:ext>
                  </a:extLst>
                </p14:cNvPr>
                <p14:cNvContentPartPr/>
                <p14:nvPr/>
              </p14:nvContentPartPr>
              <p14:xfrm>
                <a:off x="6398908" y="2060553"/>
                <a:ext cx="155160" cy="9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B2CDEB-3467-828D-7A1E-EB556F3AC3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81268" y="2042553"/>
                  <a:ext cx="190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235D82-1AEA-1906-ED48-930885C26D80}"/>
                    </a:ext>
                  </a:extLst>
                </p14:cNvPr>
                <p14:cNvContentPartPr/>
                <p14:nvPr/>
              </p14:nvContentPartPr>
              <p14:xfrm>
                <a:off x="6642268" y="2081793"/>
                <a:ext cx="217080" cy="56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235D82-1AEA-1906-ED48-930885C26D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24268" y="2063793"/>
                  <a:ext cx="25272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730625-0EE7-631F-F6FE-32BDD5F220CA}"/>
              </a:ext>
            </a:extLst>
          </p:cNvPr>
          <p:cNvGrpSpPr/>
          <p:nvPr/>
        </p:nvGrpSpPr>
        <p:grpSpPr>
          <a:xfrm>
            <a:off x="7292068" y="1775073"/>
            <a:ext cx="1509120" cy="369720"/>
            <a:chOff x="7292068" y="1775073"/>
            <a:chExt cx="150912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1DFF39-C40F-ED9C-65EC-A3BCA697A8DA}"/>
                    </a:ext>
                  </a:extLst>
                </p14:cNvPr>
                <p14:cNvContentPartPr/>
                <p14:nvPr/>
              </p14:nvContentPartPr>
              <p14:xfrm>
                <a:off x="7292068" y="1984953"/>
                <a:ext cx="388800" cy="158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1DFF39-C40F-ED9C-65EC-A3BCA697A8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74068" y="1966953"/>
                  <a:ext cx="424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F6669E-6B4A-79CE-8567-A7FF24F2BFA7}"/>
                    </a:ext>
                  </a:extLst>
                </p14:cNvPr>
                <p14:cNvContentPartPr/>
                <p14:nvPr/>
              </p14:nvContentPartPr>
              <p14:xfrm>
                <a:off x="7829188" y="2021313"/>
                <a:ext cx="185760" cy="123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F6669E-6B4A-79CE-8567-A7FF24F2BF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11188" y="2003313"/>
                  <a:ext cx="221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D90182-8FB4-CC66-BCA2-C92F7D2CC979}"/>
                    </a:ext>
                  </a:extLst>
                </p14:cNvPr>
                <p14:cNvContentPartPr/>
                <p14:nvPr/>
              </p14:nvContentPartPr>
              <p14:xfrm>
                <a:off x="8109628" y="1987473"/>
                <a:ext cx="273240" cy="10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D90182-8FB4-CC66-BCA2-C92F7D2CC9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91628" y="1969833"/>
                  <a:ext cx="308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08D05F-D68A-A824-32DF-F5CC6ED12609}"/>
                    </a:ext>
                  </a:extLst>
                </p14:cNvPr>
                <p14:cNvContentPartPr/>
                <p14:nvPr/>
              </p14:nvContentPartPr>
              <p14:xfrm>
                <a:off x="8474668" y="1775073"/>
                <a:ext cx="51120" cy="299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08D05F-D68A-A824-32DF-F5CC6ED126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57028" y="1757433"/>
                  <a:ext cx="86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35512B-5CF5-82C5-11B7-01B9E132D42F}"/>
                    </a:ext>
                  </a:extLst>
                </p14:cNvPr>
                <p14:cNvContentPartPr/>
                <p14:nvPr/>
              </p14:nvContentPartPr>
              <p14:xfrm>
                <a:off x="8574748" y="1967673"/>
                <a:ext cx="226440" cy="127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35512B-5CF5-82C5-11B7-01B9E132D4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57108" y="1950033"/>
                  <a:ext cx="26208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02B195-19D4-AA53-C601-00F107F7E9CC}"/>
              </a:ext>
            </a:extLst>
          </p:cNvPr>
          <p:cNvGrpSpPr/>
          <p:nvPr/>
        </p:nvGrpSpPr>
        <p:grpSpPr>
          <a:xfrm>
            <a:off x="9262348" y="1773633"/>
            <a:ext cx="2855880" cy="460440"/>
            <a:chOff x="9262348" y="1773633"/>
            <a:chExt cx="285588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9188AB-2CA4-B0DB-DBF6-98B3078FE964}"/>
                    </a:ext>
                  </a:extLst>
                </p14:cNvPr>
                <p14:cNvContentPartPr/>
                <p14:nvPr/>
              </p14:nvContentPartPr>
              <p14:xfrm>
                <a:off x="9262348" y="1773633"/>
                <a:ext cx="393840" cy="384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9188AB-2CA4-B0DB-DBF6-98B3078FE9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44348" y="1755993"/>
                  <a:ext cx="4294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C2F314-94DB-7E56-BC9C-D37B978ED35D}"/>
                    </a:ext>
                  </a:extLst>
                </p14:cNvPr>
                <p14:cNvContentPartPr/>
                <p14:nvPr/>
              </p14:nvContentPartPr>
              <p14:xfrm>
                <a:off x="9267388" y="1995033"/>
                <a:ext cx="265680" cy="2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C2F314-94DB-7E56-BC9C-D37B978ED3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49748" y="1977393"/>
                  <a:ext cx="301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2D806A-786A-897A-EDDA-CA25768CD741}"/>
                    </a:ext>
                  </a:extLst>
                </p14:cNvPr>
                <p14:cNvContentPartPr/>
                <p14:nvPr/>
              </p14:nvContentPartPr>
              <p14:xfrm>
                <a:off x="9573388" y="1996833"/>
                <a:ext cx="193680" cy="106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2D806A-786A-897A-EDDA-CA25768CD7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55388" y="1978833"/>
                  <a:ext cx="22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BBF049-DB2F-FA82-D920-121EDFCF0D6D}"/>
                    </a:ext>
                  </a:extLst>
                </p14:cNvPr>
                <p14:cNvContentPartPr/>
                <p14:nvPr/>
              </p14:nvContentPartPr>
              <p14:xfrm>
                <a:off x="9868948" y="1974153"/>
                <a:ext cx="249120" cy="142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BBF049-DB2F-FA82-D920-121EDFCF0D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51308" y="1956513"/>
                  <a:ext cx="284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D3EBD9-1457-F7AD-4ABF-A7596711A5E4}"/>
                    </a:ext>
                  </a:extLst>
                </p14:cNvPr>
                <p14:cNvContentPartPr/>
                <p14:nvPr/>
              </p14:nvContentPartPr>
              <p14:xfrm>
                <a:off x="10290508" y="1966953"/>
                <a:ext cx="441360" cy="153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D3EBD9-1457-F7AD-4ABF-A7596711A5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72508" y="1949313"/>
                  <a:ext cx="477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F2AB40-B876-6B6A-28FE-51B53E08909B}"/>
                    </a:ext>
                  </a:extLst>
                </p14:cNvPr>
                <p14:cNvContentPartPr/>
                <p14:nvPr/>
              </p14:nvContentPartPr>
              <p14:xfrm>
                <a:off x="10905388" y="1979553"/>
                <a:ext cx="158760" cy="113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F2AB40-B876-6B6A-28FE-51B53E0890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87388" y="1961913"/>
                  <a:ext cx="194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30FF28-734C-6464-771D-2DCDA99E906F}"/>
                    </a:ext>
                  </a:extLst>
                </p14:cNvPr>
                <p14:cNvContentPartPr/>
                <p14:nvPr/>
              </p14:nvContentPartPr>
              <p14:xfrm>
                <a:off x="11146948" y="1999713"/>
                <a:ext cx="291600" cy="11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30FF28-734C-6464-771D-2DCDA99E90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29308" y="1981713"/>
                  <a:ext cx="327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823493-29C9-8FD7-06EF-1246F18D8061}"/>
                    </a:ext>
                  </a:extLst>
                </p14:cNvPr>
                <p14:cNvContentPartPr/>
                <p14:nvPr/>
              </p14:nvContentPartPr>
              <p14:xfrm>
                <a:off x="11497948" y="2014473"/>
                <a:ext cx="238320" cy="167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823493-29C9-8FD7-06EF-1246F18D806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479948" y="1996833"/>
                  <a:ext cx="273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382044-0D88-4003-7230-FCD456736283}"/>
                    </a:ext>
                  </a:extLst>
                </p14:cNvPr>
                <p14:cNvContentPartPr/>
                <p14:nvPr/>
              </p14:nvContentPartPr>
              <p14:xfrm>
                <a:off x="11753908" y="1789113"/>
                <a:ext cx="364320" cy="444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382044-0D88-4003-7230-FCD4567362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36268" y="1771473"/>
                  <a:ext cx="399960" cy="48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E00E6D-5700-2DC3-4199-B85B4DC624F1}"/>
              </a:ext>
            </a:extLst>
          </p:cNvPr>
          <p:cNvGrpSpPr/>
          <p:nvPr/>
        </p:nvGrpSpPr>
        <p:grpSpPr>
          <a:xfrm>
            <a:off x="2392260" y="3072513"/>
            <a:ext cx="5099608" cy="3376167"/>
            <a:chOff x="2392260" y="3072513"/>
            <a:chExt cx="5099608" cy="337616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C630D6-9DD3-7EDE-2950-907F7D49763B}"/>
                    </a:ext>
                  </a:extLst>
                </p14:cNvPr>
                <p14:cNvContentPartPr/>
                <p14:nvPr/>
              </p14:nvContentPartPr>
              <p14:xfrm>
                <a:off x="3569308" y="3558513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C630D6-9DD3-7EDE-2950-907F7D4976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51668" y="35408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57C76B-F100-EC3A-F8FD-0199421B8459}"/>
                    </a:ext>
                  </a:extLst>
                </p14:cNvPr>
                <p14:cNvContentPartPr/>
                <p14:nvPr/>
              </p14:nvContentPartPr>
              <p14:xfrm>
                <a:off x="3645988" y="3072513"/>
                <a:ext cx="3845880" cy="2599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57C76B-F100-EC3A-F8FD-0199421B845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27988" y="3054873"/>
                  <a:ext cx="3881520" cy="26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2BA93E-3642-2BA0-A410-D4F2A2A9CE03}"/>
                    </a:ext>
                  </a:extLst>
                </p14:cNvPr>
                <p14:cNvContentPartPr/>
                <p14:nvPr/>
              </p14:nvContentPartPr>
              <p14:xfrm>
                <a:off x="5305020" y="6160320"/>
                <a:ext cx="119520" cy="288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2BA93E-3642-2BA0-A410-D4F2A2A9CE0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87380" y="6142320"/>
                  <a:ext cx="155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4A9EBF4-1DFC-D658-86FB-BE2EEA805670}"/>
                    </a:ext>
                  </a:extLst>
                </p14:cNvPr>
                <p14:cNvContentPartPr/>
                <p14:nvPr/>
              </p14:nvContentPartPr>
              <p14:xfrm>
                <a:off x="5245620" y="6109200"/>
                <a:ext cx="435600" cy="16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4A9EBF4-1DFC-D658-86FB-BE2EEA80567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27620" y="6091200"/>
                  <a:ext cx="471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72E59B-1D63-C30B-5215-F3FB115C570B}"/>
                    </a:ext>
                  </a:extLst>
                </p14:cNvPr>
                <p14:cNvContentPartPr/>
                <p14:nvPr/>
              </p14:nvContentPartPr>
              <p14:xfrm>
                <a:off x="5570700" y="6312600"/>
                <a:ext cx="72000" cy="8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72E59B-1D63-C30B-5215-F3FB115C570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53060" y="6294600"/>
                  <a:ext cx="107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936ABE-394D-D63C-8AD8-C880D743DA88}"/>
                    </a:ext>
                  </a:extLst>
                </p14:cNvPr>
                <p14:cNvContentPartPr/>
                <p14:nvPr/>
              </p14:nvContentPartPr>
              <p14:xfrm>
                <a:off x="5656380" y="6150960"/>
                <a:ext cx="110160" cy="46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936ABE-394D-D63C-8AD8-C880D743DA8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38740" y="6132960"/>
                  <a:ext cx="145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8BFC5B-78D7-6F08-3592-14059BC8994C}"/>
                    </a:ext>
                  </a:extLst>
                </p14:cNvPr>
                <p14:cNvContentPartPr/>
                <p14:nvPr/>
              </p14:nvContentPartPr>
              <p14:xfrm>
                <a:off x="5840340" y="6212520"/>
                <a:ext cx="676080" cy="162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8BFC5B-78D7-6F08-3592-14059BC8994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22700" y="6194880"/>
                  <a:ext cx="711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E4690B-CF8B-663D-825D-BD96F1A8C76C}"/>
                    </a:ext>
                  </a:extLst>
                </p14:cNvPr>
                <p14:cNvContentPartPr/>
                <p14:nvPr/>
              </p14:nvContentPartPr>
              <p14:xfrm>
                <a:off x="4686540" y="5811480"/>
                <a:ext cx="32400" cy="223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E4690B-CF8B-663D-825D-BD96F1A8C76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68900" y="5793840"/>
                  <a:ext cx="68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D75DA10-E141-708B-3DB6-652F832E40CC}"/>
                    </a:ext>
                  </a:extLst>
                </p14:cNvPr>
                <p14:cNvContentPartPr/>
                <p14:nvPr/>
              </p14:nvContentPartPr>
              <p14:xfrm>
                <a:off x="6894780" y="5788080"/>
                <a:ext cx="299520" cy="263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D75DA10-E141-708B-3DB6-652F832E40C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77140" y="5770080"/>
                  <a:ext cx="335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12A0484-94E2-67AA-050C-D8F03EA8DFCA}"/>
                    </a:ext>
                  </a:extLst>
                </p14:cNvPr>
                <p14:cNvContentPartPr/>
                <p14:nvPr/>
              </p14:nvContentPartPr>
              <p14:xfrm>
                <a:off x="2392260" y="3329640"/>
                <a:ext cx="489600" cy="46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12A0484-94E2-67AA-050C-D8F03EA8DF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374620" y="3312000"/>
                  <a:ext cx="5252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1FD11A6-5F5B-F52C-613E-75D7E51722A5}"/>
                    </a:ext>
                  </a:extLst>
                </p14:cNvPr>
                <p14:cNvContentPartPr/>
                <p14:nvPr/>
              </p14:nvContentPartPr>
              <p14:xfrm>
                <a:off x="2948100" y="3559320"/>
                <a:ext cx="219240" cy="114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1FD11A6-5F5B-F52C-613E-75D7E51722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0100" y="3541680"/>
                  <a:ext cx="254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60B93F-97D8-F1AE-A338-F6F217B50BD4}"/>
                    </a:ext>
                  </a:extLst>
                </p14:cNvPr>
                <p14:cNvContentPartPr/>
                <p14:nvPr/>
              </p14:nvContentPartPr>
              <p14:xfrm>
                <a:off x="3101460" y="3452040"/>
                <a:ext cx="163800" cy="257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60B93F-97D8-F1AE-A338-F6F217B50B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83460" y="3434040"/>
                  <a:ext cx="199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96FF831-96B8-E1C5-DCAB-FAE435C1814E}"/>
                    </a:ext>
                  </a:extLst>
                </p14:cNvPr>
                <p14:cNvContentPartPr/>
                <p14:nvPr/>
              </p14:nvContentPartPr>
              <p14:xfrm>
                <a:off x="2846220" y="3916080"/>
                <a:ext cx="259920" cy="275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96FF831-96B8-E1C5-DCAB-FAE435C1814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828580" y="3898080"/>
                  <a:ext cx="2955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7D12A5-D715-BF87-1BA2-18C6377E5096}"/>
                    </a:ext>
                  </a:extLst>
                </p14:cNvPr>
                <p14:cNvContentPartPr/>
                <p14:nvPr/>
              </p14:nvContentPartPr>
              <p14:xfrm>
                <a:off x="3206940" y="3939480"/>
                <a:ext cx="155880" cy="59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7D12A5-D715-BF87-1BA2-18C6377E509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89300" y="3921480"/>
                  <a:ext cx="191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4CA472B-9301-C5F5-A1FA-3713508FF622}"/>
                    </a:ext>
                  </a:extLst>
                </p14:cNvPr>
                <p14:cNvContentPartPr/>
                <p14:nvPr/>
              </p14:nvContentPartPr>
              <p14:xfrm>
                <a:off x="3370380" y="3793680"/>
                <a:ext cx="194040" cy="203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4CA472B-9301-C5F5-A1FA-3713508FF62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52740" y="3776040"/>
                  <a:ext cx="2296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6FA1F1A-9E83-7CEB-EF88-D4E846B77AC0}"/>
              </a:ext>
            </a:extLst>
          </p:cNvPr>
          <p:cNvGrpSpPr/>
          <p:nvPr/>
        </p:nvGrpSpPr>
        <p:grpSpPr>
          <a:xfrm>
            <a:off x="4623900" y="3458160"/>
            <a:ext cx="2361600" cy="1748160"/>
            <a:chOff x="4623900" y="3458160"/>
            <a:chExt cx="2361600" cy="17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FFF0505-72DF-AB82-DAA0-FCACB531D535}"/>
                    </a:ext>
                  </a:extLst>
                </p14:cNvPr>
                <p14:cNvContentPartPr/>
                <p14:nvPr/>
              </p14:nvContentPartPr>
              <p14:xfrm>
                <a:off x="4746300" y="3458160"/>
                <a:ext cx="241560" cy="107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FFF0505-72DF-AB82-DAA0-FCACB531D53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28300" y="3440160"/>
                  <a:ext cx="277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7EA910-DADE-A9A3-AD33-00B8E46E8C46}"/>
                    </a:ext>
                  </a:extLst>
                </p14:cNvPr>
                <p14:cNvContentPartPr/>
                <p14:nvPr/>
              </p14:nvContentPartPr>
              <p14:xfrm>
                <a:off x="6619380" y="4144320"/>
                <a:ext cx="146160" cy="81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7EA910-DADE-A9A3-AD33-00B8E46E8C4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01380" y="4126680"/>
                  <a:ext cx="181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E855D8F-3343-31DE-7B51-BD246D6BD65E}"/>
                    </a:ext>
                  </a:extLst>
                </p14:cNvPr>
                <p14:cNvContentPartPr/>
                <p14:nvPr/>
              </p14:nvContentPartPr>
              <p14:xfrm>
                <a:off x="5069940" y="3578760"/>
                <a:ext cx="1731600" cy="522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E855D8F-3343-31DE-7B51-BD246D6BD65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051940" y="3560760"/>
                  <a:ext cx="17672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66BDA7B-7979-B905-E466-97763A70190B}"/>
                    </a:ext>
                  </a:extLst>
                </p14:cNvPr>
                <p14:cNvContentPartPr/>
                <p14:nvPr/>
              </p14:nvContentPartPr>
              <p14:xfrm>
                <a:off x="4938540" y="3860640"/>
                <a:ext cx="2046960" cy="513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66BDA7B-7979-B905-E466-97763A70190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20900" y="3842640"/>
                  <a:ext cx="20826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E502C96-4985-C39B-E8BC-70B137D20967}"/>
                    </a:ext>
                  </a:extLst>
                </p14:cNvPr>
                <p14:cNvContentPartPr/>
                <p14:nvPr/>
              </p14:nvContentPartPr>
              <p14:xfrm>
                <a:off x="4784820" y="4105440"/>
                <a:ext cx="1953360" cy="430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E502C96-4985-C39B-E8BC-70B137D2096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766820" y="4087800"/>
                  <a:ext cx="19890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1361560-F750-1BB8-288E-63E09C9326F0}"/>
                    </a:ext>
                  </a:extLst>
                </p14:cNvPr>
                <p14:cNvContentPartPr/>
                <p14:nvPr/>
              </p14:nvContentPartPr>
              <p14:xfrm>
                <a:off x="4623900" y="4448880"/>
                <a:ext cx="2011680" cy="36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1361560-F750-1BB8-288E-63E09C9326F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06260" y="4430880"/>
                  <a:ext cx="20473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CB8CAD-FBFE-F14A-7286-4E5746BA1B92}"/>
                    </a:ext>
                  </a:extLst>
                </p14:cNvPr>
                <p14:cNvContentPartPr/>
                <p14:nvPr/>
              </p14:nvContentPartPr>
              <p14:xfrm>
                <a:off x="5144820" y="3988440"/>
                <a:ext cx="1635840" cy="726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CB8CAD-FBFE-F14A-7286-4E5746BA1B9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126820" y="3970800"/>
                  <a:ext cx="167148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013582-6B06-5CF5-318C-68326FAB8693}"/>
                    </a:ext>
                  </a:extLst>
                </p14:cNvPr>
                <p14:cNvContentPartPr/>
                <p14:nvPr/>
              </p14:nvContentPartPr>
              <p14:xfrm>
                <a:off x="4666740" y="4793760"/>
                <a:ext cx="2020680" cy="312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013582-6B06-5CF5-318C-68326FAB869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49100" y="4775760"/>
                  <a:ext cx="2056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478ABF-D677-ABBF-0449-1C9FDE0B5080}"/>
                    </a:ext>
                  </a:extLst>
                </p14:cNvPr>
                <p14:cNvContentPartPr/>
                <p14:nvPr/>
              </p14:nvContentPartPr>
              <p14:xfrm>
                <a:off x="4718580" y="4981320"/>
                <a:ext cx="1827000" cy="225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478ABF-D677-ABBF-0449-1C9FDE0B508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00940" y="4963680"/>
                  <a:ext cx="1862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DE05E9-CA0D-D59E-1E95-E74D72468ABD}"/>
                    </a:ext>
                  </a:extLst>
                </p14:cNvPr>
                <p14:cNvContentPartPr/>
                <p14:nvPr/>
              </p14:nvContentPartPr>
              <p14:xfrm>
                <a:off x="5017020" y="3860640"/>
                <a:ext cx="1823040" cy="1287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DE05E9-CA0D-D59E-1E95-E74D72468AB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999380" y="3842640"/>
                  <a:ext cx="1858680" cy="13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128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9DEFB6-F3F0-C704-866F-307F08F5D25D}"/>
              </a:ext>
            </a:extLst>
          </p:cNvPr>
          <p:cNvGrpSpPr/>
          <p:nvPr/>
        </p:nvGrpSpPr>
        <p:grpSpPr>
          <a:xfrm>
            <a:off x="2804460" y="448200"/>
            <a:ext cx="838800" cy="527400"/>
            <a:chOff x="2804460" y="448200"/>
            <a:chExt cx="83880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C8DAB3-0B26-D5EF-DC06-C20501158A74}"/>
                    </a:ext>
                  </a:extLst>
                </p14:cNvPr>
                <p14:cNvContentPartPr/>
                <p14:nvPr/>
              </p14:nvContentPartPr>
              <p14:xfrm>
                <a:off x="3196140" y="540720"/>
                <a:ext cx="324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C8DAB3-0B26-D5EF-DC06-C20501158A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78140" y="522720"/>
                  <a:ext cx="3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CAD0FDF-46DD-4381-033B-348F01DE5B2B}"/>
                    </a:ext>
                  </a:extLst>
                </p14:cNvPr>
                <p14:cNvContentPartPr/>
                <p14:nvPr/>
              </p14:nvContentPartPr>
              <p14:xfrm>
                <a:off x="3199020" y="540720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CAD0FDF-46DD-4381-033B-348F01DE5B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81380" y="522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B01F86-9A85-F75B-ED65-D0E2E01D11B6}"/>
                    </a:ext>
                  </a:extLst>
                </p14:cNvPr>
                <p14:cNvContentPartPr/>
                <p14:nvPr/>
              </p14:nvContentPartPr>
              <p14:xfrm>
                <a:off x="3196140" y="536040"/>
                <a:ext cx="38520" cy="306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B01F86-9A85-F75B-ED65-D0E2E01D11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8140" y="518040"/>
                  <a:ext cx="741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831217-E56A-B69B-423B-8412813CDFFA}"/>
                    </a:ext>
                  </a:extLst>
                </p14:cNvPr>
                <p14:cNvContentPartPr/>
                <p14:nvPr/>
              </p14:nvContentPartPr>
              <p14:xfrm>
                <a:off x="2804460" y="448200"/>
                <a:ext cx="838800" cy="52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831217-E56A-B69B-423B-8412813CDF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6820" y="430560"/>
                  <a:ext cx="874440" cy="56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6AA6FC-17AD-BC93-6D8C-61ED08929AAA}"/>
              </a:ext>
            </a:extLst>
          </p:cNvPr>
          <p:cNvGrpSpPr/>
          <p:nvPr/>
        </p:nvGrpSpPr>
        <p:grpSpPr>
          <a:xfrm>
            <a:off x="4321500" y="327960"/>
            <a:ext cx="1729440" cy="520200"/>
            <a:chOff x="4321500" y="327960"/>
            <a:chExt cx="172944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AD553D-394D-62E2-7F73-7F38E8C3A5DF}"/>
                    </a:ext>
                  </a:extLst>
                </p14:cNvPr>
                <p14:cNvContentPartPr/>
                <p14:nvPr/>
              </p14:nvContentPartPr>
              <p14:xfrm>
                <a:off x="4321500" y="585360"/>
                <a:ext cx="453960" cy="26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AD553D-394D-62E2-7F73-7F38E8C3A5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03860" y="567360"/>
                  <a:ext cx="4896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2E094B-0990-625A-BC8A-B9A0E576C645}"/>
                    </a:ext>
                  </a:extLst>
                </p14:cNvPr>
                <p14:cNvContentPartPr/>
                <p14:nvPr/>
              </p14:nvContentPartPr>
              <p14:xfrm>
                <a:off x="4788780" y="600480"/>
                <a:ext cx="270720" cy="20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2E094B-0990-625A-BC8A-B9A0E576C6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1140" y="582840"/>
                  <a:ext cx="306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6F57B9-A9BE-22FB-B3AE-16845E318A22}"/>
                    </a:ext>
                  </a:extLst>
                </p14:cNvPr>
                <p14:cNvContentPartPr/>
                <p14:nvPr/>
              </p14:nvContentPartPr>
              <p14:xfrm>
                <a:off x="5080740" y="579960"/>
                <a:ext cx="255240" cy="25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6F57B9-A9BE-22FB-B3AE-16845E318A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3100" y="561960"/>
                  <a:ext cx="290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93B085-D981-506B-7D7D-4B3D63653D8C}"/>
                    </a:ext>
                  </a:extLst>
                </p14:cNvPr>
                <p14:cNvContentPartPr/>
                <p14:nvPr/>
              </p14:nvContentPartPr>
              <p14:xfrm>
                <a:off x="5443980" y="500040"/>
                <a:ext cx="20160" cy="28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93B085-D981-506B-7D7D-4B3D63653D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26340" y="482040"/>
                  <a:ext cx="55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9E153B-C1A7-17D3-C080-57EE73E5E5F9}"/>
                    </a:ext>
                  </a:extLst>
                </p14:cNvPr>
                <p14:cNvContentPartPr/>
                <p14:nvPr/>
              </p14:nvContentPartPr>
              <p14:xfrm>
                <a:off x="5636580" y="327960"/>
                <a:ext cx="414360" cy="46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9E153B-C1A7-17D3-C080-57EE73E5E5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8580" y="310320"/>
                  <a:ext cx="45000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F5D3C5-0D0A-0E39-67E7-10C31E48D608}"/>
              </a:ext>
            </a:extLst>
          </p:cNvPr>
          <p:cNvGrpSpPr/>
          <p:nvPr/>
        </p:nvGrpSpPr>
        <p:grpSpPr>
          <a:xfrm>
            <a:off x="6868860" y="465840"/>
            <a:ext cx="1376280" cy="376560"/>
            <a:chOff x="6868860" y="465840"/>
            <a:chExt cx="137628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94C062-9C15-2519-CDDD-26E84AF34D25}"/>
                    </a:ext>
                  </a:extLst>
                </p14:cNvPr>
                <p14:cNvContentPartPr/>
                <p14:nvPr/>
              </p14:nvContentPartPr>
              <p14:xfrm>
                <a:off x="6868860" y="465840"/>
                <a:ext cx="522720" cy="37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94C062-9C15-2519-CDDD-26E84AF34D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51220" y="448200"/>
                  <a:ext cx="5583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39276A-EA2F-82B1-0B50-47CF5A2478E4}"/>
                    </a:ext>
                  </a:extLst>
                </p14:cNvPr>
                <p14:cNvContentPartPr/>
                <p14:nvPr/>
              </p14:nvContentPartPr>
              <p14:xfrm>
                <a:off x="7533780" y="484200"/>
                <a:ext cx="276120" cy="18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39276A-EA2F-82B1-0B50-47CF5A2478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16140" y="466560"/>
                  <a:ext cx="311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A89A2C-C167-F9BC-2139-66724E3A7BD2}"/>
                    </a:ext>
                  </a:extLst>
                </p14:cNvPr>
                <p14:cNvContentPartPr/>
                <p14:nvPr/>
              </p14:nvContentPartPr>
              <p14:xfrm>
                <a:off x="7970460" y="574200"/>
                <a:ext cx="274680" cy="17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A89A2C-C167-F9BC-2139-66724E3A7B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52820" y="556200"/>
                  <a:ext cx="31032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51A47-26FE-7AF3-8F05-66932FD16761}"/>
                  </a:ext>
                </a:extLst>
              </p14:cNvPr>
              <p14:cNvContentPartPr/>
              <p14:nvPr/>
            </p14:nvContentPartPr>
            <p14:xfrm>
              <a:off x="8631420" y="671760"/>
              <a:ext cx="186840" cy="43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51A47-26FE-7AF3-8F05-66932FD167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13420" y="654120"/>
                <a:ext cx="22248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1DD9C53-99A0-5ECC-7F75-DD7E52B04DF8}"/>
              </a:ext>
            </a:extLst>
          </p:cNvPr>
          <p:cNvGrpSpPr/>
          <p:nvPr/>
        </p:nvGrpSpPr>
        <p:grpSpPr>
          <a:xfrm>
            <a:off x="9187260" y="263520"/>
            <a:ext cx="2772720" cy="761400"/>
            <a:chOff x="9187260" y="263520"/>
            <a:chExt cx="2772720" cy="76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7C7FC9-8F7E-9D5B-FB43-7D7BE3D79EBB}"/>
                    </a:ext>
                  </a:extLst>
                </p14:cNvPr>
                <p14:cNvContentPartPr/>
                <p14:nvPr/>
              </p14:nvContentPartPr>
              <p14:xfrm>
                <a:off x="9187260" y="263520"/>
                <a:ext cx="730440" cy="521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7C7FC9-8F7E-9D5B-FB43-7D7BE3D79E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69260" y="245520"/>
                  <a:ext cx="7660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DB994B-7276-30E0-6351-536B77F26B6E}"/>
                    </a:ext>
                  </a:extLst>
                </p14:cNvPr>
                <p14:cNvContentPartPr/>
                <p14:nvPr/>
              </p14:nvContentPartPr>
              <p14:xfrm>
                <a:off x="9891420" y="634680"/>
                <a:ext cx="217080" cy="18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DB994B-7276-30E0-6351-536B77F26B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73420" y="617040"/>
                  <a:ext cx="252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AC1B76-DB47-C9AE-4FF1-1D351A274860}"/>
                    </a:ext>
                  </a:extLst>
                </p14:cNvPr>
                <p14:cNvContentPartPr/>
                <p14:nvPr/>
              </p14:nvContentPartPr>
              <p14:xfrm>
                <a:off x="10291380" y="727560"/>
                <a:ext cx="231120" cy="155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AC1B76-DB47-C9AE-4FF1-1D351A2748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73740" y="709920"/>
                  <a:ext cx="266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27F2F4-F433-8E83-01ED-73F06A8A1756}"/>
                    </a:ext>
                  </a:extLst>
                </p14:cNvPr>
                <p14:cNvContentPartPr/>
                <p14:nvPr/>
              </p14:nvContentPartPr>
              <p14:xfrm>
                <a:off x="10691700" y="703800"/>
                <a:ext cx="92160" cy="18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27F2F4-F433-8E83-01ED-73F06A8A17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73700" y="686160"/>
                  <a:ext cx="12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BC028F8-9DBB-0DBD-44E4-0F964F147E7B}"/>
                    </a:ext>
                  </a:extLst>
                </p14:cNvPr>
                <p14:cNvContentPartPr/>
                <p14:nvPr/>
              </p14:nvContentPartPr>
              <p14:xfrm>
                <a:off x="10963500" y="702360"/>
                <a:ext cx="193680" cy="257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BC028F8-9DBB-0DBD-44E4-0F964F147E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45500" y="684720"/>
                  <a:ext cx="229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852E16-7A3E-4077-2853-1F90FE25F9C1}"/>
                    </a:ext>
                  </a:extLst>
                </p14:cNvPr>
                <p14:cNvContentPartPr/>
                <p14:nvPr/>
              </p14:nvContentPartPr>
              <p14:xfrm>
                <a:off x="11272020" y="707040"/>
                <a:ext cx="116280" cy="16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852E16-7A3E-4077-2853-1F90FE25F9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54020" y="68940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8B6F37-BF4C-A627-0F7E-966EF926642B}"/>
                    </a:ext>
                  </a:extLst>
                </p14:cNvPr>
                <p14:cNvContentPartPr/>
                <p14:nvPr/>
              </p14:nvContentPartPr>
              <p14:xfrm>
                <a:off x="11573700" y="847080"/>
                <a:ext cx="386280" cy="17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8B6F37-BF4C-A627-0F7E-966EF92664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56060" y="829080"/>
                  <a:ext cx="4219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F3B67C-62E6-530B-01CF-4EEFA642581A}"/>
              </a:ext>
            </a:extLst>
          </p:cNvPr>
          <p:cNvGrpSpPr/>
          <p:nvPr/>
        </p:nvGrpSpPr>
        <p:grpSpPr>
          <a:xfrm>
            <a:off x="2493060" y="1166040"/>
            <a:ext cx="1053360" cy="569520"/>
            <a:chOff x="2493060" y="1166040"/>
            <a:chExt cx="105336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88EF7E-0573-06E1-5CD2-989BA3BE616B}"/>
                    </a:ext>
                  </a:extLst>
                </p14:cNvPr>
                <p14:cNvContentPartPr/>
                <p14:nvPr/>
              </p14:nvContentPartPr>
              <p14:xfrm>
                <a:off x="3182460" y="1309320"/>
                <a:ext cx="26280" cy="25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88EF7E-0573-06E1-5CD2-989BA3BE61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64460" y="1291680"/>
                  <a:ext cx="61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B5E208-437B-FC0A-E086-714B596B2248}"/>
                    </a:ext>
                  </a:extLst>
                </p14:cNvPr>
                <p14:cNvContentPartPr/>
                <p14:nvPr/>
              </p14:nvContentPartPr>
              <p14:xfrm>
                <a:off x="2991660" y="1166040"/>
                <a:ext cx="465120" cy="471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B5E208-437B-FC0A-E086-714B596B22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74020" y="1148040"/>
                  <a:ext cx="5007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5FB8C5-FE39-EE63-1343-948ACE320C64}"/>
                    </a:ext>
                  </a:extLst>
                </p14:cNvPr>
                <p14:cNvContentPartPr/>
                <p14:nvPr/>
              </p14:nvContentPartPr>
              <p14:xfrm>
                <a:off x="2493060" y="1235880"/>
                <a:ext cx="1053360" cy="499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5FB8C5-FE39-EE63-1343-948ACE320C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5420" y="1217880"/>
                  <a:ext cx="1089000" cy="53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491CD3-D16D-10E8-C364-E7CFA9927126}"/>
              </a:ext>
            </a:extLst>
          </p:cNvPr>
          <p:cNvGrpSpPr/>
          <p:nvPr/>
        </p:nvGrpSpPr>
        <p:grpSpPr>
          <a:xfrm>
            <a:off x="4173540" y="1118880"/>
            <a:ext cx="2534400" cy="774360"/>
            <a:chOff x="4173540" y="1118880"/>
            <a:chExt cx="2534400" cy="7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0B13CC-3C39-4C81-3245-3082A2B4D7AE}"/>
                    </a:ext>
                  </a:extLst>
                </p14:cNvPr>
                <p14:cNvContentPartPr/>
                <p14:nvPr/>
              </p14:nvContentPartPr>
              <p14:xfrm>
                <a:off x="4173540" y="1269360"/>
                <a:ext cx="405000" cy="44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30B13CC-3C39-4C81-3245-3082A2B4D7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55540" y="1251720"/>
                  <a:ext cx="4406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F1510A-EB31-E86A-1184-255C99D28B77}"/>
                    </a:ext>
                  </a:extLst>
                </p14:cNvPr>
                <p14:cNvContentPartPr/>
                <p14:nvPr/>
              </p14:nvContentPartPr>
              <p14:xfrm>
                <a:off x="4359660" y="1473840"/>
                <a:ext cx="276840" cy="7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F1510A-EB31-E86A-1184-255C99D28B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42020" y="1455840"/>
                  <a:ext cx="312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D03E47-3A1C-5E94-E648-AB71106C6362}"/>
                    </a:ext>
                  </a:extLst>
                </p14:cNvPr>
                <p14:cNvContentPartPr/>
                <p14:nvPr/>
              </p14:nvContentPartPr>
              <p14:xfrm>
                <a:off x="4834860" y="1197360"/>
                <a:ext cx="78120" cy="39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D03E47-3A1C-5E94-E648-AB71106C63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6860" y="1179360"/>
                  <a:ext cx="113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7230C6-0001-04A6-3E97-DFDCE70C9D6F}"/>
                    </a:ext>
                  </a:extLst>
                </p14:cNvPr>
                <p14:cNvContentPartPr/>
                <p14:nvPr/>
              </p14:nvContentPartPr>
              <p14:xfrm>
                <a:off x="5121780" y="1466640"/>
                <a:ext cx="657000" cy="201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7230C6-0001-04A6-3E97-DFDCE70C9D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04140" y="1448640"/>
                  <a:ext cx="692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B0789A-C1FF-9AE1-7150-CF6A36CCC7CF}"/>
                    </a:ext>
                  </a:extLst>
                </p14:cNvPr>
                <p14:cNvContentPartPr/>
                <p14:nvPr/>
              </p14:nvContentPartPr>
              <p14:xfrm>
                <a:off x="5823780" y="1564200"/>
                <a:ext cx="242280" cy="10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B0789A-C1FF-9AE1-7150-CF6A36CCC7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05780" y="1546560"/>
                  <a:ext cx="277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B447DB-5E3F-40ED-3622-7C6647849493}"/>
                    </a:ext>
                  </a:extLst>
                </p14:cNvPr>
                <p14:cNvContentPartPr/>
                <p14:nvPr/>
              </p14:nvContentPartPr>
              <p14:xfrm>
                <a:off x="6163620" y="1118880"/>
                <a:ext cx="273600" cy="579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B447DB-5E3F-40ED-3622-7C66478494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45620" y="1101240"/>
                  <a:ext cx="3092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B17510-5D75-324D-810F-B0E633477DD3}"/>
                    </a:ext>
                  </a:extLst>
                </p14:cNvPr>
                <p14:cNvContentPartPr/>
                <p14:nvPr/>
              </p14:nvContentPartPr>
              <p14:xfrm>
                <a:off x="6174780" y="1524960"/>
                <a:ext cx="533160" cy="36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B17510-5D75-324D-810F-B0E633477D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6780" y="1506960"/>
                  <a:ext cx="56880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29592E-0D37-F841-CF43-CFD6DC772D2E}"/>
              </a:ext>
            </a:extLst>
          </p:cNvPr>
          <p:cNvGrpSpPr/>
          <p:nvPr/>
        </p:nvGrpSpPr>
        <p:grpSpPr>
          <a:xfrm>
            <a:off x="7308780" y="1245600"/>
            <a:ext cx="1877400" cy="540720"/>
            <a:chOff x="7308780" y="1245600"/>
            <a:chExt cx="187740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7CF64E-29B5-4D37-D95A-E5F153C1BE41}"/>
                    </a:ext>
                  </a:extLst>
                </p14:cNvPr>
                <p14:cNvContentPartPr/>
                <p14:nvPr/>
              </p14:nvContentPartPr>
              <p14:xfrm>
                <a:off x="7314900" y="1334880"/>
                <a:ext cx="65880" cy="263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7CF64E-29B5-4D37-D95A-E5F153C1BE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7260" y="1316880"/>
                  <a:ext cx="101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3DF9A0-4A65-E776-048F-F093119A6C2A}"/>
                    </a:ext>
                  </a:extLst>
                </p14:cNvPr>
                <p14:cNvContentPartPr/>
                <p14:nvPr/>
              </p14:nvContentPartPr>
              <p14:xfrm>
                <a:off x="7308780" y="1474560"/>
                <a:ext cx="276840" cy="72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3DF9A0-4A65-E776-048F-F093119A6C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91140" y="1456560"/>
                  <a:ext cx="312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4DDEC9-F77B-ECD4-A5FC-CD182784A943}"/>
                    </a:ext>
                  </a:extLst>
                </p14:cNvPr>
                <p14:cNvContentPartPr/>
                <p14:nvPr/>
              </p14:nvContentPartPr>
              <p14:xfrm>
                <a:off x="7728900" y="1376280"/>
                <a:ext cx="504360" cy="277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4DDEC9-F77B-ECD4-A5FC-CD182784A9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10900" y="1358640"/>
                  <a:ext cx="5400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0475B1-2818-C310-D0E6-15CA305C3F54}"/>
                    </a:ext>
                  </a:extLst>
                </p14:cNvPr>
                <p14:cNvContentPartPr/>
                <p14:nvPr/>
              </p14:nvContentPartPr>
              <p14:xfrm>
                <a:off x="8321820" y="1495440"/>
                <a:ext cx="504000" cy="29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0475B1-2818-C310-D0E6-15CA305C3F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03820" y="1477800"/>
                  <a:ext cx="539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6C0B6B-4C19-F414-DD73-B40C53AE2F95}"/>
                    </a:ext>
                  </a:extLst>
                </p14:cNvPr>
                <p14:cNvContentPartPr/>
                <p14:nvPr/>
              </p14:nvContentPartPr>
              <p14:xfrm>
                <a:off x="8656260" y="1245600"/>
                <a:ext cx="529920" cy="487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6C0B6B-4C19-F414-DD73-B40C53AE2F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38620" y="1227960"/>
                  <a:ext cx="56556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2426CA-9B96-282B-E31C-9931454227AE}"/>
              </a:ext>
            </a:extLst>
          </p:cNvPr>
          <p:cNvGrpSpPr/>
          <p:nvPr/>
        </p:nvGrpSpPr>
        <p:grpSpPr>
          <a:xfrm>
            <a:off x="9821220" y="1242720"/>
            <a:ext cx="1834560" cy="555840"/>
            <a:chOff x="9821220" y="1242720"/>
            <a:chExt cx="1834560" cy="55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6A4835-0951-C3F8-C7D5-E27ECFC302FD}"/>
                    </a:ext>
                  </a:extLst>
                </p14:cNvPr>
                <p14:cNvContentPartPr/>
                <p14:nvPr/>
              </p14:nvContentPartPr>
              <p14:xfrm>
                <a:off x="9940020" y="1242720"/>
                <a:ext cx="104040" cy="351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6A4835-0951-C3F8-C7D5-E27ECFC302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22380" y="1225080"/>
                  <a:ext cx="1396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1B7FD1-4115-637C-4802-DCC2E782403B}"/>
                    </a:ext>
                  </a:extLst>
                </p14:cNvPr>
                <p14:cNvContentPartPr/>
                <p14:nvPr/>
              </p14:nvContentPartPr>
              <p14:xfrm>
                <a:off x="9821220" y="1497240"/>
                <a:ext cx="365400" cy="70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1B7FD1-4115-637C-4802-DCC2E78240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3220" y="1479600"/>
                  <a:ext cx="401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94DFC7-E07C-6C5D-5164-ED440312922C}"/>
                    </a:ext>
                  </a:extLst>
                </p14:cNvPr>
                <p14:cNvContentPartPr/>
                <p14:nvPr/>
              </p14:nvContentPartPr>
              <p14:xfrm>
                <a:off x="10251420" y="1482480"/>
                <a:ext cx="435960" cy="216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94DFC7-E07C-6C5D-5164-ED44031292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33780" y="1464840"/>
                  <a:ext cx="471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6D3411-3C0A-776B-0A57-49DE9CADD932}"/>
                    </a:ext>
                  </a:extLst>
                </p14:cNvPr>
                <p14:cNvContentPartPr/>
                <p14:nvPr/>
              </p14:nvContentPartPr>
              <p14:xfrm>
                <a:off x="10832820" y="1599480"/>
                <a:ext cx="217080" cy="95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6D3411-3C0A-776B-0A57-49DE9CADD93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14820" y="1581480"/>
                  <a:ext cx="25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4DFE63-7A24-3AAC-B0E7-EC1AEC87B9D1}"/>
                    </a:ext>
                  </a:extLst>
                </p14:cNvPr>
                <p14:cNvContentPartPr/>
                <p14:nvPr/>
              </p14:nvContentPartPr>
              <p14:xfrm>
                <a:off x="11194620" y="1562400"/>
                <a:ext cx="241560" cy="21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4DFE63-7A24-3AAC-B0E7-EC1AEC87B9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76620" y="1544400"/>
                  <a:ext cx="277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CC9F3D-D9B2-6E81-92AB-227A4FEE017D}"/>
                    </a:ext>
                  </a:extLst>
                </p14:cNvPr>
                <p14:cNvContentPartPr/>
                <p14:nvPr/>
              </p14:nvContentPartPr>
              <p14:xfrm>
                <a:off x="11581980" y="1758960"/>
                <a:ext cx="73800" cy="39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CC9F3D-D9B2-6E81-92AB-227A4FEE01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63980" y="1740960"/>
                  <a:ext cx="1094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F6D9C5-43E5-20F2-7BBF-C9A7E51B9136}"/>
              </a:ext>
            </a:extLst>
          </p:cNvPr>
          <p:cNvGrpSpPr/>
          <p:nvPr/>
        </p:nvGrpSpPr>
        <p:grpSpPr>
          <a:xfrm>
            <a:off x="4208460" y="1964160"/>
            <a:ext cx="1492920" cy="576720"/>
            <a:chOff x="4208460" y="1964160"/>
            <a:chExt cx="149292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B087147-EECF-290D-BB95-8E9E2CB0A4B0}"/>
                    </a:ext>
                  </a:extLst>
                </p14:cNvPr>
                <p14:cNvContentPartPr/>
                <p14:nvPr/>
              </p14:nvContentPartPr>
              <p14:xfrm>
                <a:off x="4208460" y="2179800"/>
                <a:ext cx="350280" cy="352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B087147-EECF-290D-BB95-8E9E2CB0A4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90820" y="2162160"/>
                  <a:ext cx="385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6615B4-D332-EF88-4794-9895349E51C7}"/>
                    </a:ext>
                  </a:extLst>
                </p14:cNvPr>
                <p14:cNvContentPartPr/>
                <p14:nvPr/>
              </p14:nvContentPartPr>
              <p14:xfrm>
                <a:off x="4644060" y="2325960"/>
                <a:ext cx="204120" cy="154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6615B4-D332-EF88-4794-9895349E51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26420" y="2308320"/>
                  <a:ext cx="239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DF1BD2-44AD-B589-D4D5-ADD2E89C1C94}"/>
                    </a:ext>
                  </a:extLst>
                </p14:cNvPr>
                <p14:cNvContentPartPr/>
                <p14:nvPr/>
              </p14:nvContentPartPr>
              <p14:xfrm>
                <a:off x="4961580" y="2147760"/>
                <a:ext cx="55440" cy="302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DF1BD2-44AD-B589-D4D5-ADD2E89C1C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43580" y="2129760"/>
                  <a:ext cx="910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5CE7F2-C7B5-4E06-CADC-6BB4EAEAC954}"/>
                    </a:ext>
                  </a:extLst>
                </p14:cNvPr>
                <p14:cNvContentPartPr/>
                <p14:nvPr/>
              </p14:nvContentPartPr>
              <p14:xfrm>
                <a:off x="5092980" y="2454840"/>
                <a:ext cx="266040" cy="58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5CE7F2-C7B5-4E06-CADC-6BB4EAEAC9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74980" y="2436840"/>
                  <a:ext cx="301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6EA5B6-03CA-8D97-AAF3-471218B2478E}"/>
                    </a:ext>
                  </a:extLst>
                </p14:cNvPr>
                <p14:cNvContentPartPr/>
                <p14:nvPr/>
              </p14:nvContentPartPr>
              <p14:xfrm>
                <a:off x="5451540" y="2161440"/>
                <a:ext cx="249840" cy="34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6EA5B6-03CA-8D97-AAF3-471218B247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33900" y="2143800"/>
                  <a:ext cx="285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978FD8-6F9D-BB61-8A71-F65E73616B16}"/>
                    </a:ext>
                  </a:extLst>
                </p14:cNvPr>
                <p14:cNvContentPartPr/>
                <p14:nvPr/>
              </p14:nvContentPartPr>
              <p14:xfrm>
                <a:off x="4969140" y="2461680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978FD8-6F9D-BB61-8A71-F65E73616B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1500" y="24440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2A49AF-964A-5C47-A6AC-7CBAD76A9CD8}"/>
                    </a:ext>
                  </a:extLst>
                </p14:cNvPr>
                <p14:cNvContentPartPr/>
                <p14:nvPr/>
              </p14:nvContentPartPr>
              <p14:xfrm>
                <a:off x="4785180" y="2290320"/>
                <a:ext cx="288360" cy="250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2A49AF-964A-5C47-A6AC-7CBAD76A9CD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67180" y="2272320"/>
                  <a:ext cx="324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1D98C3-6ECF-B907-1799-6E96E81BA9BE}"/>
                    </a:ext>
                  </a:extLst>
                </p14:cNvPr>
                <p14:cNvContentPartPr/>
                <p14:nvPr/>
              </p14:nvContentPartPr>
              <p14:xfrm>
                <a:off x="5169660" y="1964160"/>
                <a:ext cx="524160" cy="511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1D98C3-6ECF-B907-1799-6E96E81BA9B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51660" y="1946160"/>
                  <a:ext cx="55980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30F0BFB-BCB8-048F-D433-307D1B6BE7C3}"/>
              </a:ext>
            </a:extLst>
          </p:cNvPr>
          <p:cNvGrpSpPr/>
          <p:nvPr/>
        </p:nvGrpSpPr>
        <p:grpSpPr>
          <a:xfrm>
            <a:off x="6298980" y="2081520"/>
            <a:ext cx="2514240" cy="435240"/>
            <a:chOff x="6298980" y="2081520"/>
            <a:chExt cx="251424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5F58D7-8EDA-CE68-1AC6-D8D85E9C7481}"/>
                    </a:ext>
                  </a:extLst>
                </p14:cNvPr>
                <p14:cNvContentPartPr/>
                <p14:nvPr/>
              </p14:nvContentPartPr>
              <p14:xfrm>
                <a:off x="6298980" y="2275200"/>
                <a:ext cx="252720" cy="198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5F58D7-8EDA-CE68-1AC6-D8D85E9C748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81340" y="2257560"/>
                  <a:ext cx="288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FD629E2-07FE-8FDD-FCBD-48A7621CAF68}"/>
                    </a:ext>
                  </a:extLst>
                </p14:cNvPr>
                <p14:cNvContentPartPr/>
                <p14:nvPr/>
              </p14:nvContentPartPr>
              <p14:xfrm>
                <a:off x="6590580" y="2308680"/>
                <a:ext cx="200880" cy="156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FD629E2-07FE-8FDD-FCBD-48A7621CAF6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72580" y="2290680"/>
                  <a:ext cx="236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080D6E-A103-BA79-AC3E-0609166E4D64}"/>
                    </a:ext>
                  </a:extLst>
                </p14:cNvPr>
                <p14:cNvContentPartPr/>
                <p14:nvPr/>
              </p14:nvContentPartPr>
              <p14:xfrm>
                <a:off x="6832500" y="2318760"/>
                <a:ext cx="168480" cy="198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080D6E-A103-BA79-AC3E-0609166E4D6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14500" y="2301120"/>
                  <a:ext cx="204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EC13D7-B5D0-4D17-D42E-D1F4F8A29161}"/>
                    </a:ext>
                  </a:extLst>
                </p14:cNvPr>
                <p14:cNvContentPartPr/>
                <p14:nvPr/>
              </p14:nvContentPartPr>
              <p14:xfrm>
                <a:off x="7132380" y="2397240"/>
                <a:ext cx="149760" cy="102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EC13D7-B5D0-4D17-D42E-D1F4F8A2916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4740" y="2379600"/>
                  <a:ext cx="185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92AD98-1EFF-06C6-2671-47D77DA863D7}"/>
                    </a:ext>
                  </a:extLst>
                </p14:cNvPr>
                <p14:cNvContentPartPr/>
                <p14:nvPr/>
              </p14:nvContentPartPr>
              <p14:xfrm>
                <a:off x="7412100" y="2365920"/>
                <a:ext cx="207360" cy="13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92AD98-1EFF-06C6-2671-47D77DA863D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94460" y="2347920"/>
                  <a:ext cx="243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B2B303A-CC52-4E6D-EAC1-A0E014BFE77E}"/>
                    </a:ext>
                  </a:extLst>
                </p14:cNvPr>
                <p14:cNvContentPartPr/>
                <p14:nvPr/>
              </p14:nvContentPartPr>
              <p14:xfrm>
                <a:off x="7771740" y="2116080"/>
                <a:ext cx="150120" cy="28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B2B303A-CC52-4E6D-EAC1-A0E014BFE77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53740" y="2098440"/>
                  <a:ext cx="185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9D1756-E8FC-DEB0-6709-1118EEF73E9D}"/>
                    </a:ext>
                  </a:extLst>
                </p14:cNvPr>
                <p14:cNvContentPartPr/>
                <p14:nvPr/>
              </p14:nvContentPartPr>
              <p14:xfrm>
                <a:off x="7763820" y="2307240"/>
                <a:ext cx="400320" cy="60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9D1756-E8FC-DEB0-6709-1118EEF73E9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46180" y="2289240"/>
                  <a:ext cx="435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360FFD-9732-5D7A-74E7-A461F2C3C8A0}"/>
                    </a:ext>
                  </a:extLst>
                </p14:cNvPr>
                <p14:cNvContentPartPr/>
                <p14:nvPr/>
              </p14:nvContentPartPr>
              <p14:xfrm>
                <a:off x="8537820" y="2277000"/>
                <a:ext cx="262080" cy="164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360FFD-9732-5D7A-74E7-A461F2C3C8A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520180" y="2259360"/>
                  <a:ext cx="297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96AA3A4-A314-742D-7AF7-4953B048A32D}"/>
                    </a:ext>
                  </a:extLst>
                </p14:cNvPr>
                <p14:cNvContentPartPr/>
                <p14:nvPr/>
              </p14:nvContentPartPr>
              <p14:xfrm>
                <a:off x="8295540" y="2081520"/>
                <a:ext cx="130320" cy="337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96AA3A4-A314-742D-7AF7-4953B048A32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77540" y="2063880"/>
                  <a:ext cx="1659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047E80-04D0-8F8D-33BE-DAEA6475E388}"/>
                    </a:ext>
                  </a:extLst>
                </p14:cNvPr>
                <p14:cNvContentPartPr/>
                <p14:nvPr/>
              </p14:nvContentPartPr>
              <p14:xfrm>
                <a:off x="8318220" y="2165760"/>
                <a:ext cx="495000" cy="108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047E80-04D0-8F8D-33BE-DAEA6475E3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00580" y="2147760"/>
                  <a:ext cx="5306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4CF85D-E9A5-052E-9E88-38DF2434791C}"/>
              </a:ext>
            </a:extLst>
          </p:cNvPr>
          <p:cNvGrpSpPr/>
          <p:nvPr/>
        </p:nvGrpSpPr>
        <p:grpSpPr>
          <a:xfrm>
            <a:off x="9489660" y="2218320"/>
            <a:ext cx="2540520" cy="388440"/>
            <a:chOff x="9489660" y="2218320"/>
            <a:chExt cx="254052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DB8D769-76BE-AE90-EA98-B9234C8D6345}"/>
                    </a:ext>
                  </a:extLst>
                </p14:cNvPr>
                <p14:cNvContentPartPr/>
                <p14:nvPr/>
              </p14:nvContentPartPr>
              <p14:xfrm>
                <a:off x="9489660" y="2296080"/>
                <a:ext cx="186480" cy="275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DB8D769-76BE-AE90-EA98-B9234C8D634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472020" y="2278440"/>
                  <a:ext cx="2221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E2AC078-170A-2BE2-0750-1D703DBDEACF}"/>
                    </a:ext>
                  </a:extLst>
                </p14:cNvPr>
                <p14:cNvContentPartPr/>
                <p14:nvPr/>
              </p14:nvContentPartPr>
              <p14:xfrm>
                <a:off x="9750660" y="2260080"/>
                <a:ext cx="276840" cy="140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E2AC078-170A-2BE2-0750-1D703DBDEAC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33020" y="2242080"/>
                  <a:ext cx="312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B42334-2474-1177-0411-9AC978FF68D4}"/>
                    </a:ext>
                  </a:extLst>
                </p14:cNvPr>
                <p14:cNvContentPartPr/>
                <p14:nvPr/>
              </p14:nvContentPartPr>
              <p14:xfrm>
                <a:off x="10085100" y="2293560"/>
                <a:ext cx="243720" cy="10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B42334-2474-1177-0411-9AC978FF68D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67460" y="2275560"/>
                  <a:ext cx="279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2B1FB2-460B-A4C7-5A63-1CFAE6DF8435}"/>
                    </a:ext>
                  </a:extLst>
                </p14:cNvPr>
                <p14:cNvContentPartPr/>
                <p14:nvPr/>
              </p14:nvContentPartPr>
              <p14:xfrm>
                <a:off x="10428180" y="2283840"/>
                <a:ext cx="196560" cy="114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2B1FB2-460B-A4C7-5A63-1CFAE6DF843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10180" y="2266200"/>
                  <a:ext cx="232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8A401D-6A18-FDF7-F9EF-9381386C1795}"/>
                    </a:ext>
                  </a:extLst>
                </p14:cNvPr>
                <p14:cNvContentPartPr/>
                <p14:nvPr/>
              </p14:nvContentPartPr>
              <p14:xfrm>
                <a:off x="10696740" y="2289960"/>
                <a:ext cx="172080" cy="103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8A401D-6A18-FDF7-F9EF-9381386C179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79100" y="2272320"/>
                  <a:ext cx="207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E44878-C742-33FE-0E31-29CA80D80B36}"/>
                    </a:ext>
                  </a:extLst>
                </p14:cNvPr>
                <p14:cNvContentPartPr/>
                <p14:nvPr/>
              </p14:nvContentPartPr>
              <p14:xfrm>
                <a:off x="10821300" y="2218320"/>
                <a:ext cx="348480" cy="189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E44878-C742-33FE-0E31-29CA80D80B3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03660" y="2200320"/>
                  <a:ext cx="384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904CE9E-216D-DB94-838D-82FBEAF49C51}"/>
                    </a:ext>
                  </a:extLst>
                </p14:cNvPr>
                <p14:cNvContentPartPr/>
                <p14:nvPr/>
              </p14:nvContentPartPr>
              <p14:xfrm>
                <a:off x="11255100" y="2307240"/>
                <a:ext cx="55440" cy="149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904CE9E-216D-DB94-838D-82FBEAF49C5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37460" y="2289240"/>
                  <a:ext cx="91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1B99B5E-5007-DE5B-0800-25A481952849}"/>
                    </a:ext>
                  </a:extLst>
                </p14:cNvPr>
                <p14:cNvContentPartPr/>
                <p14:nvPr/>
              </p14:nvContentPartPr>
              <p14:xfrm>
                <a:off x="11486220" y="2390400"/>
                <a:ext cx="82440" cy="88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1B99B5E-5007-DE5B-0800-25A48195284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468580" y="2372400"/>
                  <a:ext cx="118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0B8791-A2EA-19AD-F341-45BAF586CEEC}"/>
                    </a:ext>
                  </a:extLst>
                </p14:cNvPr>
                <p14:cNvContentPartPr/>
                <p14:nvPr/>
              </p14:nvContentPartPr>
              <p14:xfrm>
                <a:off x="11330700" y="2486880"/>
                <a:ext cx="216360" cy="119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0B8791-A2EA-19AD-F341-45BAF586CEE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313060" y="2469240"/>
                  <a:ext cx="252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25CF4E-A405-D4B1-A6B3-D3E69A64412A}"/>
                    </a:ext>
                  </a:extLst>
                </p14:cNvPr>
                <p14:cNvContentPartPr/>
                <p14:nvPr/>
              </p14:nvContentPartPr>
              <p14:xfrm>
                <a:off x="11575860" y="2252520"/>
                <a:ext cx="454320" cy="31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25CF4E-A405-D4B1-A6B3-D3E69A64412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557860" y="2234880"/>
                  <a:ext cx="48996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7E8235F-F630-B9B8-96D7-B95D19ED53FE}"/>
              </a:ext>
            </a:extLst>
          </p:cNvPr>
          <p:cNvGrpSpPr/>
          <p:nvPr/>
        </p:nvGrpSpPr>
        <p:grpSpPr>
          <a:xfrm>
            <a:off x="5697780" y="2752560"/>
            <a:ext cx="1093680" cy="326160"/>
            <a:chOff x="5697780" y="2752560"/>
            <a:chExt cx="109368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F02BF8-D468-C655-D1E8-3DD903E74F37}"/>
                    </a:ext>
                  </a:extLst>
                </p14:cNvPr>
                <p14:cNvContentPartPr/>
                <p14:nvPr/>
              </p14:nvContentPartPr>
              <p14:xfrm>
                <a:off x="5697780" y="2752560"/>
                <a:ext cx="377640" cy="326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F02BF8-D468-C655-D1E8-3DD903E74F3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679780" y="2734560"/>
                  <a:ext cx="413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E7F9ECA-350E-B217-3CDF-4912185A5A73}"/>
                    </a:ext>
                  </a:extLst>
                </p14:cNvPr>
                <p14:cNvContentPartPr/>
                <p14:nvPr/>
              </p14:nvContentPartPr>
              <p14:xfrm>
                <a:off x="6228780" y="2840040"/>
                <a:ext cx="562680" cy="20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E7F9ECA-350E-B217-3CDF-4912185A5A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10780" y="2822040"/>
                  <a:ext cx="59832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986BE54-8B46-F1BA-BF89-CB2710FD8728}"/>
              </a:ext>
            </a:extLst>
          </p:cNvPr>
          <p:cNvGrpSpPr/>
          <p:nvPr/>
        </p:nvGrpSpPr>
        <p:grpSpPr>
          <a:xfrm>
            <a:off x="2629140" y="2104560"/>
            <a:ext cx="1042200" cy="555480"/>
            <a:chOff x="2629140" y="2104560"/>
            <a:chExt cx="1042200" cy="55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DF6577-DF6F-7461-DC26-6886464965E6}"/>
                    </a:ext>
                  </a:extLst>
                </p14:cNvPr>
                <p14:cNvContentPartPr/>
                <p14:nvPr/>
              </p14:nvContentPartPr>
              <p14:xfrm>
                <a:off x="2964660" y="2215800"/>
                <a:ext cx="336960" cy="308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DF6577-DF6F-7461-DC26-6886464965E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47020" y="2198160"/>
                  <a:ext cx="372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71E432-253F-C2BF-794D-0EF022EE74E0}"/>
                    </a:ext>
                  </a:extLst>
                </p14:cNvPr>
                <p14:cNvContentPartPr/>
                <p14:nvPr/>
              </p14:nvContentPartPr>
              <p14:xfrm>
                <a:off x="2629140" y="2160720"/>
                <a:ext cx="899280" cy="471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71E432-253F-C2BF-794D-0EF022EE74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11500" y="2142720"/>
                  <a:ext cx="934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36CA1D-6A91-E513-08B3-453DFF3C4FD1}"/>
                    </a:ext>
                  </a:extLst>
                </p14:cNvPr>
                <p14:cNvContentPartPr/>
                <p14:nvPr/>
              </p14:nvContentPartPr>
              <p14:xfrm>
                <a:off x="2851260" y="2139840"/>
                <a:ext cx="723600" cy="511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36CA1D-6A91-E513-08B3-453DFF3C4FD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33620" y="2121840"/>
                  <a:ext cx="7592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C356F0-4629-F909-061A-BAE6A1AB875B}"/>
                    </a:ext>
                  </a:extLst>
                </p14:cNvPr>
                <p14:cNvContentPartPr/>
                <p14:nvPr/>
              </p14:nvContentPartPr>
              <p14:xfrm>
                <a:off x="3166980" y="2104560"/>
                <a:ext cx="504360" cy="55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C356F0-4629-F909-061A-BAE6A1AB875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49340" y="2086560"/>
                  <a:ext cx="540000" cy="59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FF996B8-AB35-C1AE-C1B7-C752496E09A2}"/>
              </a:ext>
            </a:extLst>
          </p:cNvPr>
          <p:cNvGrpSpPr/>
          <p:nvPr/>
        </p:nvGrpSpPr>
        <p:grpSpPr>
          <a:xfrm>
            <a:off x="2669820" y="3017880"/>
            <a:ext cx="779040" cy="549360"/>
            <a:chOff x="2669820" y="3017880"/>
            <a:chExt cx="77904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01CDA6D-38CC-453D-44AD-CDA50D57B025}"/>
                    </a:ext>
                  </a:extLst>
                </p14:cNvPr>
                <p14:cNvContentPartPr/>
                <p14:nvPr/>
              </p14:nvContentPartPr>
              <p14:xfrm>
                <a:off x="3079860" y="3138840"/>
                <a:ext cx="88920" cy="298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01CDA6D-38CC-453D-44AD-CDA50D57B02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062220" y="3120840"/>
                  <a:ext cx="124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225E1AE-4756-149E-1A08-B6791794B388}"/>
                    </a:ext>
                  </a:extLst>
                </p14:cNvPr>
                <p14:cNvContentPartPr/>
                <p14:nvPr/>
              </p14:nvContentPartPr>
              <p14:xfrm>
                <a:off x="2830020" y="3017880"/>
                <a:ext cx="352440" cy="349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225E1AE-4756-149E-1A08-B6791794B38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12380" y="2999880"/>
                  <a:ext cx="3880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D1696C-D657-188B-1472-F3D3533E4E85}"/>
                    </a:ext>
                  </a:extLst>
                </p14:cNvPr>
                <p14:cNvContentPartPr/>
                <p14:nvPr/>
              </p14:nvContentPartPr>
              <p14:xfrm>
                <a:off x="2971500" y="3508560"/>
                <a:ext cx="229320" cy="16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D1696C-D657-188B-1472-F3D3533E4E8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53860" y="3490920"/>
                  <a:ext cx="264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81839EE-39B0-1CA3-A73A-8C45F25F862A}"/>
                    </a:ext>
                  </a:extLst>
                </p14:cNvPr>
                <p14:cNvContentPartPr/>
                <p14:nvPr/>
              </p14:nvContentPartPr>
              <p14:xfrm>
                <a:off x="2669820" y="3030480"/>
                <a:ext cx="779040" cy="536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81839EE-39B0-1CA3-A73A-8C45F25F86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52180" y="3012480"/>
                  <a:ext cx="814680" cy="57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2AF45BE-BCE6-25BD-AEE3-AACF82BE0A9F}"/>
              </a:ext>
            </a:extLst>
          </p:cNvPr>
          <p:cNvGrpSpPr/>
          <p:nvPr/>
        </p:nvGrpSpPr>
        <p:grpSpPr>
          <a:xfrm>
            <a:off x="3845580" y="3332880"/>
            <a:ext cx="2671200" cy="419040"/>
            <a:chOff x="3845580" y="3332880"/>
            <a:chExt cx="267120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A89C4-E25D-80C3-3D68-9A499C5F19A8}"/>
                    </a:ext>
                  </a:extLst>
                </p14:cNvPr>
                <p14:cNvContentPartPr/>
                <p14:nvPr/>
              </p14:nvContentPartPr>
              <p14:xfrm>
                <a:off x="3845580" y="3332880"/>
                <a:ext cx="428760" cy="265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A89C4-E25D-80C3-3D68-9A499C5F19A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27940" y="3315240"/>
                  <a:ext cx="464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CE09EF-DE9D-475A-963C-AD6771F92CF1}"/>
                    </a:ext>
                  </a:extLst>
                </p14:cNvPr>
                <p14:cNvContentPartPr/>
                <p14:nvPr/>
              </p14:nvContentPartPr>
              <p14:xfrm>
                <a:off x="4334460" y="3369600"/>
                <a:ext cx="207720" cy="155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CE09EF-DE9D-475A-963C-AD6771F92CF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16820" y="3351600"/>
                  <a:ext cx="243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C711ED-4222-9D66-FDB6-D9F72B1AFD78}"/>
                    </a:ext>
                  </a:extLst>
                </p14:cNvPr>
                <p14:cNvContentPartPr/>
                <p14:nvPr/>
              </p14:nvContentPartPr>
              <p14:xfrm>
                <a:off x="4609500" y="3423960"/>
                <a:ext cx="237600" cy="100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C711ED-4222-9D66-FDB6-D9F72B1AFD7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1860" y="3406320"/>
                  <a:ext cx="273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EF4CC0E-3C8E-0692-6031-47497344C5B7}"/>
                    </a:ext>
                  </a:extLst>
                </p14:cNvPr>
                <p14:cNvContentPartPr/>
                <p14:nvPr/>
              </p14:nvContentPartPr>
              <p14:xfrm>
                <a:off x="5101980" y="3475080"/>
                <a:ext cx="275400" cy="25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EF4CC0E-3C8E-0692-6031-47497344C5B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84340" y="3457080"/>
                  <a:ext cx="311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7B10B1-9BEB-8708-4490-CE03D9C64948}"/>
                    </a:ext>
                  </a:extLst>
                </p14:cNvPr>
                <p14:cNvContentPartPr/>
                <p14:nvPr/>
              </p14:nvContentPartPr>
              <p14:xfrm>
                <a:off x="5460900" y="3456000"/>
                <a:ext cx="386280" cy="295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37B10B1-9BEB-8708-4490-CE03D9C6494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43260" y="3438000"/>
                  <a:ext cx="4219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EA6BEB4-8898-6918-6516-3BD859BECD00}"/>
                    </a:ext>
                  </a:extLst>
                </p14:cNvPr>
                <p14:cNvContentPartPr/>
                <p14:nvPr/>
              </p14:nvContentPartPr>
              <p14:xfrm>
                <a:off x="5948700" y="3475440"/>
                <a:ext cx="568080" cy="170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EA6BEB4-8898-6918-6516-3BD859BECD0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30700" y="3457440"/>
                  <a:ext cx="6037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B9DF378-A1E2-035B-0AEA-C6ACCB76A972}"/>
              </a:ext>
            </a:extLst>
          </p:cNvPr>
          <p:cNvGrpSpPr/>
          <p:nvPr/>
        </p:nvGrpSpPr>
        <p:grpSpPr>
          <a:xfrm>
            <a:off x="7275300" y="3385440"/>
            <a:ext cx="1237320" cy="337320"/>
            <a:chOff x="7275300" y="3385440"/>
            <a:chExt cx="123732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7BB3AA7-3F42-5FBB-9BA3-9DE80F57B598}"/>
                    </a:ext>
                  </a:extLst>
                </p14:cNvPr>
                <p14:cNvContentPartPr/>
                <p14:nvPr/>
              </p14:nvContentPartPr>
              <p14:xfrm>
                <a:off x="7275300" y="3385440"/>
                <a:ext cx="541080" cy="227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7BB3AA7-3F42-5FBB-9BA3-9DE80F57B59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57300" y="3367440"/>
                  <a:ext cx="576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F5CC203-B6EA-1F57-1714-2E1A23CEB70E}"/>
                    </a:ext>
                  </a:extLst>
                </p14:cNvPr>
                <p14:cNvContentPartPr/>
                <p14:nvPr/>
              </p14:nvContentPartPr>
              <p14:xfrm>
                <a:off x="7822500" y="3400560"/>
                <a:ext cx="312840" cy="198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F5CC203-B6EA-1F57-1714-2E1A23CEB70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04860" y="3382560"/>
                  <a:ext cx="348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AC39DB-1864-542A-33C3-5B79E0ABEB5F}"/>
                    </a:ext>
                  </a:extLst>
                </p14:cNvPr>
                <p14:cNvContentPartPr/>
                <p14:nvPr/>
              </p14:nvContentPartPr>
              <p14:xfrm>
                <a:off x="8102940" y="3452760"/>
                <a:ext cx="216000" cy="270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AC39DB-1864-542A-33C3-5B79E0ABEB5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85300" y="3434760"/>
                  <a:ext cx="251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55ACA8C-54FE-56B7-5FE3-785163DCED4E}"/>
                    </a:ext>
                  </a:extLst>
                </p14:cNvPr>
                <p14:cNvContentPartPr/>
                <p14:nvPr/>
              </p14:nvContentPartPr>
              <p14:xfrm>
                <a:off x="8466540" y="3589560"/>
                <a:ext cx="46080" cy="11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55ACA8C-54FE-56B7-5FE3-785163DCED4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448540" y="3571920"/>
                  <a:ext cx="81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3AA765-682A-D8DF-601C-E534503D49BE}"/>
              </a:ext>
            </a:extLst>
          </p:cNvPr>
          <p:cNvGrpSpPr/>
          <p:nvPr/>
        </p:nvGrpSpPr>
        <p:grpSpPr>
          <a:xfrm>
            <a:off x="2572980" y="3890160"/>
            <a:ext cx="878400" cy="521280"/>
            <a:chOff x="2572980" y="3890160"/>
            <a:chExt cx="87840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E657B6-1F1E-661E-9420-C153BA6A04F1}"/>
                    </a:ext>
                  </a:extLst>
                </p14:cNvPr>
                <p14:cNvContentPartPr/>
                <p14:nvPr/>
              </p14:nvContentPartPr>
              <p14:xfrm>
                <a:off x="2774580" y="3984120"/>
                <a:ext cx="271440" cy="321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E657B6-1F1E-661E-9420-C153BA6A04F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756580" y="3966120"/>
                  <a:ext cx="307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731440-7B00-2FCE-D664-A1197C6E387C}"/>
                    </a:ext>
                  </a:extLst>
                </p14:cNvPr>
                <p14:cNvContentPartPr/>
                <p14:nvPr/>
              </p14:nvContentPartPr>
              <p14:xfrm>
                <a:off x="3004980" y="3947760"/>
                <a:ext cx="232560" cy="25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731440-7B00-2FCE-D664-A1197C6E387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987340" y="3930120"/>
                  <a:ext cx="268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13C5CD5-88DA-973B-3499-F5F4DF7C4634}"/>
                    </a:ext>
                  </a:extLst>
                </p14:cNvPr>
                <p14:cNvContentPartPr/>
                <p14:nvPr/>
              </p14:nvContentPartPr>
              <p14:xfrm>
                <a:off x="2572980" y="3890160"/>
                <a:ext cx="878400" cy="521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13C5CD5-88DA-973B-3499-F5F4DF7C46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554980" y="3872160"/>
                  <a:ext cx="91404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80261A4-01AB-E6F0-127B-420E4EA97D52}"/>
              </a:ext>
            </a:extLst>
          </p:cNvPr>
          <p:cNvGrpSpPr/>
          <p:nvPr/>
        </p:nvGrpSpPr>
        <p:grpSpPr>
          <a:xfrm>
            <a:off x="4153020" y="4050720"/>
            <a:ext cx="2113200" cy="407160"/>
            <a:chOff x="4153020" y="4050720"/>
            <a:chExt cx="211320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9499464-AB06-9845-591E-1BE6FC9D2CFC}"/>
                    </a:ext>
                  </a:extLst>
                </p14:cNvPr>
                <p14:cNvContentPartPr/>
                <p14:nvPr/>
              </p14:nvContentPartPr>
              <p14:xfrm>
                <a:off x="4153020" y="4093200"/>
                <a:ext cx="246960" cy="236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9499464-AB06-9845-591E-1BE6FC9D2CF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35020" y="4075200"/>
                  <a:ext cx="282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736DFFA-BD39-FD72-4397-5A112276E501}"/>
                    </a:ext>
                  </a:extLst>
                </p14:cNvPr>
                <p14:cNvContentPartPr/>
                <p14:nvPr/>
              </p14:nvContentPartPr>
              <p14:xfrm>
                <a:off x="4578180" y="4225680"/>
                <a:ext cx="78120" cy="73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736DFFA-BD39-FD72-4397-5A112276E50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60180" y="4208040"/>
                  <a:ext cx="113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8B0A3D-71B2-CBEF-8677-6DE83AE61E98}"/>
                    </a:ext>
                  </a:extLst>
                </p14:cNvPr>
                <p14:cNvContentPartPr/>
                <p14:nvPr/>
              </p14:nvContentPartPr>
              <p14:xfrm>
                <a:off x="4549020" y="4050720"/>
                <a:ext cx="64440" cy="31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8B0A3D-71B2-CBEF-8677-6DE83AE61E9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531380" y="4032720"/>
                  <a:ext cx="100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419DB8E-FF69-9075-0120-DCF96A08FEAC}"/>
                    </a:ext>
                  </a:extLst>
                </p14:cNvPr>
                <p14:cNvContentPartPr/>
                <p14:nvPr/>
              </p14:nvContentPartPr>
              <p14:xfrm>
                <a:off x="4766100" y="4198320"/>
                <a:ext cx="383760" cy="89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419DB8E-FF69-9075-0120-DCF96A08FEA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48100" y="4180320"/>
                  <a:ext cx="419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907A3F-1659-371B-48C5-897A0EC7384A}"/>
                    </a:ext>
                  </a:extLst>
                </p14:cNvPr>
                <p14:cNvContentPartPr/>
                <p14:nvPr/>
              </p14:nvContentPartPr>
              <p14:xfrm>
                <a:off x="5280540" y="4102920"/>
                <a:ext cx="234720" cy="354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907A3F-1659-371B-48C5-897A0EC7384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62900" y="4084920"/>
                  <a:ext cx="2703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EA52BD-2F95-C348-0819-59199E9A5E4A}"/>
                    </a:ext>
                  </a:extLst>
                </p14:cNvPr>
                <p14:cNvContentPartPr/>
                <p14:nvPr/>
              </p14:nvContentPartPr>
              <p14:xfrm>
                <a:off x="5659260" y="4080600"/>
                <a:ext cx="43200" cy="203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EA52BD-2F95-C348-0819-59199E9A5E4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41620" y="4062600"/>
                  <a:ext cx="78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A5F3FB-E22D-862D-BBA3-BF44AFECC451}"/>
                    </a:ext>
                  </a:extLst>
                </p14:cNvPr>
                <p14:cNvContentPartPr/>
                <p14:nvPr/>
              </p14:nvContentPartPr>
              <p14:xfrm>
                <a:off x="5804700" y="4153320"/>
                <a:ext cx="461520" cy="162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A5F3FB-E22D-862D-BBA3-BF44AFECC45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786700" y="4135680"/>
                  <a:ext cx="4971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DAD488-0AAF-C4C6-8FC1-DD1A86BD8D73}"/>
              </a:ext>
            </a:extLst>
          </p:cNvPr>
          <p:cNvGrpSpPr/>
          <p:nvPr/>
        </p:nvGrpSpPr>
        <p:grpSpPr>
          <a:xfrm>
            <a:off x="6912780" y="4017600"/>
            <a:ext cx="3001680" cy="492120"/>
            <a:chOff x="6912780" y="4017600"/>
            <a:chExt cx="300168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7E5B8D3-821B-4CF1-0B2E-F802F3ED1DFC}"/>
                    </a:ext>
                  </a:extLst>
                </p14:cNvPr>
                <p14:cNvContentPartPr/>
                <p14:nvPr/>
              </p14:nvContentPartPr>
              <p14:xfrm>
                <a:off x="7085940" y="4203720"/>
                <a:ext cx="3240" cy="5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7E5B8D3-821B-4CF1-0B2E-F802F3ED1D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67940" y="4186080"/>
                  <a:ext cx="38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603BF1-1C05-0443-6457-D6AB584E8A2A}"/>
                    </a:ext>
                  </a:extLst>
                </p14:cNvPr>
                <p14:cNvContentPartPr/>
                <p14:nvPr/>
              </p14:nvContentPartPr>
              <p14:xfrm>
                <a:off x="6912780" y="4203720"/>
                <a:ext cx="352080" cy="185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603BF1-1C05-0443-6457-D6AB584E8A2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895140" y="4186080"/>
                  <a:ext cx="387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22E2B9C-BB02-64B6-9C93-0128C2ECB693}"/>
                    </a:ext>
                  </a:extLst>
                </p14:cNvPr>
                <p14:cNvContentPartPr/>
                <p14:nvPr/>
              </p14:nvContentPartPr>
              <p14:xfrm>
                <a:off x="7359540" y="4210920"/>
                <a:ext cx="207720" cy="146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22E2B9C-BB02-64B6-9C93-0128C2ECB69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341900" y="4192920"/>
                  <a:ext cx="243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7B604A-A921-D68F-0B78-9B646BEEB03D}"/>
                    </a:ext>
                  </a:extLst>
                </p14:cNvPr>
                <p14:cNvContentPartPr/>
                <p14:nvPr/>
              </p14:nvContentPartPr>
              <p14:xfrm>
                <a:off x="7631700" y="4244040"/>
                <a:ext cx="372240" cy="183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7B604A-A921-D68F-0B78-9B646BEEB0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14060" y="4226400"/>
                  <a:ext cx="40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8F81223-8FE5-003E-3F05-091CED2F9A9F}"/>
                    </a:ext>
                  </a:extLst>
                </p14:cNvPr>
                <p14:cNvContentPartPr/>
                <p14:nvPr/>
              </p14:nvContentPartPr>
              <p14:xfrm>
                <a:off x="8067660" y="4260240"/>
                <a:ext cx="165240" cy="139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8F81223-8FE5-003E-3F05-091CED2F9A9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050020" y="4242600"/>
                  <a:ext cx="200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447FBE-F7B4-4ADB-91D0-D6A419F2C5CE}"/>
                    </a:ext>
                  </a:extLst>
                </p14:cNvPr>
                <p14:cNvContentPartPr/>
                <p14:nvPr/>
              </p14:nvContentPartPr>
              <p14:xfrm>
                <a:off x="8318220" y="4072680"/>
                <a:ext cx="114840" cy="250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447FBE-F7B4-4ADB-91D0-D6A419F2C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00580" y="4054680"/>
                  <a:ext cx="150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349C31C-752C-0288-18A4-46D90C26026B}"/>
                    </a:ext>
                  </a:extLst>
                </p14:cNvPr>
                <p14:cNvContentPartPr/>
                <p14:nvPr/>
              </p14:nvContentPartPr>
              <p14:xfrm>
                <a:off x="8486340" y="4134600"/>
                <a:ext cx="322560" cy="264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349C31C-752C-0288-18A4-46D90C26026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68340" y="4116960"/>
                  <a:ext cx="358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4C3879-51D6-6579-53BA-CF4058EE4290}"/>
                    </a:ext>
                  </a:extLst>
                </p14:cNvPr>
                <p14:cNvContentPartPr/>
                <p14:nvPr/>
              </p14:nvContentPartPr>
              <p14:xfrm>
                <a:off x="8907900" y="4206960"/>
                <a:ext cx="302760" cy="173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4C3879-51D6-6579-53BA-CF4058EE429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889900" y="4188960"/>
                  <a:ext cx="338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DCFED1-A915-0DB1-8D78-CBDA1947B48C}"/>
                    </a:ext>
                  </a:extLst>
                </p14:cNvPr>
                <p14:cNvContentPartPr/>
                <p14:nvPr/>
              </p14:nvContentPartPr>
              <p14:xfrm>
                <a:off x="9127860" y="4145760"/>
                <a:ext cx="88920" cy="19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DCFED1-A915-0DB1-8D78-CBDA1947B48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09860" y="4127760"/>
                  <a:ext cx="124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CE060B4-9FE5-19AB-3289-6FEA71910721}"/>
                    </a:ext>
                  </a:extLst>
                </p14:cNvPr>
                <p14:cNvContentPartPr/>
                <p14:nvPr/>
              </p14:nvContentPartPr>
              <p14:xfrm>
                <a:off x="9360780" y="4017600"/>
                <a:ext cx="553680" cy="492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CE060B4-9FE5-19AB-3289-6FEA7191072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43140" y="3999960"/>
                  <a:ext cx="589320" cy="52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CD6C3C0-2B2A-E0EB-6D1A-6B1C2413C9BF}"/>
              </a:ext>
            </a:extLst>
          </p:cNvPr>
          <p:cNvGrpSpPr/>
          <p:nvPr/>
        </p:nvGrpSpPr>
        <p:grpSpPr>
          <a:xfrm>
            <a:off x="4036020" y="5888520"/>
            <a:ext cx="618840" cy="373320"/>
            <a:chOff x="4036020" y="5888520"/>
            <a:chExt cx="6188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E006253-26C5-52F3-D89C-C112142E9D2A}"/>
                    </a:ext>
                  </a:extLst>
                </p14:cNvPr>
                <p14:cNvContentPartPr/>
                <p14:nvPr/>
              </p14:nvContentPartPr>
              <p14:xfrm>
                <a:off x="4132140" y="5963040"/>
                <a:ext cx="30960" cy="298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E006253-26C5-52F3-D89C-C112142E9D2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114500" y="5945400"/>
                  <a:ext cx="66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6F2A69A-241F-9813-2408-4D7BCF4551E2}"/>
                    </a:ext>
                  </a:extLst>
                </p14:cNvPr>
                <p14:cNvContentPartPr/>
                <p14:nvPr/>
              </p14:nvContentPartPr>
              <p14:xfrm>
                <a:off x="4036020" y="5888520"/>
                <a:ext cx="414360" cy="16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6F2A69A-241F-9813-2408-4D7BCF4551E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18020" y="5870520"/>
                  <a:ext cx="450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5784F4-661A-A1C0-2297-CBFB8D44FB80}"/>
                    </a:ext>
                  </a:extLst>
                </p14:cNvPr>
                <p14:cNvContentPartPr/>
                <p14:nvPr/>
              </p14:nvContentPartPr>
              <p14:xfrm>
                <a:off x="4561260" y="6139800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5784F4-661A-A1C0-2297-CBFB8D44FB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43620" y="6122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A0407A5-5460-40E0-B453-3D560B556374}"/>
                    </a:ext>
                  </a:extLst>
                </p14:cNvPr>
                <p14:cNvContentPartPr/>
                <p14:nvPr/>
              </p14:nvContentPartPr>
              <p14:xfrm>
                <a:off x="4617780" y="5987160"/>
                <a:ext cx="37080" cy="201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A0407A5-5460-40E0-B453-3D560B55637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00140" y="5969160"/>
                  <a:ext cx="727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74E8077-EC2B-6E01-2959-6BBDAFB43536}"/>
              </a:ext>
            </a:extLst>
          </p:cNvPr>
          <p:cNvGrpSpPr/>
          <p:nvPr/>
        </p:nvGrpSpPr>
        <p:grpSpPr>
          <a:xfrm>
            <a:off x="6337500" y="5883120"/>
            <a:ext cx="857160" cy="379800"/>
            <a:chOff x="6337500" y="5883120"/>
            <a:chExt cx="85716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27080F-D5B0-F050-86ED-8FF3C2F6B2CE}"/>
                    </a:ext>
                  </a:extLst>
                </p14:cNvPr>
                <p14:cNvContentPartPr/>
                <p14:nvPr/>
              </p14:nvContentPartPr>
              <p14:xfrm>
                <a:off x="6337500" y="5945040"/>
                <a:ext cx="69120" cy="261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27080F-D5B0-F050-86ED-8FF3C2F6B2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19860" y="5927040"/>
                  <a:ext cx="104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2038F44-7BE5-C89E-D538-317A17BCA1D0}"/>
                    </a:ext>
                  </a:extLst>
                </p14:cNvPr>
                <p14:cNvContentPartPr/>
                <p14:nvPr/>
              </p14:nvContentPartPr>
              <p14:xfrm>
                <a:off x="6364860" y="5883120"/>
                <a:ext cx="415800" cy="26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2038F44-7BE5-C89E-D538-317A17BCA1D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47220" y="5865120"/>
                  <a:ext cx="451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28538DF-E2C8-C519-4C42-A1B4FA4FE68F}"/>
                    </a:ext>
                  </a:extLst>
                </p14:cNvPr>
                <p14:cNvContentPartPr/>
                <p14:nvPr/>
              </p14:nvContentPartPr>
              <p14:xfrm>
                <a:off x="6756180" y="5943600"/>
                <a:ext cx="438480" cy="319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28538DF-E2C8-C519-4C42-A1B4FA4FE68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38180" y="5925600"/>
                  <a:ext cx="47412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B884C03-4922-4C8A-0D90-71575DA32AE0}"/>
              </a:ext>
            </a:extLst>
          </p:cNvPr>
          <p:cNvGrpSpPr/>
          <p:nvPr/>
        </p:nvGrpSpPr>
        <p:grpSpPr>
          <a:xfrm>
            <a:off x="4672500" y="4943520"/>
            <a:ext cx="1790640" cy="734760"/>
            <a:chOff x="4672500" y="4943520"/>
            <a:chExt cx="179064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6F1A1F4-C05C-5095-5E06-31632029536E}"/>
                    </a:ext>
                  </a:extLst>
                </p14:cNvPr>
                <p14:cNvContentPartPr/>
                <p14:nvPr/>
              </p14:nvContentPartPr>
              <p14:xfrm>
                <a:off x="4743060" y="5209200"/>
                <a:ext cx="1361520" cy="397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6F1A1F4-C05C-5095-5E06-31632029536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25420" y="5191200"/>
                  <a:ext cx="13971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3C614DB-591B-16E0-A579-D51E7339B174}"/>
                    </a:ext>
                  </a:extLst>
                </p14:cNvPr>
                <p14:cNvContentPartPr/>
                <p14:nvPr/>
              </p14:nvContentPartPr>
              <p14:xfrm>
                <a:off x="4817940" y="5036760"/>
                <a:ext cx="1148760" cy="311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3C614DB-591B-16E0-A579-D51E7339B17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00300" y="5018760"/>
                  <a:ext cx="1184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DB24018-94D7-791F-7B3F-8357B71B6231}"/>
                    </a:ext>
                  </a:extLst>
                </p14:cNvPr>
                <p14:cNvContentPartPr/>
                <p14:nvPr/>
              </p14:nvContentPartPr>
              <p14:xfrm>
                <a:off x="4711020" y="5218560"/>
                <a:ext cx="345240" cy="166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DB24018-94D7-791F-7B3F-8357B71B62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93020" y="5200560"/>
                  <a:ext cx="380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5ACBAA-B82E-865B-C125-5993671898DE}"/>
                    </a:ext>
                  </a:extLst>
                </p14:cNvPr>
                <p14:cNvContentPartPr/>
                <p14:nvPr/>
              </p14:nvContentPartPr>
              <p14:xfrm>
                <a:off x="4672500" y="5487120"/>
                <a:ext cx="217440" cy="191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5ACBAA-B82E-865B-C125-5993671898D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54500" y="5469480"/>
                  <a:ext cx="25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C3E033-E5D1-4C06-9BEC-FF6B9CC3EA24}"/>
                    </a:ext>
                  </a:extLst>
                </p14:cNvPr>
                <p14:cNvContentPartPr/>
                <p14:nvPr/>
              </p14:nvContentPartPr>
              <p14:xfrm>
                <a:off x="5847540" y="4943520"/>
                <a:ext cx="261000" cy="156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C3E033-E5D1-4C06-9BEC-FF6B9CC3EA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29540" y="4925880"/>
                  <a:ext cx="296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F93A2E8-0E93-3087-C9C1-3B70A29BED9E}"/>
                    </a:ext>
                  </a:extLst>
                </p14:cNvPr>
                <p14:cNvContentPartPr/>
                <p14:nvPr/>
              </p14:nvContentPartPr>
              <p14:xfrm>
                <a:off x="6053820" y="5123160"/>
                <a:ext cx="409320" cy="196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F93A2E8-0E93-3087-C9C1-3B70A29BED9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035820" y="5105520"/>
                  <a:ext cx="44496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C366002-6D86-E463-2A08-0B140AFD4F20}"/>
              </a:ext>
            </a:extLst>
          </p:cNvPr>
          <p:cNvGrpSpPr/>
          <p:nvPr/>
        </p:nvGrpSpPr>
        <p:grpSpPr>
          <a:xfrm>
            <a:off x="7995300" y="4855320"/>
            <a:ext cx="1438200" cy="413640"/>
            <a:chOff x="7995300" y="4855320"/>
            <a:chExt cx="143820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8221406-E8EE-D616-5FBB-39AA6FDA1814}"/>
                    </a:ext>
                  </a:extLst>
                </p14:cNvPr>
                <p14:cNvContentPartPr/>
                <p14:nvPr/>
              </p14:nvContentPartPr>
              <p14:xfrm>
                <a:off x="7995300" y="4936320"/>
                <a:ext cx="489960" cy="332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8221406-E8EE-D616-5FBB-39AA6FDA181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77300" y="4918680"/>
                  <a:ext cx="5256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C6BBAA7-021F-87DF-05C5-8E147870AE41}"/>
                    </a:ext>
                  </a:extLst>
                </p14:cNvPr>
                <p14:cNvContentPartPr/>
                <p14:nvPr/>
              </p14:nvContentPartPr>
              <p14:xfrm>
                <a:off x="8583900" y="4956840"/>
                <a:ext cx="275400" cy="163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C6BBAA7-021F-87DF-05C5-8E147870AE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66260" y="4939200"/>
                  <a:ext cx="311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080B4E3-AD86-6799-3408-AB34A7B58898}"/>
                    </a:ext>
                  </a:extLst>
                </p14:cNvPr>
                <p14:cNvContentPartPr/>
                <p14:nvPr/>
              </p14:nvContentPartPr>
              <p14:xfrm>
                <a:off x="8915460" y="4934880"/>
                <a:ext cx="1800" cy="90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080B4E3-AD86-6799-3408-AB34A7B5889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97460" y="4917240"/>
                  <a:ext cx="37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6BA540C-DCAF-3F15-8AA3-6383FBB1D2F0}"/>
                    </a:ext>
                  </a:extLst>
                </p14:cNvPr>
                <p14:cNvContentPartPr/>
                <p14:nvPr/>
              </p14:nvContentPartPr>
              <p14:xfrm>
                <a:off x="9002580" y="4855320"/>
                <a:ext cx="430920" cy="218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6BA540C-DCAF-3F15-8AA3-6383FBB1D2F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84580" y="4837320"/>
                  <a:ext cx="4665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7DF495-8D29-F3C9-23FA-830BD1498AAD}"/>
              </a:ext>
            </a:extLst>
          </p:cNvPr>
          <p:cNvGrpSpPr/>
          <p:nvPr/>
        </p:nvGrpSpPr>
        <p:grpSpPr>
          <a:xfrm>
            <a:off x="9974940" y="4684680"/>
            <a:ext cx="905760" cy="380160"/>
            <a:chOff x="9974940" y="4684680"/>
            <a:chExt cx="90576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D460F54-C6B4-E397-9C4B-1744B09D91E7}"/>
                    </a:ext>
                  </a:extLst>
                </p14:cNvPr>
                <p14:cNvContentPartPr/>
                <p14:nvPr/>
              </p14:nvContentPartPr>
              <p14:xfrm>
                <a:off x="9974940" y="4684680"/>
                <a:ext cx="303120" cy="314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D460F54-C6B4-E397-9C4B-1744B09D91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956940" y="4667040"/>
                  <a:ext cx="338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03DBB68-BC96-EED9-12A2-31FF3704FF1D}"/>
                    </a:ext>
                  </a:extLst>
                </p14:cNvPr>
                <p14:cNvContentPartPr/>
                <p14:nvPr/>
              </p14:nvContentPartPr>
              <p14:xfrm>
                <a:off x="10314420" y="4851360"/>
                <a:ext cx="197280" cy="87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03DBB68-BC96-EED9-12A2-31FF3704FF1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96420" y="4833360"/>
                  <a:ext cx="232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55C2A84-70FE-0C2A-A806-40A1AE005BBE}"/>
                    </a:ext>
                  </a:extLst>
                </p14:cNvPr>
                <p14:cNvContentPartPr/>
                <p14:nvPr/>
              </p14:nvContentPartPr>
              <p14:xfrm>
                <a:off x="10552380" y="4761360"/>
                <a:ext cx="328320" cy="303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55C2A84-70FE-0C2A-A806-40A1AE005BB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34740" y="4743720"/>
                  <a:ext cx="36396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64A79F-4323-F004-1215-15DD707C29FE}"/>
              </a:ext>
            </a:extLst>
          </p:cNvPr>
          <p:cNvGrpSpPr/>
          <p:nvPr/>
        </p:nvGrpSpPr>
        <p:grpSpPr>
          <a:xfrm>
            <a:off x="8112300" y="5383080"/>
            <a:ext cx="2049480" cy="779760"/>
            <a:chOff x="8112300" y="5383080"/>
            <a:chExt cx="2049480" cy="77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60F48D8-42B8-EB10-2B5B-068F2AC04B37}"/>
                    </a:ext>
                  </a:extLst>
                </p14:cNvPr>
                <p14:cNvContentPartPr/>
                <p14:nvPr/>
              </p14:nvContentPartPr>
              <p14:xfrm>
                <a:off x="8263500" y="5487120"/>
                <a:ext cx="360" cy="43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60F48D8-42B8-EB10-2B5B-068F2AC04B3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45500" y="5469480"/>
                  <a:ext cx="36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62725ED-6935-AE63-3078-379771994919}"/>
                    </a:ext>
                  </a:extLst>
                </p14:cNvPr>
                <p14:cNvContentPartPr/>
                <p14:nvPr/>
              </p14:nvContentPartPr>
              <p14:xfrm>
                <a:off x="8214540" y="5487480"/>
                <a:ext cx="73800" cy="227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62725ED-6935-AE63-3078-3797719949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196540" y="5469480"/>
                  <a:ext cx="109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CCC0E77-0CE5-3F81-8AB8-1BCBBF3C9503}"/>
                    </a:ext>
                  </a:extLst>
                </p14:cNvPr>
                <p14:cNvContentPartPr/>
                <p14:nvPr/>
              </p14:nvContentPartPr>
              <p14:xfrm>
                <a:off x="8112300" y="5427360"/>
                <a:ext cx="439560" cy="27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CCC0E77-0CE5-3F81-8AB8-1BCBBF3C950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4300" y="5409720"/>
                  <a:ext cx="475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D5DB320-89D6-4EA2-5CFA-BC6C996E9B50}"/>
                    </a:ext>
                  </a:extLst>
                </p14:cNvPr>
                <p14:cNvContentPartPr/>
                <p14:nvPr/>
              </p14:nvContentPartPr>
              <p14:xfrm>
                <a:off x="8571300" y="5414760"/>
                <a:ext cx="247680" cy="276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D5DB320-89D6-4EA2-5CFA-BC6C996E9B5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553300" y="5397120"/>
                  <a:ext cx="283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5B3CF2F-A27B-6609-5668-80CCB456F63B}"/>
                    </a:ext>
                  </a:extLst>
                </p14:cNvPr>
                <p14:cNvContentPartPr/>
                <p14:nvPr/>
              </p14:nvContentPartPr>
              <p14:xfrm>
                <a:off x="9087900" y="5572080"/>
                <a:ext cx="289080" cy="34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5B3CF2F-A27B-6609-5668-80CCB456F63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070260" y="5554080"/>
                  <a:ext cx="324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A00DC75-9F2F-60AF-BD80-E0E0AF5FE892}"/>
                    </a:ext>
                  </a:extLst>
                </p14:cNvPr>
                <p14:cNvContentPartPr/>
                <p14:nvPr/>
              </p14:nvContentPartPr>
              <p14:xfrm>
                <a:off x="9596580" y="5421960"/>
                <a:ext cx="81360" cy="227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A00DC75-9F2F-60AF-BD80-E0E0AF5FE89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78580" y="5403960"/>
                  <a:ext cx="117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5E3B502-CD12-A3E6-2587-25401E84DA10}"/>
                    </a:ext>
                  </a:extLst>
                </p14:cNvPr>
                <p14:cNvContentPartPr/>
                <p14:nvPr/>
              </p14:nvContentPartPr>
              <p14:xfrm>
                <a:off x="9488220" y="5389920"/>
                <a:ext cx="348480" cy="10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5E3B502-CD12-A3E6-2587-25401E84DA1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470220" y="5371920"/>
                  <a:ext cx="384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EC5C4AC-6194-0456-F3B2-125AC51401F5}"/>
                    </a:ext>
                  </a:extLst>
                </p14:cNvPr>
                <p14:cNvContentPartPr/>
                <p14:nvPr/>
              </p14:nvContentPartPr>
              <p14:xfrm>
                <a:off x="9937140" y="5400000"/>
                <a:ext cx="36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EC5C4AC-6194-0456-F3B2-125AC51401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19140" y="5382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CCFAAF-0765-F231-65DC-1C22AF11C602}"/>
                    </a:ext>
                  </a:extLst>
                </p14:cNvPr>
                <p14:cNvContentPartPr/>
                <p14:nvPr/>
              </p14:nvContentPartPr>
              <p14:xfrm>
                <a:off x="9815100" y="5383080"/>
                <a:ext cx="169200" cy="383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CCFAAF-0765-F231-65DC-1C22AF11C60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797100" y="5365080"/>
                  <a:ext cx="2048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02F027D-3DB9-BDA1-931F-65D05BB66619}"/>
                    </a:ext>
                  </a:extLst>
                </p14:cNvPr>
                <p14:cNvContentPartPr/>
                <p14:nvPr/>
              </p14:nvContentPartPr>
              <p14:xfrm>
                <a:off x="8829780" y="6014160"/>
                <a:ext cx="75240" cy="104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02F027D-3DB9-BDA1-931F-65D05BB666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812140" y="5996160"/>
                  <a:ext cx="110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74479EB-5CAE-4613-590C-D0AD9C23F634}"/>
                    </a:ext>
                  </a:extLst>
                </p14:cNvPr>
                <p14:cNvContentPartPr/>
                <p14:nvPr/>
              </p14:nvContentPartPr>
              <p14:xfrm>
                <a:off x="8744100" y="5845680"/>
                <a:ext cx="281880" cy="317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74479EB-5CAE-4613-590C-D0AD9C23F63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26100" y="5827680"/>
                  <a:ext cx="317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2FC18DA-108A-1B26-C45B-E2E8DFC98068}"/>
                    </a:ext>
                  </a:extLst>
                </p14:cNvPr>
                <p14:cNvContentPartPr/>
                <p14:nvPr/>
              </p14:nvContentPartPr>
              <p14:xfrm>
                <a:off x="9144420" y="5937840"/>
                <a:ext cx="82800" cy="177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2FC18DA-108A-1B26-C45B-E2E8DFC9806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126780" y="5920200"/>
                  <a:ext cx="118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76F7866-E24F-E951-4CF1-4336F19A2136}"/>
                    </a:ext>
                  </a:extLst>
                </p14:cNvPr>
                <p14:cNvContentPartPr/>
                <p14:nvPr/>
              </p14:nvContentPartPr>
              <p14:xfrm>
                <a:off x="9416220" y="5802840"/>
                <a:ext cx="237240" cy="290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76F7866-E24F-E951-4CF1-4336F19A213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398580" y="5784840"/>
                  <a:ext cx="272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3253587-5130-ECE6-4513-FB74B1C26961}"/>
                    </a:ext>
                  </a:extLst>
                </p14:cNvPr>
                <p14:cNvContentPartPr/>
                <p14:nvPr/>
              </p14:nvContentPartPr>
              <p14:xfrm>
                <a:off x="9468420" y="5909040"/>
                <a:ext cx="252360" cy="92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3253587-5130-ECE6-4513-FB74B1C2696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450420" y="5891040"/>
                  <a:ext cx="288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B7DF3EB-21F6-2C36-7F8A-F8D276D60FD8}"/>
                    </a:ext>
                  </a:extLst>
                </p14:cNvPr>
                <p14:cNvContentPartPr/>
                <p14:nvPr/>
              </p14:nvContentPartPr>
              <p14:xfrm>
                <a:off x="9788820" y="5808960"/>
                <a:ext cx="372960" cy="288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B7DF3EB-21F6-2C36-7F8A-F8D276D60FD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771180" y="5790960"/>
                  <a:ext cx="408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C794E2-07DA-EF4F-860D-A72C88069864}"/>
                    </a:ext>
                  </a:extLst>
                </p14:cNvPr>
                <p14:cNvContentPartPr/>
                <p14:nvPr/>
              </p14:nvContentPartPr>
              <p14:xfrm>
                <a:off x="9862260" y="5927040"/>
                <a:ext cx="151560" cy="12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C794E2-07DA-EF4F-860D-A72C8806986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844620" y="5909040"/>
                  <a:ext cx="1872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5DC0FE5-9DC6-4D9B-5917-E830BE716C60}"/>
              </a:ext>
            </a:extLst>
          </p:cNvPr>
          <p:cNvGrpSpPr/>
          <p:nvPr/>
        </p:nvGrpSpPr>
        <p:grpSpPr>
          <a:xfrm>
            <a:off x="10699260" y="5368680"/>
            <a:ext cx="1373400" cy="802080"/>
            <a:chOff x="10699260" y="5368680"/>
            <a:chExt cx="1373400" cy="80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0ED0892-EDAC-0288-B57C-8AD56725823D}"/>
                    </a:ext>
                  </a:extLst>
                </p14:cNvPr>
                <p14:cNvContentPartPr/>
                <p14:nvPr/>
              </p14:nvContentPartPr>
              <p14:xfrm>
                <a:off x="10699260" y="5398200"/>
                <a:ext cx="104040" cy="653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0ED0892-EDAC-0288-B57C-8AD56725823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681260" y="5380560"/>
                  <a:ext cx="1396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6CACC92-9234-D0C5-FCEA-DFB29E5E51EA}"/>
                    </a:ext>
                  </a:extLst>
                </p14:cNvPr>
                <p14:cNvContentPartPr/>
                <p14:nvPr/>
              </p14:nvContentPartPr>
              <p14:xfrm>
                <a:off x="10740300" y="6067440"/>
                <a:ext cx="1146240" cy="103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6CACC92-9234-D0C5-FCEA-DFB29E5E51E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722660" y="6049800"/>
                  <a:ext cx="1181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71C6533-68F2-CCD5-B838-400B94FF5F90}"/>
                    </a:ext>
                  </a:extLst>
                </p14:cNvPr>
                <p14:cNvContentPartPr/>
                <p14:nvPr/>
              </p14:nvContentPartPr>
              <p14:xfrm>
                <a:off x="10832100" y="5368680"/>
                <a:ext cx="1240560" cy="649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71C6533-68F2-CCD5-B838-400B94FF5F9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814100" y="5350680"/>
                  <a:ext cx="1276200" cy="68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09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 Harris</dc:creator>
  <cp:lastModifiedBy>Ed Harris</cp:lastModifiedBy>
  <cp:revision>1</cp:revision>
  <dcterms:created xsi:type="dcterms:W3CDTF">2024-08-14T16:15:15Z</dcterms:created>
  <dcterms:modified xsi:type="dcterms:W3CDTF">2024-08-14T16:15:50Z</dcterms:modified>
</cp:coreProperties>
</file>