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162"/>
          <a:sy d="100" n="162"/>
        </p:scale>
        <p:origin x="125" y="24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image2.png" Type="http://schemas.openxmlformats.org/officeDocument/2006/relationships/imag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2024-01-17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graphic and text  Description automatically generated" id="9" name="Picture 8">
            <a:extLst>
              <a:ext uri="{FF2B5EF4-FFF2-40B4-BE49-F238E27FC236}">
                <a16:creationId xmlns:a16="http://schemas.microsoft.com/office/drawing/2014/main" id="{A41779D3-148B-CBA5-986D-7F58792E47B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34069" y="487314"/>
            <a:ext cx="609600" cy="685800"/>
          </a:xfrm>
          <a:prstGeom prst="rect">
            <a:avLst/>
          </a:prstGeom>
        </p:spPr>
      </p:pic>
      <p:pic>
        <p:nvPicPr>
          <p:cNvPr descr="A colorful bird with a black background  Description automatically generated" id="14" name="Picture 13">
            <a:extLst>
              <a:ext uri="{FF2B5EF4-FFF2-40B4-BE49-F238E27FC236}">
                <a16:creationId xmlns:a16="http://schemas.microsoft.com/office/drawing/2014/main" id="{9E18771C-459F-5784-3518-8CECB9BFEFE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62921" y="9426"/>
            <a:ext cx="5995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webp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ats-bootcamp.github.io/websit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google.com/search?q=how+do+I+install+R+for+windows" TargetMode="External" /><Relationship Id="rId3" Type="http://schemas.openxmlformats.org/officeDocument/2006/relationships/hyperlink" Target="https://www.google.com/search?q=how+do+I+install+R+for+mac" TargetMode="External" /><Relationship Id="rId4" Type="http://schemas.openxmlformats.org/officeDocument/2006/relationships/hyperlink" Target="https://rstudio.cloud/" TargetMode="External" /><Relationship Id="rId5" Type="http://schemas.openxmlformats.org/officeDocument/2006/relationships/hyperlink" Target="https://towardsdatascience.com/how-to-use-r-in-google-colab-b6e02d736497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Stats Bootcamp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Ed Harris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2023-01-17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 for R scripts</a:t>
            </a:r>
          </a:p>
        </p:txBody>
      </p:sp>
      <p:pic>
        <p:nvPicPr>
          <p:cNvPr descr="pics/Fisher.jf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193800"/>
            <a:ext cx="2654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Your R script should be good enough to show a friend (like a supervisor, or even your future self), a friend you respect.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script organisation</a:t>
            </a:r>
          </a:p>
        </p:txBody>
      </p:sp>
      <p:pic>
        <p:nvPicPr>
          <p:cNvPr descr="pics/hea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25600"/>
            <a:ext cx="82296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script organisation</a:t>
            </a:r>
          </a:p>
        </p:txBody>
      </p:sp>
      <p:pic>
        <p:nvPicPr>
          <p:cNvPr descr="pics/conten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82700"/>
            <a:ext cx="82296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script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01 First line of a CODE CHUNK ####</a:t>
            </a:r>
          </a:p>
          <a:p>
            <a:pPr lvl="0"/>
            <a:r>
              <a:rPr/>
              <a:t>Code chunks start with a hash sign </a:t>
            </a:r>
            <a:r>
              <a:rPr>
                <a:latin typeface="Courier"/>
              </a:rPr>
              <a:t>#</a:t>
            </a:r>
          </a:p>
          <a:p>
            <a:pPr lvl="0"/>
            <a:r>
              <a:rPr/>
              <a:t>Title descriptive of contents</a:t>
            </a:r>
          </a:p>
          <a:p>
            <a:pPr lvl="0"/>
            <a:r>
              <a:rPr/>
              <a:t>End with (at least) four hash signs </a:t>
            </a:r>
            <a:r>
              <a:rPr>
                <a:latin typeface="Courier"/>
              </a:rPr>
              <a:t>####</a:t>
            </a:r>
          </a:p>
          <a:p>
            <a:pPr lvl="0"/>
            <a:r>
              <a:rPr/>
              <a:t>Numbered titles optional</a:t>
            </a:r>
          </a:p>
          <a:p>
            <a:pPr lvl="0"/>
            <a:r>
              <a:rPr/>
              <a:t>Visual + navigation function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script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Vector of numbers &lt;&lt; a comment
my_variable &lt;- c(2,5,3,6,3,4,7)
# Calculate the mean &lt;&lt; another comment
mean(my_variable)
</a:t>
            </a:r>
          </a:p>
          <a:p>
            <a:pPr lvl="0" indent="0" marL="0">
              <a:buNone/>
            </a:pPr>
            <a:r>
              <a:rPr/>
              <a:t>Comments explain your code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script “submitting”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whole line of code your cursor rests on Ctrl+Enter (</a:t>
            </a:r>
            <a:r>
              <a:rPr>
                <a:latin typeface="Courier"/>
              </a:rPr>
              <a:t>Cmd+Return</a:t>
            </a:r>
            <a:r>
              <a:rPr/>
              <a:t> in Macs)</a:t>
            </a:r>
          </a:p>
          <a:p>
            <a:pPr lvl="0"/>
            <a:r>
              <a:rPr/>
              <a:t>Run code you have selected </a:t>
            </a:r>
            <a:r>
              <a:rPr>
                <a:latin typeface="Courier"/>
              </a:rPr>
              <a:t>Ctrl+Enter</a:t>
            </a:r>
            <a:r>
              <a:rPr/>
              <a:t> (</a:t>
            </a:r>
            <a:r>
              <a:rPr>
                <a:latin typeface="Courier"/>
              </a:rPr>
              <a:t>Cmd+Return</a:t>
            </a:r>
            <a:r>
              <a:rPr/>
              <a:t> in Macs)</a:t>
            </a:r>
          </a:p>
          <a:p>
            <a:pPr lvl="0"/>
            <a:r>
              <a:rPr/>
              <a:t>Use the “Run” menu above the Script window</a:t>
            </a:r>
          </a:p>
          <a:p>
            <a:pPr lvl="0"/>
            <a:r>
              <a:rPr/>
              <a:t>Use the Code &gt; Run dropdown menu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uck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0" r="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Stats Bootcamp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“Setup &amp; Intro”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https://rstats-bootcamp.github.io/website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R Stats Bootcamp works</a:t>
            </a:r>
          </a:p>
          <a:p>
            <a:pPr lvl="0"/>
            <a:r>
              <a:rPr/>
              <a:t>R motivation</a:t>
            </a:r>
          </a:p>
          <a:p>
            <a:pPr lvl="0"/>
            <a:r>
              <a:rPr/>
              <a:t>Install R and RStudio or set up RStudio Cloud</a:t>
            </a:r>
          </a:p>
          <a:p>
            <a:pPr lvl="0"/>
            <a:r>
              <a:rPr/>
              <a:t>RStudio components and setup</a:t>
            </a:r>
          </a:p>
          <a:p>
            <a:pPr lvl="0"/>
            <a:r>
              <a:rPr/>
              <a:t>Workflow for scripts in R</a:t>
            </a:r>
          </a:p>
          <a:p>
            <a:pPr lvl="0"/>
            <a:r>
              <a:rPr/>
              <a:t>Practice exercises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the R Stats Bootcamp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Practical, open instructional materials for learning R</a:t>
            </a:r>
          </a:p>
          <a:p>
            <a:pPr lvl="0"/>
            <a:r>
              <a:rPr/>
              <a:t>Simple statistics in R</a:t>
            </a:r>
          </a:p>
          <a:p>
            <a:pPr lvl="0"/>
            <a:r>
              <a:rPr/>
              <a:t>Reproducible research and collaboration tools</a:t>
            </a:r>
          </a:p>
          <a:p>
            <a:pPr lvl="0"/>
            <a:r>
              <a:rPr/>
              <a:t>Self-guided learning and self-assessment</a:t>
            </a:r>
          </a:p>
          <a:p>
            <a:pPr lvl="0"/>
            <a:r>
              <a:rPr/>
              <a:t>Friendly community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motivation: why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is objectively the best statistical software available</a:t>
            </a:r>
          </a:p>
          <a:p>
            <a:pPr lvl="0"/>
            <a:r>
              <a:rPr/>
              <a:t>R is designed for people with no programming experience to perform sophisticated statistical analysis with minimum effort</a:t>
            </a:r>
          </a:p>
          <a:p>
            <a:pPr lvl="0"/>
            <a:r>
              <a:rPr/>
              <a:t>In wide use at universities, companies: job demand</a:t>
            </a:r>
          </a:p>
          <a:p>
            <a:pPr lvl="0"/>
            <a:r>
              <a:rPr/>
              <a:t>Very large community of users</a:t>
            </a:r>
          </a:p>
          <a:p>
            <a:pPr lvl="0"/>
            <a:r>
              <a:rPr/>
              <a:t>Free and open source</a:t>
            </a:r>
          </a:p>
          <a:p>
            <a:pPr lvl="0"/>
            <a:r>
              <a:rPr/>
              <a:t>Works well on all computers and OSes, old and new</a:t>
            </a:r>
          </a:p>
          <a:p>
            <a:pPr lvl="0"/>
            <a:r>
              <a:rPr/>
              <a:t>R is easy to learn (as you will see)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Option for using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R and R Studio locally</a:t>
            </a:r>
          </a:p>
          <a:p>
            <a:pPr lvl="0"/>
            <a:r>
              <a:rPr>
                <a:hlinkClick r:id="rId2"/>
              </a:rPr>
              <a:t>Help for Windows</a:t>
            </a:r>
          </a:p>
          <a:p>
            <a:pPr lvl="0"/>
            <a:r>
              <a:rPr>
                <a:hlinkClick r:id="rId3"/>
              </a:rPr>
              <a:t>Help for Macs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options</a:t>
            </a:r>
          </a:p>
          <a:p>
            <a:pPr lvl="0"/>
            <a:r>
              <a:rPr>
                <a:hlinkClick r:id="rId4"/>
              </a:rPr>
              <a:t>Posit Cloud</a:t>
            </a:r>
          </a:p>
          <a:p>
            <a:pPr lvl="0" indent="0" marL="0">
              <a:buNone/>
            </a:pPr>
            <a:r>
              <a:rPr/>
              <a:t>(limited free account)</a:t>
            </a:r>
          </a:p>
          <a:p>
            <a:pPr lvl="0"/>
            <a:r>
              <a:rPr>
                <a:hlinkClick r:id="rId5"/>
              </a:rPr>
              <a:t>Google colab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 components and setup</a:t>
            </a:r>
          </a:p>
        </p:txBody>
      </p:sp>
      <p:pic>
        <p:nvPicPr>
          <p:cNvPr descr="pics/0.1-rstud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 for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R script is a plain text file</a:t>
            </a:r>
          </a:p>
          <a:p>
            <a:pPr lvl="0"/>
            <a:r>
              <a:rPr/>
              <a:t>Ends in “dot R” (.R) by default</a:t>
            </a:r>
          </a:p>
          <a:p>
            <a:pPr lvl="0"/>
            <a:r>
              <a:rPr/>
              <a:t>Interface between your commands and R software</a:t>
            </a:r>
          </a:p>
          <a:p>
            <a:pPr lvl="0"/>
            <a:r>
              <a:rPr/>
              <a:t>Documents your analysis</a:t>
            </a:r>
          </a:p>
          <a:p>
            <a:pPr lvl="0"/>
            <a:r>
              <a:rPr/>
              <a:t>Interface between your commands and R software</a:t>
            </a:r>
          </a:p>
          <a:p>
            <a:pPr lvl="0"/>
            <a:r>
              <a:rPr/>
              <a:t>Organized and logical, has meaning for other people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Stats Bootcamp</dc:title>
  <dc:creator>Ed Harris</dc:creator>
  <cp:keywords/>
  <dcterms:created xsi:type="dcterms:W3CDTF">2024-01-17T13:36:01Z</dcterms:created>
  <dcterms:modified xsi:type="dcterms:W3CDTF">2024-01-17T13:36:01Z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2023-01-17</vt:lpwstr>
  </property>
  <property fmtid="{D5CDD505-2E9C-101B-9397-08002B2CF9AE}" pid="7" name="date-format">
    <vt:lpwstr>iso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