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21182" autoAdjust="0"/>
    <p:restoredTop sz="94694" autoAdjust="0"/>
  </p:normalViewPr>
  <p:slideViewPr>
    <p:cSldViewPr snapToGrid="0" snapToObjects="1">
      <p:cViewPr varScale="1">
        <p:scale>
          <a:sx n="162" d="100"/>
          <a:sy n="162" d="100"/>
        </p:scale>
        <p:origin x="125" y="24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2024-01-17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</a:t>
            </a:r>
            <a:r>
              <a:rPr lang="en-US" baseline="0" dirty="0"/>
              <a:t> is a note</a:t>
            </a:r>
          </a:p>
          <a:p>
            <a:endParaRPr lang="en-US" baseline="0" dirty="0"/>
          </a:p>
          <a:p>
            <a:r>
              <a:rPr lang="en-US" baseline="0" dirty="0"/>
              <a:t>With another paragraph.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19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baseline="0" dirty="0"/>
              <a:t> speaker note on </a:t>
            </a:r>
            <a:r>
              <a:rPr lang="en-US" baseline="0"/>
              <a:t>this slide too.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00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2024-01-17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1pPr>
            <a:lvl2pPr marL="685800" indent="-34290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971550" indent="-28575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3pPr>
            <a:lvl4pPr marL="1314450" indent="-28575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  <a:lvl5pPr marL="1657350" indent="-28575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2024-01-17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bg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2024-01-17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350">
                <a:solidFill>
                  <a:schemeClr val="bg1"/>
                </a:solidFill>
              </a:defRPr>
            </a:lvl4pPr>
            <a:lvl5pPr>
              <a:defRPr sz="1350">
                <a:solidFill>
                  <a:schemeClr val="bg1"/>
                </a:solidFill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350">
                <a:solidFill>
                  <a:schemeClr val="bg1"/>
                </a:solidFill>
              </a:defRPr>
            </a:lvl4pPr>
            <a:lvl5pPr>
              <a:defRPr sz="1350">
                <a:solidFill>
                  <a:schemeClr val="bg1"/>
                </a:solidFill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2024-01-17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35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35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2024-01-17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2024-01-17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2024-01-17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2024-01-17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>
                <a:solidFill>
                  <a:schemeClr val="bg1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2024-01-17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2024-01-17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 descr="A hexagon with a graphic and text&#10;&#10;Description automatically generated">
            <a:extLst>
              <a:ext uri="{FF2B5EF4-FFF2-40B4-BE49-F238E27FC236}">
                <a16:creationId xmlns:a16="http://schemas.microsoft.com/office/drawing/2014/main" id="{A41779D3-148B-CBA5-986D-7F58792E47B7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8534069" y="487314"/>
            <a:ext cx="609600" cy="685800"/>
          </a:xfrm>
          <a:prstGeom prst="rect">
            <a:avLst/>
          </a:prstGeom>
        </p:spPr>
      </p:pic>
      <p:pic>
        <p:nvPicPr>
          <p:cNvPr id="14" name="Picture 13" descr="A colorful bird with a black background&#10;&#10;Description automatically generated">
            <a:extLst>
              <a:ext uri="{FF2B5EF4-FFF2-40B4-BE49-F238E27FC236}">
                <a16:creationId xmlns:a16="http://schemas.microsoft.com/office/drawing/2014/main" id="{9E18771C-459F-5784-3518-8CECB9BFEFEB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8262921" y="9426"/>
            <a:ext cx="599513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bg1"/>
          </a:solidFill>
          <a:latin typeface="+mn-lt"/>
          <a:ea typeface="+mn-ea"/>
          <a:cs typeface="+mn-cs"/>
        </a:defRPr>
      </a:lvl2pPr>
      <a:lvl3pPr marL="971550" indent="-285750" algn="l" defTabSz="3429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314450" indent="-285750" algn="l" defTabSz="3429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bg1"/>
          </a:solidFill>
          <a:latin typeface="+mn-lt"/>
          <a:ea typeface="+mn-ea"/>
          <a:cs typeface="+mn-cs"/>
        </a:defRPr>
      </a:lvl4pPr>
      <a:lvl5pPr marL="1657350" indent="-285750" algn="l" defTabSz="3429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bg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Presentation Subtitle</a:t>
            </a:r>
          </a:p>
        </p:txBody>
      </p:sp>
    </p:spTree>
    <p:extLst>
      <p:ext uri="{BB962C8B-B14F-4D97-AF65-F5344CB8AC3E}">
        <p14:creationId xmlns:p14="http://schemas.microsoft.com/office/powerpoint/2010/main" val="392669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Hello</a:t>
            </a:r>
            <a:r>
              <a:rPr lang="en-US"/>
              <a:t>, world.</a:t>
            </a:r>
          </a:p>
        </p:txBody>
      </p:sp>
    </p:spTree>
    <p:extLst>
      <p:ext uri="{BB962C8B-B14F-4D97-AF65-F5344CB8AC3E}">
        <p14:creationId xmlns:p14="http://schemas.microsoft.com/office/powerpoint/2010/main" val="572707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header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explanatory text</a:t>
            </a:r>
          </a:p>
        </p:txBody>
      </p:sp>
    </p:spTree>
    <p:extLst>
      <p:ext uri="{BB962C8B-B14F-4D97-AF65-F5344CB8AC3E}">
        <p14:creationId xmlns:p14="http://schemas.microsoft.com/office/powerpoint/2010/main" val="3996781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 for Two-Content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Some content on </a:t>
            </a:r>
            <a:r>
              <a:rPr lang="en-US"/>
              <a:t>the left.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Some content on the right.</a:t>
            </a:r>
          </a:p>
        </p:txBody>
      </p:sp>
    </p:spTree>
    <p:extLst>
      <p:ext uri="{BB962C8B-B14F-4D97-AF65-F5344CB8AC3E}">
        <p14:creationId xmlns:p14="http://schemas.microsoft.com/office/powerpoint/2010/main" val="1324621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49</Words>
  <Application>Microsoft Office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Jesse Rosenthal</dc:creator>
  <cp:lastModifiedBy>Ed Harris</cp:lastModifiedBy>
  <cp:revision>11</cp:revision>
  <dcterms:created xsi:type="dcterms:W3CDTF">2017-06-05T14:10:58Z</dcterms:created>
  <dcterms:modified xsi:type="dcterms:W3CDTF">2024-01-17T07:59:49Z</dcterms:modified>
</cp:coreProperties>
</file>