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BEB6-CC50-0CCD-A43C-95F053218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7593D-4EE7-22DE-D711-C9CE273CC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4D976-5C46-3A6F-D13E-93BC544A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9A4C8-4582-0022-B76B-36955B0F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084F5-01CD-2FF1-14C2-A2A249A6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222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588B-DF9D-B0A1-C3F3-A184487B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1B3F6-9F8D-6053-1933-91A2B9577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7F12C-319D-14BF-CF96-7E30FE47B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5008C-F5D7-98A6-1789-EC0FF4B2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6D497-CD2D-D3EA-B0D4-53099718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02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EA5B5-B67C-EC28-56D1-2C1982901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0286F-95AD-F924-E730-CBB9E9F98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534-BC0C-4618-187F-E03BA7E9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96AE9-4DFE-63FF-351D-6119FD9B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08C1-D469-D017-D308-B10967D9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742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E036-3C6C-2B80-DEE5-A8B5A885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ABCA5-1C98-A0EE-2768-C86F408A7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A4F6-5970-D7F0-CED6-7CDB3F0A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24CA3-40D3-6076-888D-8821A7E8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D77BC-9655-ADA8-831C-B5753B40D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8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1AB8-6320-4A03-0B6F-E75F9D69C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F35FC-569D-BACA-CFA5-E7F519340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393F1-1E6B-CE69-A7D7-20A13468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3AE3-1508-6218-E073-A843A399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85C1-5ED2-6978-8E81-FBFFB8DB0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590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5D13-AA17-63AE-EF33-FC4410F0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6D964-C7A9-29CE-8B19-D2E239CE9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D541D-B7D5-BF32-4B62-48AC3483E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9299E-3110-EF32-14ED-DBBE8358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514FB-FD89-07F1-4FA6-8E52FE35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02FEF-AB96-8C42-912B-5E74CDA4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8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FF93-32B0-6A05-F7FD-7C2A1C08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F5D58-B3BE-1197-B582-CDD8BCD0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18FB5-23D1-269B-27D6-31981461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DA63E-465F-C3FA-44CB-88EBE524A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C5A1C2-F77E-1124-39DB-755F323FE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F38C0-73C1-E44E-B558-A402C93B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A8FA4-15C0-11B9-B430-F469D670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16133-02AD-6A00-B9B2-E1CB39BA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44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BAB0-C7A8-B503-D573-BC54B43E0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527ED3-5880-2AAA-526D-27EB240F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16E0-4F10-2252-E93F-55C55E491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EA4C9-2289-90EC-9DD7-694EA38B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0209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186B8-71B6-0770-B2A6-402AE39B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91295-78E1-30B8-6C8A-1FFD749B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5522B-B206-6B31-454C-24C9F83C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31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B166-3580-EB10-840C-9F73DFC3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6847-EB1B-5E8A-7209-4C951BA2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3AACD-D207-B877-7C45-31CF79F4A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C04A8-A482-5CEA-F1A9-C820478C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45380-4E28-8BC1-3230-9CEF2415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5BCD8-7797-9BB9-92AE-88BD3DC4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62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C50A-B079-A9F4-65C3-5C787B75B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387C7-CD7C-5782-E9B0-8405A5D52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852D0-F960-8960-3D58-4586CB7EC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B94F54-E9A1-14B3-6BEC-1E581191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EF6C4-EF4C-8680-043C-8CF35B2C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3C32E-2F34-7929-29C3-A53740D8F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565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2B08DC-C889-BAAC-3A4B-9FA959C1D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E56B7-CEBC-37E4-C1CA-870F6A082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DF4-F715-95FB-2DE1-91D8FA264E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9A1C-388E-4CAA-AA0A-89A7C8FDDDAF}" type="datetimeFigureOut">
              <a:rPr lang="en-GB" smtClean="0"/>
              <a:t>26/10/2022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29F68-F91C-0B0D-2EAE-EF69783D2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0B0E0-FA2A-BF41-8D8F-955EBEB09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029D-1327-44EF-A6E8-D2AFAC7F1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164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lr3.mlr-org.com/" TargetMode="External"/><Relationship Id="rId2" Type="http://schemas.openxmlformats.org/officeDocument/2006/relationships/hyperlink" Target="https://mlr3book.mlr-org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9AEA0-9B9B-8048-3882-4703BAC366CB}"/>
              </a:ext>
            </a:extLst>
          </p:cNvPr>
          <p:cNvSpPr txBox="1"/>
          <p:nvPr/>
        </p:nvSpPr>
        <p:spPr>
          <a:xfrm>
            <a:off x="2941439" y="2122321"/>
            <a:ext cx="57327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400" b="1" dirty="0"/>
              <a:t>{mlr3} package in R</a:t>
            </a:r>
          </a:p>
          <a:p>
            <a:pPr algn="ctr"/>
            <a:endParaRPr lang="en-GB" sz="5400" b="1" dirty="0"/>
          </a:p>
          <a:p>
            <a:pPr algn="ctr"/>
            <a:r>
              <a:rPr lang="en-GB" sz="3600" dirty="0"/>
              <a:t>HARUG! 2022-10-20</a:t>
            </a:r>
          </a:p>
          <a:p>
            <a:pPr algn="ctr"/>
            <a:r>
              <a:rPr lang="en-GB" sz="3600" dirty="0"/>
              <a:t>Ed Harris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1E453-0DB7-6177-732B-D6F38277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37" y="560003"/>
            <a:ext cx="2095792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21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053D85-B926-1E6B-717E-C6FFE59F4B74}"/>
              </a:ext>
            </a:extLst>
          </p:cNvPr>
          <p:cNvSpPr txBox="1"/>
          <p:nvPr/>
        </p:nvSpPr>
        <p:spPr>
          <a:xfrm>
            <a:off x="1366684" y="1449777"/>
            <a:ext cx="101370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Efficient, object-oriented programming</a:t>
            </a:r>
          </a:p>
          <a:p>
            <a:endParaRPr lang="en-GB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-Building blocks of 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machine learning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</a:p>
          <a:p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'R6' objects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for tasks, learners, </a:t>
            </a:r>
            <a:r>
              <a:rPr lang="en-GB" sz="2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resamplings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and measures</a:t>
            </a:r>
          </a:p>
          <a:p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Geared towards scalability and larger datasets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by supporting parallelization and out-of-memory data-backends like databases. </a:t>
            </a:r>
          </a:p>
          <a:p>
            <a:endParaRPr lang="en-GB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-Ecosystem of </a:t>
            </a:r>
            <a:r>
              <a:rPr lang="en-GB" sz="2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add-on packages </a:t>
            </a:r>
            <a:r>
              <a:rPr lang="en-GB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 additional functionality.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54104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ur Best House Plans for Cottage Lovers">
            <a:extLst>
              <a:ext uri="{FF2B5EF4-FFF2-40B4-BE49-F238E27FC236}">
                <a16:creationId xmlns:a16="http://schemas.microsoft.com/office/drawing/2014/main" id="{9A82DBC0-1B41-B760-6AB1-2FDFE522C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666" y="1156678"/>
            <a:ext cx="9650297" cy="5422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CC5595-34A7-E5DC-E685-4AFCF81EFB18}"/>
              </a:ext>
            </a:extLst>
          </p:cNvPr>
          <p:cNvSpPr txBox="1"/>
          <p:nvPr/>
        </p:nvSpPr>
        <p:spPr>
          <a:xfrm>
            <a:off x="2328622" y="278774"/>
            <a:ext cx="75347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Data analysis workflow we want</a:t>
            </a:r>
          </a:p>
        </p:txBody>
      </p:sp>
    </p:spTree>
    <p:extLst>
      <p:ext uri="{BB962C8B-B14F-4D97-AF65-F5344CB8AC3E}">
        <p14:creationId xmlns:p14="http://schemas.microsoft.com/office/powerpoint/2010/main" val="202807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CC5595-34A7-E5DC-E685-4AFCF81EFB18}"/>
              </a:ext>
            </a:extLst>
          </p:cNvPr>
          <p:cNvSpPr txBox="1"/>
          <p:nvPr/>
        </p:nvSpPr>
        <p:spPr>
          <a:xfrm>
            <a:off x="2359110" y="195488"/>
            <a:ext cx="7473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Data analysis workflow we have</a:t>
            </a:r>
          </a:p>
        </p:txBody>
      </p:sp>
      <p:pic>
        <p:nvPicPr>
          <p:cNvPr id="2050" name="Picture 2" descr="Resident injured as downed large tree crushes mobile home in Aquebogue -  RiverheadLOCAL">
            <a:extLst>
              <a:ext uri="{FF2B5EF4-FFF2-40B4-BE49-F238E27FC236}">
                <a16:creationId xmlns:a16="http://schemas.microsoft.com/office/drawing/2014/main" id="{F67EE546-4620-B690-765C-4B4F88AB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57" y="964929"/>
            <a:ext cx="7732830" cy="579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56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7EAE0-544A-EA8B-9FFB-82C51ECAE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5" y="2692774"/>
            <a:ext cx="952500" cy="952500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79DE5D6C-E089-123D-082D-FCADCCAE703B}"/>
              </a:ext>
            </a:extLst>
          </p:cNvPr>
          <p:cNvSpPr/>
          <p:nvPr/>
        </p:nvSpPr>
        <p:spPr>
          <a:xfrm>
            <a:off x="1595718" y="1671917"/>
            <a:ext cx="3899646" cy="35141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FC3AB47D-872F-79D1-9C36-BBB0D1BB234F}"/>
              </a:ext>
            </a:extLst>
          </p:cNvPr>
          <p:cNvSpPr/>
          <p:nvPr/>
        </p:nvSpPr>
        <p:spPr>
          <a:xfrm>
            <a:off x="8225116" y="1488141"/>
            <a:ext cx="3541059" cy="3881717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86D69-A40E-3BD1-214B-FEA6EB6C6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052" y="2435928"/>
            <a:ext cx="1638300" cy="163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DCBA81-95D6-FBCE-0F82-74BDB3398A95}"/>
              </a:ext>
            </a:extLst>
          </p:cNvPr>
          <p:cNvSpPr txBox="1"/>
          <p:nvPr/>
        </p:nvSpPr>
        <p:spPr>
          <a:xfrm>
            <a:off x="442758" y="206659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D1E85-BE28-3ECD-8181-AF175891E7F1}"/>
              </a:ext>
            </a:extLst>
          </p:cNvPr>
          <p:cNvSpPr txBox="1"/>
          <p:nvPr/>
        </p:nvSpPr>
        <p:spPr>
          <a:xfrm>
            <a:off x="1969807" y="1064191"/>
            <a:ext cx="351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EDA and potential models, analyses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9A796B-E5F4-7084-316D-93CDBBC2E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5255">
            <a:off x="3710105" y="2942105"/>
            <a:ext cx="973790" cy="973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0E2508-5DF6-0489-0CFB-F4E045182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05255">
            <a:off x="3912368" y="2088073"/>
            <a:ext cx="973790" cy="973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28BC20-F860-4B56-3691-99DBF14B4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60565">
            <a:off x="2280083" y="2602360"/>
            <a:ext cx="973790" cy="973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B935A-6577-5462-2335-62CAF154D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124365">
            <a:off x="2856634" y="3519600"/>
            <a:ext cx="973790" cy="973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7AA05B-EB83-A625-4AF8-0918F616826D}"/>
              </a:ext>
            </a:extLst>
          </p:cNvPr>
          <p:cNvSpPr txBox="1"/>
          <p:nvPr/>
        </p:nvSpPr>
        <p:spPr>
          <a:xfrm>
            <a:off x="6283459" y="2106650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Best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71E85-D6C0-77EA-6D07-8A0C5946B007}"/>
              </a:ext>
            </a:extLst>
          </p:cNvPr>
          <p:cNvSpPr txBox="1"/>
          <p:nvPr/>
        </p:nvSpPr>
        <p:spPr>
          <a:xfrm>
            <a:off x="9658718" y="3003426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Analysis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270E1-0C81-2429-EEB1-E72187D9428E}"/>
              </a:ext>
            </a:extLst>
          </p:cNvPr>
          <p:cNvSpPr txBox="1"/>
          <p:nvPr/>
        </p:nvSpPr>
        <p:spPr>
          <a:xfrm>
            <a:off x="2434903" y="5352463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can take a lot of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41B9-1AAF-E7A2-7813-DAFC76F43520}"/>
              </a:ext>
            </a:extLst>
          </p:cNvPr>
          <p:cNvSpPr txBox="1"/>
          <p:nvPr/>
        </p:nvSpPr>
        <p:spPr>
          <a:xfrm>
            <a:off x="9042199" y="5562057"/>
            <a:ext cx="2084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Requires experience</a:t>
            </a:r>
          </a:p>
        </p:txBody>
      </p:sp>
    </p:spTree>
    <p:extLst>
      <p:ext uri="{BB962C8B-B14F-4D97-AF65-F5344CB8AC3E}">
        <p14:creationId xmlns:p14="http://schemas.microsoft.com/office/powerpoint/2010/main" val="78936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B4F081-0770-1BA0-2F16-E4A781594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93" y="1998127"/>
            <a:ext cx="4138777" cy="30852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37EAE0-544A-EA8B-9FFB-82C51ECAE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85" y="2692774"/>
            <a:ext cx="952500" cy="952500"/>
          </a:xfrm>
          <a:prstGeom prst="rect">
            <a:avLst/>
          </a:prstGeom>
        </p:spPr>
      </p:pic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FC3AB47D-872F-79D1-9C36-BBB0D1BB234F}"/>
              </a:ext>
            </a:extLst>
          </p:cNvPr>
          <p:cNvSpPr/>
          <p:nvPr/>
        </p:nvSpPr>
        <p:spPr>
          <a:xfrm>
            <a:off x="8225116" y="1488141"/>
            <a:ext cx="3541059" cy="3881717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F86D69-A40E-3BD1-214B-FEA6EB6C6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6052" y="2435928"/>
            <a:ext cx="1638300" cy="163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DCBA81-95D6-FBCE-0F82-74BDB3398A95}"/>
              </a:ext>
            </a:extLst>
          </p:cNvPr>
          <p:cNvSpPr txBox="1"/>
          <p:nvPr/>
        </p:nvSpPr>
        <p:spPr>
          <a:xfrm>
            <a:off x="442758" y="2066596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D1E85-BE28-3ECD-8181-AF175891E7F1}"/>
              </a:ext>
            </a:extLst>
          </p:cNvPr>
          <p:cNvSpPr txBox="1"/>
          <p:nvPr/>
        </p:nvSpPr>
        <p:spPr>
          <a:xfrm>
            <a:off x="1969807" y="1064191"/>
            <a:ext cx="351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EDA and potential models, analyses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9A796B-E5F4-7084-316D-93CDBBC2E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5255">
            <a:off x="4606247" y="2488124"/>
            <a:ext cx="973790" cy="973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0E2508-5DF6-0489-0CFB-F4E045182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05255">
            <a:off x="3571126" y="1966619"/>
            <a:ext cx="973790" cy="9737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28BC20-F860-4B56-3691-99DBF14B4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60565">
            <a:off x="2827319" y="2603835"/>
            <a:ext cx="973790" cy="973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B935A-6577-5462-2335-62CAF154D9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124365">
            <a:off x="4775390" y="3989419"/>
            <a:ext cx="973790" cy="9737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7AA05B-EB83-A625-4AF8-0918F616826D}"/>
              </a:ext>
            </a:extLst>
          </p:cNvPr>
          <p:cNvSpPr txBox="1"/>
          <p:nvPr/>
        </p:nvSpPr>
        <p:spPr>
          <a:xfrm>
            <a:off x="6283459" y="2106650"/>
            <a:ext cx="123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Best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671E85-D6C0-77EA-6D07-8A0C5946B007}"/>
              </a:ext>
            </a:extLst>
          </p:cNvPr>
          <p:cNvSpPr txBox="1"/>
          <p:nvPr/>
        </p:nvSpPr>
        <p:spPr>
          <a:xfrm>
            <a:off x="9658718" y="3003426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Analysis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270E1-0C81-2429-EEB1-E72187D9428E}"/>
              </a:ext>
            </a:extLst>
          </p:cNvPr>
          <p:cNvSpPr txBox="1"/>
          <p:nvPr/>
        </p:nvSpPr>
        <p:spPr>
          <a:xfrm>
            <a:off x="2434903" y="5352463"/>
            <a:ext cx="258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can take a lot of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841B9-1AAF-E7A2-7813-DAFC76F43520}"/>
              </a:ext>
            </a:extLst>
          </p:cNvPr>
          <p:cNvSpPr txBox="1"/>
          <p:nvPr/>
        </p:nvSpPr>
        <p:spPr>
          <a:xfrm>
            <a:off x="8881944" y="5632400"/>
            <a:ext cx="26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Requires (less) experience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B460C4-4941-99CF-22BE-FE5A774D5A66}"/>
              </a:ext>
            </a:extLst>
          </p:cNvPr>
          <p:cNvSpPr/>
          <p:nvPr/>
        </p:nvSpPr>
        <p:spPr>
          <a:xfrm>
            <a:off x="1766488" y="1918103"/>
            <a:ext cx="3996909" cy="3085271"/>
          </a:xfrm>
          <a:prstGeom prst="rect">
            <a:avLst/>
          </a:prstGeom>
          <a:noFill/>
          <a:ln w="1301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C71D2F-7511-9B1F-CFEA-F3F35984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8657" y="4544174"/>
            <a:ext cx="1332013" cy="992955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</p:spTree>
    <p:extLst>
      <p:ext uri="{BB962C8B-B14F-4D97-AF65-F5344CB8AC3E}">
        <p14:creationId xmlns:p14="http://schemas.microsoft.com/office/powerpoint/2010/main" val="427357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3DFD2DA9-DF52-D3F6-D9B6-29FEBD23AB56}"/>
              </a:ext>
            </a:extLst>
          </p:cNvPr>
          <p:cNvSpPr/>
          <p:nvPr/>
        </p:nvSpPr>
        <p:spPr>
          <a:xfrm>
            <a:off x="1418963" y="1129922"/>
            <a:ext cx="3541059" cy="3881717"/>
          </a:xfrm>
          <a:prstGeom prst="irregularSeal1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7EBAA-3FCF-4841-6B01-A26CFAA52FFC}"/>
              </a:ext>
            </a:extLst>
          </p:cNvPr>
          <p:cNvSpPr txBox="1"/>
          <p:nvPr/>
        </p:nvSpPr>
        <p:spPr>
          <a:xfrm>
            <a:off x="2852565" y="2645207"/>
            <a:ext cx="937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Analysis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6EE200-E4B4-C47A-C152-CDAF0D9DCF87}"/>
              </a:ext>
            </a:extLst>
          </p:cNvPr>
          <p:cNvSpPr txBox="1"/>
          <p:nvPr/>
        </p:nvSpPr>
        <p:spPr>
          <a:xfrm>
            <a:off x="2075791" y="5274181"/>
            <a:ext cx="26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Requires (less) experience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FB961-E3C7-8AC4-8A33-22DDBE0E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04" y="4185955"/>
            <a:ext cx="1332013" cy="992955"/>
          </a:xfrm>
          <a:prstGeom prst="rect">
            <a:avLst/>
          </a:prstGeom>
          <a:ln w="57150">
            <a:solidFill>
              <a:schemeClr val="accent5"/>
            </a:solidFill>
          </a:ln>
        </p:spPr>
      </p:pic>
      <p:pic>
        <p:nvPicPr>
          <p:cNvPr id="3074" name="Picture 2" descr="Hmmm ... Roasted kitten anyone? :) | Stove top, Kitchen appliances, Kitchen">
            <a:extLst>
              <a:ext uri="{FF2B5EF4-FFF2-40B4-BE49-F238E27FC236}">
                <a16:creationId xmlns:a16="http://schemas.microsoft.com/office/drawing/2014/main" id="{869EEEA4-8035-C58A-8667-14BCA8C1D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070" y="1721282"/>
            <a:ext cx="4616112" cy="3457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052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5BEF56-477D-F2B4-3EE7-E1D864256A54}"/>
              </a:ext>
            </a:extLst>
          </p:cNvPr>
          <p:cNvSpPr txBox="1"/>
          <p:nvPr/>
        </p:nvSpPr>
        <p:spPr>
          <a:xfrm>
            <a:off x="2601798" y="537329"/>
            <a:ext cx="699249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{mlr3} - </a:t>
            </a:r>
            <a:r>
              <a:rPr lang="en-GB" sz="4400" dirty="0" err="1"/>
              <a:t>est</a:t>
            </a:r>
            <a:r>
              <a:rPr lang="en-GB" sz="4400" dirty="0"/>
              <a:t> 2013</a:t>
            </a:r>
          </a:p>
          <a:p>
            <a:endParaRPr lang="en-GB" sz="4400" dirty="0"/>
          </a:p>
          <a:p>
            <a:r>
              <a:rPr lang="en-GB" sz="4400" dirty="0"/>
              <a:t>3rd major version just out</a:t>
            </a:r>
          </a:p>
          <a:p>
            <a:endParaRPr lang="en-GB" sz="4400" dirty="0"/>
          </a:p>
          <a:p>
            <a:r>
              <a:rPr lang="en-GB" sz="4400" dirty="0"/>
              <a:t>New book…</a:t>
            </a:r>
          </a:p>
          <a:p>
            <a:endParaRPr lang="en-GB" sz="4400" dirty="0"/>
          </a:p>
          <a:p>
            <a:r>
              <a:rPr lang="en-GB" sz="4400" dirty="0"/>
              <a:t>Decent manual and resources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3DC656-1187-D098-638E-FDA4E58D3B16}"/>
              </a:ext>
            </a:extLst>
          </p:cNvPr>
          <p:cNvSpPr txBox="1"/>
          <p:nvPr/>
        </p:nvSpPr>
        <p:spPr>
          <a:xfrm>
            <a:off x="4517796" y="3859433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hlinkClick r:id="rId2"/>
              </a:rPr>
              <a:t>https://mlr3book.mlr-org.com/</a:t>
            </a:r>
            <a:endParaRPr lang="en-GB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2D0C9-3D52-944B-6C2F-69275356A70B}"/>
              </a:ext>
            </a:extLst>
          </p:cNvPr>
          <p:cNvSpPr txBox="1"/>
          <p:nvPr/>
        </p:nvSpPr>
        <p:spPr>
          <a:xfrm>
            <a:off x="4632489" y="5369421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hlinkClick r:id="rId3"/>
              </a:rPr>
              <a:t>https://mlr3.mlr-org.com/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032432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154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2</cp:revision>
  <dcterms:created xsi:type="dcterms:W3CDTF">2022-10-26T11:56:27Z</dcterms:created>
  <dcterms:modified xsi:type="dcterms:W3CDTF">2022-10-26T14:51:28Z</dcterms:modified>
</cp:coreProperties>
</file>