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A144-8550-EF7F-B401-68BB84F4E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5F2B7-A44E-243E-6B42-E2B8CE3C9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9AF8-B852-91C2-4972-F998BC1C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2802-DEAD-9BFB-25E7-6FABA9B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64E3-FBE4-8AD6-4B2D-FA98262A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4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E1A-C07D-B50F-5630-434A9E0F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9A6E-280B-7982-B60B-D30F52147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649A-5ED9-E4EC-5E52-A2EBC59C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9723-30BD-A748-E2FF-EECB43E1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350E-FC9C-2747-3727-667C4148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59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95522-47F4-A6F6-7C92-8DBBF2BD1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CDDD5-2A78-DCDC-BB1A-6F07514B9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C28B-E34E-E193-2994-3ED180D6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D9CBE-FD69-4BDA-E9B7-DF9E45E0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C3C61-401B-980F-B899-B4BAB407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5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B67-5964-922F-88FC-059C89FB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26AF-91A1-005E-EEF5-37A4CA06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8565-28B8-1535-AF10-BF1DCC22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CC16-F4CA-8CE7-4B76-A19C95AF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1E90D-4430-81ED-A0FC-0C5A6FE4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2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96A7-2985-33E0-AA4F-6DFC0CE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E184-D1AB-4695-4953-8F81F147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96A6-9C22-E862-6C5C-AAB2E480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9C56-CDC7-7C30-A81C-8DEDF18C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C699-F98C-3225-3F5F-96AEB428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86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16AC-1496-78E9-F99D-B048AC91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8F94-5044-8FE4-C3A7-7019056B8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70EDE-631E-3A0B-A798-D14749BEF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9399F-1057-9507-BF7E-55370520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2051-4096-12D6-188B-B1DBD2F7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7F52-3179-4D1C-3657-D160EA08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0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EA19-4588-3E9B-8898-1F6C8159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1023-D57B-6B22-7982-624C6C2D5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2D002-2282-A4D1-386F-79E087EFF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C0F40-7F81-3F57-D919-7A60A937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1CB70-BF9D-7D93-01CC-068946E6A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91874-E1A2-EB4B-A1E4-2FC3A08D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73E60-8BAD-6AC0-A738-B749D7A1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B25D8-4481-6C18-0A5D-FA24DF9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494-BE76-BF5F-B0AD-ECA8547D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D6321-F376-4D59-216E-22B01C57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78CEE-408E-0F8E-7EF1-B6CC039B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9ADC-A6C7-5D25-0A10-A5F7690B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70043-4184-4232-8E6A-BF5C512A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6BA9C-341A-D99D-B0C6-3439CC86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3C552-4C17-9E66-12E0-7E8653FC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0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4786-1B03-7054-962C-54EA1848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B76-E6B5-3A24-F575-F6A1EE4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43A9-1ED0-E194-7535-0B8CD5CC5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E24B3-05C0-2FF8-CB61-6288DCCC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842B6-D36E-279F-3D17-CC74BEF2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F3BD3-70DB-54E9-7849-FCCE4003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1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C689-CEA2-D6AD-4785-B6627F94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063D2-384F-455A-0BC3-63E413A72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86CAC-5192-B8E9-FB02-0F67581C8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1674-C8F2-252D-519B-CB09CC15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AF21-9147-F813-3F9E-6FDC9B66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B503C-3DFE-8C07-EEB6-06B3404D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50C09-59B6-3DEF-5DA1-E59285A3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B5C23-044D-9FCF-E719-4350F895B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00E9-31D6-CFB8-7E2E-B5AAE53F9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A500-D972-4A69-A86F-08F94733C45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762B-7A41-699C-EF06-0F8F35613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FDE0-0666-CAFC-6D51-07874D2DA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062B-383E-4465-8005-FDECEEDD9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4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on grass field looking at sky">
            <a:extLst>
              <a:ext uri="{FF2B5EF4-FFF2-40B4-BE49-F238E27FC236}">
                <a16:creationId xmlns:a16="http://schemas.microsoft.com/office/drawing/2014/main" id="{B8C69DBA-AF4D-CE0C-57CB-E1252203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96" y="160263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A5114D-A570-332E-44DF-8C3325E6CC62}"/>
              </a:ext>
            </a:extLst>
          </p:cNvPr>
          <p:cNvSpPr txBox="1"/>
          <p:nvPr/>
        </p:nvSpPr>
        <p:spPr>
          <a:xfrm>
            <a:off x="4876948" y="1390272"/>
            <a:ext cx="5642344" cy="646331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"...data on calf growth rate, feed intake, temperature for fertility data animals and livestock"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E924B-810C-5C34-01C2-F8C5AF465600}"/>
              </a:ext>
            </a:extLst>
          </p:cNvPr>
          <p:cNvSpPr txBox="1"/>
          <p:nvPr/>
        </p:nvSpPr>
        <p:spPr>
          <a:xfrm>
            <a:off x="1524000" y="2171757"/>
            <a:ext cx="5131981" cy="646331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..."</a:t>
            </a:r>
            <a:r>
              <a:rPr lang="en-GB"/>
              <a:t> Animals and livestock, weather data, milk yields, milk recording, milking order..."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D1B86-F06D-8CE8-9A9D-8A79FE0F8DC2}"/>
              </a:ext>
            </a:extLst>
          </p:cNvPr>
          <p:cNvSpPr txBox="1"/>
          <p:nvPr/>
        </p:nvSpPr>
        <p:spPr>
          <a:xfrm>
            <a:off x="6060559" y="3070593"/>
            <a:ext cx="3969488" cy="369332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"livestock and arable crops and yield"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DA521-F7FE-4530-B0AF-ED51995E70BD}"/>
              </a:ext>
            </a:extLst>
          </p:cNvPr>
          <p:cNvSpPr txBox="1"/>
          <p:nvPr/>
        </p:nvSpPr>
        <p:spPr>
          <a:xfrm>
            <a:off x="5878821" y="3640302"/>
            <a:ext cx="4822849" cy="646331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"soil organic carbon benchmarking, GIS Data, maps"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E6E5C-2BAE-AB20-4C56-E58DC3C13BAE}"/>
              </a:ext>
            </a:extLst>
          </p:cNvPr>
          <p:cNvSpPr txBox="1"/>
          <p:nvPr/>
        </p:nvSpPr>
        <p:spPr>
          <a:xfrm>
            <a:off x="5671288" y="5422604"/>
            <a:ext cx="5013645" cy="923330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weather station data, crop rotation data, field trial data…  Some data is confidential, no contingency if I were to leave Harper.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E8A04-518E-9A57-62EB-256B2591369A}"/>
              </a:ext>
            </a:extLst>
          </p:cNvPr>
          <p:cNvSpPr txBox="1"/>
          <p:nvPr/>
        </p:nvSpPr>
        <p:spPr>
          <a:xfrm>
            <a:off x="1348563" y="4653516"/>
            <a:ext cx="4711996" cy="646331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Specialized genetic sequence data: "...Biobank, generating samples to go into the bio bank"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BE513-6C4B-66BF-7A23-9FB80A78D208}"/>
              </a:ext>
            </a:extLst>
          </p:cNvPr>
          <p:cNvSpPr txBox="1"/>
          <p:nvPr/>
        </p:nvSpPr>
        <p:spPr>
          <a:xfrm>
            <a:off x="2012876" y="323228"/>
            <a:ext cx="8166247" cy="954107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"...need for carbon footprint data within the harper farm... available data is dispersed"</a:t>
            </a: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264885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wo trucks on plant field">
            <a:extLst>
              <a:ext uri="{FF2B5EF4-FFF2-40B4-BE49-F238E27FC236}">
                <a16:creationId xmlns:a16="http://schemas.microsoft.com/office/drawing/2014/main" id="{B4A06670-D71A-4AEA-C866-9F476A77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-318977"/>
            <a:ext cx="9721850" cy="717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5C9F5B-4E09-1924-BB8B-D4492E0D15A8}"/>
              </a:ext>
            </a:extLst>
          </p:cNvPr>
          <p:cNvSpPr txBox="1"/>
          <p:nvPr/>
        </p:nvSpPr>
        <p:spPr>
          <a:xfrm>
            <a:off x="2565400" y="1119862"/>
            <a:ext cx="4965699" cy="369332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"maps, knowing what [data] is available, training"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3037F-B23C-3476-F73D-7EA384631B26}"/>
              </a:ext>
            </a:extLst>
          </p:cNvPr>
          <p:cNvSpPr txBox="1"/>
          <p:nvPr/>
        </p:nvSpPr>
        <p:spPr>
          <a:xfrm>
            <a:off x="1936750" y="205536"/>
            <a:ext cx="9556750" cy="52322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"communication between farm and academics, ... accessibility"</a:t>
            </a:r>
            <a:endParaRPr lang="en-GB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413E3-6B0F-74B9-107E-F81C0DC46A3B}"/>
              </a:ext>
            </a:extLst>
          </p:cNvPr>
          <p:cNvSpPr txBox="1"/>
          <p:nvPr/>
        </p:nvSpPr>
        <p:spPr>
          <a:xfrm>
            <a:off x="1936750" y="2589256"/>
            <a:ext cx="6096000" cy="64633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"needs to be centralised- data management, health record digitalised per animal"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45878-9DC4-2E31-A512-94185C2E4D78}"/>
              </a:ext>
            </a:extLst>
          </p:cNvPr>
          <p:cNvSpPr txBox="1"/>
          <p:nvPr/>
        </p:nvSpPr>
        <p:spPr>
          <a:xfrm>
            <a:off x="6032501" y="3434070"/>
            <a:ext cx="4835525" cy="369332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"...robust, centralised data store that is managed"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0A35B-11F3-0E4B-235A-9371912465D7}"/>
              </a:ext>
            </a:extLst>
          </p:cNvPr>
          <p:cNvSpPr txBox="1"/>
          <p:nvPr/>
        </p:nvSpPr>
        <p:spPr>
          <a:xfrm>
            <a:off x="2038350" y="1798763"/>
            <a:ext cx="2730500" cy="369332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"Easy access to farm data"</a:t>
            </a:r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0D9F6-9BB7-1569-EC4F-07085E71EC13}"/>
              </a:ext>
            </a:extLst>
          </p:cNvPr>
          <p:cNvSpPr txBox="1"/>
          <p:nvPr/>
        </p:nvSpPr>
        <p:spPr>
          <a:xfrm>
            <a:off x="7245350" y="1762094"/>
            <a:ext cx="3219450" cy="369332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"yields and machinary costings"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95C9F-0CA3-5D3C-6113-20D267EEAF62}"/>
              </a:ext>
            </a:extLst>
          </p:cNvPr>
          <p:cNvSpPr txBox="1"/>
          <p:nvPr/>
        </p:nvSpPr>
        <p:spPr>
          <a:xfrm>
            <a:off x="6562725" y="4999562"/>
            <a:ext cx="3400425" cy="64633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"One programme/software that could do everything ... database</a:t>
            </a:r>
            <a:r>
              <a:rPr lang="en-GB"/>
              <a:t> 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045A5-05B7-313F-19ED-F03B909431BC}"/>
              </a:ext>
            </a:extLst>
          </p:cNvPr>
          <p:cNvSpPr txBox="1"/>
          <p:nvPr/>
        </p:nvSpPr>
        <p:spPr>
          <a:xfrm>
            <a:off x="2178050" y="5033063"/>
            <a:ext cx="3187700" cy="64633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it-IT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"...searchable database, meta data, raw data, meta analysis"</a:t>
            </a:r>
            <a:r>
              <a:rPr lang="it-IT"/>
              <a:t> 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53D10-DB32-44D3-64A5-4292B853573A}"/>
              </a:ext>
            </a:extLst>
          </p:cNvPr>
          <p:cNvSpPr txBox="1"/>
          <p:nvPr/>
        </p:nvSpPr>
        <p:spPr>
          <a:xfrm>
            <a:off x="2273300" y="4431747"/>
            <a:ext cx="6096000" cy="369332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"Someone responsible soley for data curation/management"</a:t>
            </a:r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7F83DF-FAAC-4971-7857-BFBA2CC11ACD}"/>
              </a:ext>
            </a:extLst>
          </p:cNvPr>
          <p:cNvSpPr txBox="1"/>
          <p:nvPr/>
        </p:nvSpPr>
        <p:spPr>
          <a:xfrm>
            <a:off x="5207000" y="3958756"/>
            <a:ext cx="4356100" cy="369332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"[farm] performance data... transparency"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7B215-6593-1AB5-72BF-110C99AF3A02}"/>
              </a:ext>
            </a:extLst>
          </p:cNvPr>
          <p:cNvSpPr txBox="1"/>
          <p:nvPr/>
        </p:nvSpPr>
        <p:spPr>
          <a:xfrm>
            <a:off x="3086100" y="3608947"/>
            <a:ext cx="1504950" cy="369332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"field maps"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D80563-EEB6-7BF2-8229-6EAF3524EE6B}"/>
              </a:ext>
            </a:extLst>
          </p:cNvPr>
          <p:cNvSpPr txBox="1"/>
          <p:nvPr/>
        </p:nvSpPr>
        <p:spPr>
          <a:xfrm>
            <a:off x="4330700" y="5880346"/>
            <a:ext cx="5232400" cy="369332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"farm animal data including health that is accesible..."</a:t>
            </a:r>
          </a:p>
        </p:txBody>
      </p:sp>
    </p:spTree>
    <p:extLst>
      <p:ext uri="{BB962C8B-B14F-4D97-AF65-F5344CB8AC3E}">
        <p14:creationId xmlns:p14="http://schemas.microsoft.com/office/powerpoint/2010/main" val="47205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ite and brown cow on brown dried leaves during daytime">
            <a:extLst>
              <a:ext uri="{FF2B5EF4-FFF2-40B4-BE49-F238E27FC236}">
                <a16:creationId xmlns:a16="http://schemas.microsoft.com/office/drawing/2014/main" id="{D248AB22-CDC1-F792-755A-E841098C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5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230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2022-07-05T11:25:50Z</dcterms:created>
  <dcterms:modified xsi:type="dcterms:W3CDTF">2022-07-05T14:11:33Z</dcterms:modified>
</cp:coreProperties>
</file>