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14" r:id="rId3"/>
    <p:sldId id="31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1" autoAdjust="0"/>
    <p:restoredTop sz="94660"/>
  </p:normalViewPr>
  <p:slideViewPr>
    <p:cSldViewPr>
      <p:cViewPr varScale="1">
        <p:scale>
          <a:sx n="69" d="100"/>
          <a:sy n="69" d="100"/>
        </p:scale>
        <p:origin x="114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2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63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6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79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1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1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5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7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793E-5ABF-42B3-94EE-48A26CA0195C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1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mps.exeter.ac.uk/mathematics/staff/jb103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hsDLD@exeter.ac.u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2015 CAMS 055 Corporate PowerPoi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07504" y="5013176"/>
            <a:ext cx="8611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 John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Bruun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4288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-36512" y="2459504"/>
            <a:ext cx="69861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MTHM017 Advanced Topics Workshop </a:t>
            </a:r>
            <a:r>
              <a:rPr lang="en-GB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GB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24636"/>
            <a:ext cx="86409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Task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looking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case studies developed in the lecture notes. The dose-response and non-linear Dugong examples. 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build on the worksheet we ran last week and the JAGs functionality. Remember 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CEMPS Digital Learning Developers can help you if you have any specific install questions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MathsDLD@exeter.ac.uk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with JAGS.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seen in the lectures the capability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very complex probability relationships to be evaluated. The main numerical task for us / you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running these long chain simulations is we need to be confident that the underlying stable relationship has been obtained. We will further look at this today.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we will spend 45 - 60 minutes in 5 breakout groups and will resume our common discussion after this. 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the task today:– I’d like you to become confident on how to code, re-code and evaluate the posterior distribution properties we can obtain.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24636"/>
            <a:ext cx="88569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 you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experience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last week.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and adapt this code by altering the simulation length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is and to reproduce the lecture note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facility,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settings you can alter in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jags()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the number of chains, number of iterations and burn length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A: explore the dose – response Lecture 3 example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aspect of using MCMC methods is to establish chain convergence. 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yourself familiar with the jags.mod, jags.dat and initialisation so you can run these. Firstly use the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set.seed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to obtain the same results (compare these in your groups). Then use a random seed. 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Gelman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-Rubin diagnostic (with 3 chains). How long do these chains need to be for the scale reduction factor to be &lt; 1.1?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B: non-linear regression Dugongs Lecture 4 example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Examine the setting up of this problem. Alter the code to obtain predictions at age 25 and   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33.  How do these look compared to the predictions at age 35 and 40? How good are the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convergence diagnostics? Use a fixed and random seed also and compare your results in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your groups.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stretch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additional lecture examples are given. Practice coding this with comments so you can explain the steps clearly to one of your peers.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420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Bruun</dc:creator>
  <cp:lastModifiedBy>Bruun, John</cp:lastModifiedBy>
  <cp:revision>106</cp:revision>
  <dcterms:created xsi:type="dcterms:W3CDTF">2019-09-29T22:38:18Z</dcterms:created>
  <dcterms:modified xsi:type="dcterms:W3CDTF">2021-01-28T13:10:43Z</dcterms:modified>
</cp:coreProperties>
</file>