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4" r:id="rId4"/>
    <p:sldMasterId id="2147483667" r:id="rId5"/>
  </p:sldMasterIdLst>
  <p:notesMasterIdLst>
    <p:notesMasterId r:id="rId8"/>
  </p:notesMasterIdLst>
  <p:sldIdLst>
    <p:sldId id="256" r:id="rId6"/>
    <p:sldId id="257" r:id="rId7"/>
  </p:sldIdLst>
  <p:sldSz cx="7772400" cy="10058400"/>
  <p:notesSz cx="6858000" cy="9144000"/>
  <p:defaultTextStyle>
    <a:defPPr>
      <a:defRPr lang="en-US"/>
    </a:defPPr>
    <a:lvl1pPr marL="0" algn="l" defTabSz="509412" rtl="0" eaLnBrk="1" latinLnBrk="0" hangingPunct="1">
      <a:defRPr sz="2006" kern="1200">
        <a:solidFill>
          <a:schemeClr val="tx1"/>
        </a:solidFill>
        <a:latin typeface="+mn-lt"/>
        <a:ea typeface="+mn-ea"/>
        <a:cs typeface="+mn-cs"/>
      </a:defRPr>
    </a:lvl1pPr>
    <a:lvl2pPr marL="509412" algn="l" defTabSz="509412" rtl="0" eaLnBrk="1" latinLnBrk="0" hangingPunct="1">
      <a:defRPr sz="2006" kern="1200">
        <a:solidFill>
          <a:schemeClr val="tx1"/>
        </a:solidFill>
        <a:latin typeface="+mn-lt"/>
        <a:ea typeface="+mn-ea"/>
        <a:cs typeface="+mn-cs"/>
      </a:defRPr>
    </a:lvl2pPr>
    <a:lvl3pPr marL="1018824" algn="l" defTabSz="509412" rtl="0" eaLnBrk="1" latinLnBrk="0" hangingPunct="1">
      <a:defRPr sz="2006" kern="1200">
        <a:solidFill>
          <a:schemeClr val="tx1"/>
        </a:solidFill>
        <a:latin typeface="+mn-lt"/>
        <a:ea typeface="+mn-ea"/>
        <a:cs typeface="+mn-cs"/>
      </a:defRPr>
    </a:lvl3pPr>
    <a:lvl4pPr marL="1528237" algn="l" defTabSz="509412" rtl="0" eaLnBrk="1" latinLnBrk="0" hangingPunct="1">
      <a:defRPr sz="2006" kern="1200">
        <a:solidFill>
          <a:schemeClr val="tx1"/>
        </a:solidFill>
        <a:latin typeface="+mn-lt"/>
        <a:ea typeface="+mn-ea"/>
        <a:cs typeface="+mn-cs"/>
      </a:defRPr>
    </a:lvl4pPr>
    <a:lvl5pPr marL="2037649" algn="l" defTabSz="509412" rtl="0" eaLnBrk="1" latinLnBrk="0" hangingPunct="1">
      <a:defRPr sz="2006" kern="1200">
        <a:solidFill>
          <a:schemeClr val="tx1"/>
        </a:solidFill>
        <a:latin typeface="+mn-lt"/>
        <a:ea typeface="+mn-ea"/>
        <a:cs typeface="+mn-cs"/>
      </a:defRPr>
    </a:lvl5pPr>
    <a:lvl6pPr marL="2547061" algn="l" defTabSz="509412" rtl="0" eaLnBrk="1" latinLnBrk="0" hangingPunct="1">
      <a:defRPr sz="2006" kern="1200">
        <a:solidFill>
          <a:schemeClr val="tx1"/>
        </a:solidFill>
        <a:latin typeface="+mn-lt"/>
        <a:ea typeface="+mn-ea"/>
        <a:cs typeface="+mn-cs"/>
      </a:defRPr>
    </a:lvl6pPr>
    <a:lvl7pPr marL="3056473" algn="l" defTabSz="509412" rtl="0" eaLnBrk="1" latinLnBrk="0" hangingPunct="1">
      <a:defRPr sz="2006" kern="1200">
        <a:solidFill>
          <a:schemeClr val="tx1"/>
        </a:solidFill>
        <a:latin typeface="+mn-lt"/>
        <a:ea typeface="+mn-ea"/>
        <a:cs typeface="+mn-cs"/>
      </a:defRPr>
    </a:lvl7pPr>
    <a:lvl8pPr marL="3565886" algn="l" defTabSz="509412" rtl="0" eaLnBrk="1" latinLnBrk="0" hangingPunct="1">
      <a:defRPr sz="2006" kern="1200">
        <a:solidFill>
          <a:schemeClr val="tx1"/>
        </a:solidFill>
        <a:latin typeface="+mn-lt"/>
        <a:ea typeface="+mn-ea"/>
        <a:cs typeface="+mn-cs"/>
      </a:defRPr>
    </a:lvl8pPr>
    <a:lvl9pPr marL="4075298" algn="l" defTabSz="509412" rtl="0" eaLnBrk="1" latinLnBrk="0" hangingPunct="1">
      <a:defRPr sz="2006"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168" userDrawn="1">
          <p15:clr>
            <a:srgbClr val="A4A3A4"/>
          </p15:clr>
        </p15:guide>
        <p15:guide id="2" pos="321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43A5E"/>
    <a:srgbClr val="334773"/>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 uri="{1BD7E111-0CB8-44D6-8891-C1BB2F81B7CC}">
      <p1710:readonlyRecommended xmlns:p1710="http://schemas.microsoft.com/office/powerpoint/2017/10/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665C0A7-D508-489E-8215-A4702A969309}" v="17" dt="2019-08-12T13:22:45.50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2910" y="120"/>
      </p:cViewPr>
      <p:guideLst>
        <p:guide orient="horz" pos="3168"/>
        <p:guide pos="321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microsoft.com/office/2015/10/relationships/revisionInfo" Target="revisionInfo.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tableStyles" Target="tableStyle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theme" Target="theme/theme1.xml"/><Relationship Id="rId5" Type="http://schemas.openxmlformats.org/officeDocument/2006/relationships/slideMaster" Target="slideMasters/slideMaster2.xml"/><Relationship Id="rId1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1ED4FBD-359B-464A-83DC-F19BE73932BA}" type="datetimeFigureOut">
              <a:rPr lang="en-US" smtClean="0"/>
              <a:t>8/12/2019</a:t>
            </a:fld>
            <a:endParaRPr lang="en-US"/>
          </a:p>
        </p:txBody>
      </p:sp>
      <p:sp>
        <p:nvSpPr>
          <p:cNvPr id="4" name="Slide Image Placeholder 3"/>
          <p:cNvSpPr>
            <a:spLocks noGrp="1" noRot="1" noChangeAspect="1"/>
          </p:cNvSpPr>
          <p:nvPr>
            <p:ph type="sldImg" idx="2"/>
          </p:nvPr>
        </p:nvSpPr>
        <p:spPr>
          <a:xfrm>
            <a:off x="2236788" y="1143000"/>
            <a:ext cx="238442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EEBF18F-8257-4920-BD92-8F5DDB241983}" type="slidenum">
              <a:rPr lang="en-US" smtClean="0"/>
              <a:t>‹#›</a:t>
            </a:fld>
            <a:endParaRPr lang="en-US"/>
          </a:p>
        </p:txBody>
      </p:sp>
    </p:spTree>
    <p:extLst>
      <p:ext uri="{BB962C8B-B14F-4D97-AF65-F5344CB8AC3E}">
        <p14:creationId xmlns:p14="http://schemas.microsoft.com/office/powerpoint/2010/main" val="37040005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t>Title of workshop:</a:t>
            </a:r>
          </a:p>
          <a:p>
            <a:endParaRPr lang="en-US"/>
          </a:p>
          <a:p>
            <a:pPr marL="171450" indent="-171450">
              <a:buFont typeface="Arial" panose="020B0604020202020204" pitchFamily="34" charset="0"/>
              <a:buChar char="•"/>
            </a:pPr>
            <a:r>
              <a:rPr lang="en-US"/>
              <a:t>Enter the product or service followed by the overall category of the workshop in the following format:</a:t>
            </a:r>
          </a:p>
          <a:p>
            <a:pPr marL="457200" lvl="1" indent="0">
              <a:buFont typeface="Arial" panose="020B0604020202020204" pitchFamily="34" charset="0"/>
              <a:buNone/>
            </a:pPr>
            <a:r>
              <a:rPr lang="en-US" b="1"/>
              <a:t>“Office 365 SharePoint Online:</a:t>
            </a:r>
          </a:p>
          <a:p>
            <a:pPr marL="457200" lvl="1" indent="0">
              <a:buFont typeface="Arial" panose="020B0604020202020204" pitchFamily="34" charset="0"/>
              <a:buNone/>
            </a:pPr>
            <a:r>
              <a:rPr lang="en-US" b="1"/>
              <a:t>Administration and Configuration”</a:t>
            </a:r>
          </a:p>
          <a:p>
            <a:pPr marL="0" lvl="0" indent="0">
              <a:buFont typeface="Arial" panose="020B0604020202020204" pitchFamily="34" charset="0"/>
              <a:buNone/>
            </a:pPr>
            <a:endParaRPr lang="en-US"/>
          </a:p>
          <a:p>
            <a:pPr marL="0" lvl="0" indent="0">
              <a:buFont typeface="Arial" panose="020B0604020202020204" pitchFamily="34" charset="0"/>
              <a:buNone/>
            </a:pPr>
            <a:r>
              <a:rPr lang="en-US" b="1"/>
              <a:t>Description:</a:t>
            </a:r>
          </a:p>
          <a:p>
            <a:pPr marL="0" lvl="0" indent="0">
              <a:buFont typeface="Arial" panose="020B0604020202020204" pitchFamily="34" charset="0"/>
              <a:buNone/>
            </a:pPr>
            <a:endParaRPr lang="en-US"/>
          </a:p>
          <a:p>
            <a:pPr marL="171450" lvl="0" indent="-171450">
              <a:buFont typeface="Arial" panose="020B0604020202020204" pitchFamily="34" charset="0"/>
              <a:buChar char="•"/>
            </a:pPr>
            <a:r>
              <a:rPr lang="en-US"/>
              <a:t>Duration: The number of days the workshop runs, for example, </a:t>
            </a:r>
            <a:r>
              <a:rPr lang="en-US" b="1"/>
              <a:t>“3 days”</a:t>
            </a:r>
          </a:p>
          <a:p>
            <a:pPr marL="171450" lvl="0" indent="-171450">
              <a:buFont typeface="Arial" panose="020B0604020202020204" pitchFamily="34" charset="0"/>
              <a:buChar char="•"/>
            </a:pPr>
            <a:r>
              <a:rPr lang="en-US"/>
              <a:t>Focus Area: The main areas that the workshop covers. These should relate directly to the learning objectives, for example:</a:t>
            </a:r>
          </a:p>
          <a:p>
            <a:pPr marL="628650" lvl="1" indent="-171450">
              <a:buFont typeface="Arial" panose="020B0604020202020204" pitchFamily="34" charset="0"/>
              <a:buChar char="•"/>
            </a:pPr>
            <a:r>
              <a:rPr lang="en-US" b="1"/>
              <a:t>Upgrade, Migration and Deployment</a:t>
            </a:r>
          </a:p>
          <a:p>
            <a:pPr marL="171450" indent="-171450">
              <a:buFont typeface="Arial" panose="020B0604020202020204" pitchFamily="34" charset="0"/>
              <a:buChar char="•"/>
            </a:pPr>
            <a:r>
              <a:rPr lang="en-US" sz="1200"/>
              <a:t>Difficulty levels:</a:t>
            </a:r>
          </a:p>
          <a:p>
            <a:pPr marL="628650" lvl="1" indent="-171450">
              <a:buFont typeface="Arial" panose="020B0604020202020204" pitchFamily="34" charset="0"/>
              <a:buChar char="•"/>
            </a:pPr>
            <a:r>
              <a:rPr lang="en-US" sz="1200" b="1"/>
              <a:t>100 - Basic</a:t>
            </a:r>
          </a:p>
          <a:p>
            <a:pPr marL="628650" lvl="1" indent="-171450">
              <a:buFont typeface="Arial" panose="020B0604020202020204" pitchFamily="34" charset="0"/>
              <a:buChar char="•"/>
            </a:pPr>
            <a:r>
              <a:rPr lang="en-US" sz="1200" b="1"/>
              <a:t>200 - Intermediate</a:t>
            </a:r>
          </a:p>
          <a:p>
            <a:pPr marL="628650" lvl="1" indent="-171450">
              <a:buFont typeface="Arial" panose="020B0604020202020204" pitchFamily="34" charset="0"/>
              <a:buChar char="•"/>
            </a:pPr>
            <a:r>
              <a:rPr lang="en-US" sz="1200" b="1"/>
              <a:t>300 – Advanced</a:t>
            </a:r>
          </a:p>
          <a:p>
            <a:pPr marL="628650" lvl="1" indent="-171450">
              <a:buFont typeface="Arial" panose="020B0604020202020204" pitchFamily="34" charset="0"/>
              <a:buChar char="•"/>
            </a:pPr>
            <a:r>
              <a:rPr lang="en-US" sz="1200" b="1"/>
              <a:t>400 - Expert</a:t>
            </a:r>
          </a:p>
          <a:p>
            <a:pPr marL="628650" lvl="1" indent="-171450">
              <a:buFont typeface="Arial" panose="020B0604020202020204" pitchFamily="34" charset="0"/>
              <a:buChar char="•"/>
            </a:pPr>
            <a:endParaRPr lang="en-US"/>
          </a:p>
          <a:p>
            <a:pPr marL="0" lvl="0" indent="0">
              <a:buFont typeface="Arial" panose="020B0604020202020204" pitchFamily="34" charset="0"/>
              <a:buNone/>
            </a:pPr>
            <a:r>
              <a:rPr lang="en-US" b="1"/>
              <a:t>Overview:</a:t>
            </a:r>
          </a:p>
          <a:p>
            <a:pPr marL="0" lvl="0" indent="0">
              <a:buFont typeface="Arial" panose="020B0604020202020204" pitchFamily="34" charset="0"/>
              <a:buNone/>
            </a:pPr>
            <a:endParaRPr lang="en-US"/>
          </a:p>
          <a:p>
            <a:pPr marL="0" lvl="0" indent="0">
              <a:buFont typeface="Arial" panose="020B0604020202020204" pitchFamily="34" charset="0"/>
              <a:buNone/>
            </a:pPr>
            <a:r>
              <a:rPr lang="en-US"/>
              <a:t>A short one or two sentence summary of the workshop.</a:t>
            </a:r>
          </a:p>
          <a:p>
            <a:pPr marL="0" lvl="0" indent="0">
              <a:buFont typeface="Arial" panose="020B0604020202020204" pitchFamily="34" charset="0"/>
              <a:buNone/>
            </a:pPr>
            <a:endParaRPr lang="en-US"/>
          </a:p>
          <a:p>
            <a:pPr marL="0" lvl="0" indent="0">
              <a:buFont typeface="Arial" panose="020B0604020202020204" pitchFamily="34" charset="0"/>
              <a:buNone/>
            </a:pPr>
            <a:r>
              <a:rPr lang="en-US" b="1"/>
              <a:t>Objectives:</a:t>
            </a:r>
          </a:p>
          <a:p>
            <a:pPr marL="0" lvl="0" indent="0">
              <a:buFont typeface="Arial" panose="020B0604020202020204" pitchFamily="34" charset="0"/>
              <a:buNone/>
            </a:pPr>
            <a:endParaRPr lang="en-US"/>
          </a:p>
          <a:p>
            <a:pPr marL="0" lvl="0" indent="0">
              <a:buFont typeface="Arial" panose="020B0604020202020204" pitchFamily="34" charset="0"/>
              <a:buNone/>
            </a:pPr>
            <a:r>
              <a:rPr lang="en-US"/>
              <a:t>A list of the learning objectives to be addressed during the workshop. This list should relate directly to the agenda.</a:t>
            </a:r>
          </a:p>
          <a:p>
            <a:pPr marL="0" lvl="0" indent="0">
              <a:buFont typeface="Arial" panose="020B0604020202020204" pitchFamily="34" charset="0"/>
              <a:buNone/>
            </a:pPr>
            <a:endParaRPr lang="en-US"/>
          </a:p>
          <a:p>
            <a:pPr marL="0" lvl="0" indent="0">
              <a:buFont typeface="Arial" panose="020B0604020202020204" pitchFamily="34" charset="0"/>
              <a:buNone/>
            </a:pPr>
            <a:r>
              <a:rPr lang="en-US" b="1"/>
              <a:t>Key Takeaways:</a:t>
            </a:r>
          </a:p>
          <a:p>
            <a:pPr marL="0" lvl="0" indent="0">
              <a:buFont typeface="Arial" panose="020B0604020202020204" pitchFamily="34" charset="0"/>
              <a:buNone/>
            </a:pPr>
            <a:endParaRPr lang="en-US"/>
          </a:p>
          <a:p>
            <a:pPr marL="0" lvl="0" indent="0">
              <a:buFont typeface="Arial" panose="020B0604020202020204" pitchFamily="34" charset="0"/>
              <a:buNone/>
            </a:pPr>
            <a:r>
              <a:rPr lang="en-US"/>
              <a:t>A bulleted summary of the key points the students should understand upon completion of the workshop. </a:t>
            </a:r>
          </a:p>
          <a:p>
            <a:pPr marL="0" lvl="0" indent="0">
              <a:buFont typeface="Arial" panose="020B0604020202020204" pitchFamily="34" charset="0"/>
              <a:buNone/>
            </a:pPr>
            <a:endParaRPr lang="en-US"/>
          </a:p>
          <a:p>
            <a:pPr marL="0" lvl="0" indent="0">
              <a:buFont typeface="Arial" panose="020B0604020202020204" pitchFamily="34" charset="0"/>
              <a:buNone/>
            </a:pPr>
            <a:r>
              <a:rPr lang="en-US" b="1"/>
              <a:t>Agenda:</a:t>
            </a:r>
          </a:p>
          <a:p>
            <a:pPr marL="0" lvl="0" indent="0">
              <a:buFont typeface="Arial" panose="020B0604020202020204" pitchFamily="34" charset="0"/>
              <a:buNone/>
            </a:pPr>
            <a:endParaRPr lang="en-US"/>
          </a:p>
          <a:p>
            <a:pPr marL="0" lvl="0" indent="0">
              <a:buFont typeface="Arial" panose="020B0604020202020204" pitchFamily="34" charset="0"/>
              <a:buNone/>
            </a:pPr>
            <a:r>
              <a:rPr lang="en-US"/>
              <a:t>A title-only list of the workshop modules for each day. </a:t>
            </a:r>
          </a:p>
          <a:p>
            <a:pPr marL="0" lvl="0" indent="0">
              <a:buFont typeface="Arial" panose="020B0604020202020204" pitchFamily="34" charset="0"/>
              <a:buNone/>
            </a:pPr>
            <a:endParaRPr lang="en-US"/>
          </a:p>
          <a:p>
            <a:pPr marL="0" lvl="0" indent="0">
              <a:buFont typeface="Arial" panose="020B0604020202020204" pitchFamily="34" charset="0"/>
              <a:buNone/>
            </a:pPr>
            <a:endParaRPr lang="en-US"/>
          </a:p>
          <a:p>
            <a:pPr marL="0" lvl="0" indent="0">
              <a:buFont typeface="Arial" panose="020B0604020202020204" pitchFamily="34" charset="0"/>
              <a:buNone/>
            </a:pPr>
            <a:endParaRPr lang="en-US"/>
          </a:p>
        </p:txBody>
      </p:sp>
      <p:sp>
        <p:nvSpPr>
          <p:cNvPr id="4" name="Slide Number Placeholder 3"/>
          <p:cNvSpPr>
            <a:spLocks noGrp="1"/>
          </p:cNvSpPr>
          <p:nvPr>
            <p:ph type="sldNum" sz="quarter" idx="5"/>
          </p:nvPr>
        </p:nvSpPr>
        <p:spPr/>
        <p:txBody>
          <a:bodyPr/>
          <a:lstStyle/>
          <a:p>
            <a:fld id="{1EEBF18F-8257-4920-BD92-8F5DDB241983}" type="slidenum">
              <a:rPr lang="en-US" smtClean="0"/>
              <a:t>1</a:t>
            </a:fld>
            <a:endParaRPr lang="en-US"/>
          </a:p>
        </p:txBody>
      </p:sp>
    </p:spTree>
    <p:extLst>
      <p:ext uri="{BB962C8B-B14F-4D97-AF65-F5344CB8AC3E}">
        <p14:creationId xmlns:p14="http://schemas.microsoft.com/office/powerpoint/2010/main" val="26150567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t>Course details:</a:t>
            </a:r>
            <a:br>
              <a:rPr lang="en-US"/>
            </a:br>
            <a:endParaRPr lang="en-US"/>
          </a:p>
          <a:p>
            <a:pPr marL="171450" indent="-171450">
              <a:buFont typeface="Arial" panose="020B0604020202020204" pitchFamily="34" charset="0"/>
              <a:buChar char="•"/>
            </a:pPr>
            <a:r>
              <a:rPr lang="en-US"/>
              <a:t>List the modules in continuous order, divided as equally as possible between two columns.  Do not break a list of module topics - always start the second column with a new </a:t>
            </a:r>
            <a:r>
              <a:rPr lang="en-US" b="1"/>
              <a:t>Module #: &lt;Title&gt;</a:t>
            </a:r>
          </a:p>
          <a:p>
            <a:r>
              <a:rPr lang="en-US" b="1"/>
              <a:t>Recommended Qualifications:</a:t>
            </a:r>
          </a:p>
          <a:p>
            <a:endParaRPr lang="en-US"/>
          </a:p>
          <a:p>
            <a:r>
              <a:rPr lang="en-US"/>
              <a:t>Expected experience and qualifications for workshop attendees. These can be general knowledge as well as specific certifications. </a:t>
            </a:r>
          </a:p>
          <a:p>
            <a:endParaRPr lang="en-US"/>
          </a:p>
          <a:p>
            <a:r>
              <a:rPr lang="en-US" b="1"/>
              <a:t>Hardware Requirements:</a:t>
            </a:r>
          </a:p>
          <a:p>
            <a:endParaRPr lang="en-US"/>
          </a:p>
          <a:p>
            <a:r>
              <a:rPr lang="en-US"/>
              <a:t>Any hardware or software required to complete the tasks of the workshop. </a:t>
            </a:r>
          </a:p>
          <a:p>
            <a:pPr marL="0" indent="0">
              <a:buFont typeface="Arial" panose="020B0604020202020204" pitchFamily="34" charset="0"/>
              <a:buNone/>
            </a:pPr>
            <a:endParaRPr lang="en-US"/>
          </a:p>
        </p:txBody>
      </p:sp>
      <p:sp>
        <p:nvSpPr>
          <p:cNvPr id="4" name="Slide Number Placeholder 3"/>
          <p:cNvSpPr>
            <a:spLocks noGrp="1"/>
          </p:cNvSpPr>
          <p:nvPr>
            <p:ph type="sldNum" sz="quarter" idx="5"/>
          </p:nvPr>
        </p:nvSpPr>
        <p:spPr/>
        <p:txBody>
          <a:bodyPr/>
          <a:lstStyle/>
          <a:p>
            <a:fld id="{1EEBF18F-8257-4920-BD92-8F5DDB241983}" type="slidenum">
              <a:rPr lang="en-US" smtClean="0"/>
              <a:t>2</a:t>
            </a:fld>
            <a:endParaRPr lang="en-US"/>
          </a:p>
        </p:txBody>
      </p:sp>
    </p:spTree>
    <p:extLst>
      <p:ext uri="{BB962C8B-B14F-4D97-AF65-F5344CB8AC3E}">
        <p14:creationId xmlns:p14="http://schemas.microsoft.com/office/powerpoint/2010/main" val="21851700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1014729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195378878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95626270-F332-4203-807B-137C22846711}"/>
              </a:ext>
            </a:extLst>
          </p:cNvPr>
          <p:cNvSpPr/>
          <p:nvPr userDrawn="1"/>
        </p:nvSpPr>
        <p:spPr>
          <a:xfrm>
            <a:off x="0" y="9409712"/>
            <a:ext cx="7772400" cy="648688"/>
          </a:xfrm>
          <a:prstGeom prst="rect">
            <a:avLst/>
          </a:prstGeom>
          <a:solidFill>
            <a:srgbClr val="243A5E"/>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750" tIns="44375" rIns="88750" bIns="44375" numCol="1" spcCol="0" rtlCol="0" fromWordArt="0" anchor="ctr" anchorCtr="0" forceAA="0" compatLnSpc="1">
            <a:prstTxWarp prst="textNoShape">
              <a:avLst/>
            </a:prstTxWarp>
            <a:noAutofit/>
          </a:bodyPr>
          <a:lstStyle/>
          <a:p>
            <a:pPr lvl="0"/>
            <a:endParaRPr lang="en-US" sz="1020" kern="1200">
              <a:solidFill>
                <a:schemeClr val="lt1"/>
              </a:solidFill>
              <a:effectLst/>
              <a:latin typeface="Segoe UI" panose="020B0502040204020203" pitchFamily="34" charset="0"/>
              <a:ea typeface="+mn-ea"/>
              <a:cs typeface="Segoe UI" panose="020B0502040204020203" pitchFamily="34" charset="0"/>
            </a:endParaRPr>
          </a:p>
        </p:txBody>
      </p:sp>
      <p:pic>
        <p:nvPicPr>
          <p:cNvPr id="14" name="Picture 13">
            <a:extLst>
              <a:ext uri="{FF2B5EF4-FFF2-40B4-BE49-F238E27FC236}">
                <a16:creationId xmlns:a16="http://schemas.microsoft.com/office/drawing/2014/main" id="{26D01E82-5D9E-4AAC-A854-8173F97188DD}"/>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0"/>
            <a:ext cx="7772400" cy="2374900"/>
          </a:xfrm>
          <a:prstGeom prst="rect">
            <a:avLst/>
          </a:prstGeom>
        </p:spPr>
      </p:pic>
      <p:sp>
        <p:nvSpPr>
          <p:cNvPr id="15" name="Rectangle 14">
            <a:extLst>
              <a:ext uri="{FF2B5EF4-FFF2-40B4-BE49-F238E27FC236}">
                <a16:creationId xmlns:a16="http://schemas.microsoft.com/office/drawing/2014/main" id="{505A4030-6746-4B9C-90B1-487E3F608413}"/>
              </a:ext>
            </a:extLst>
          </p:cNvPr>
          <p:cNvSpPr/>
          <p:nvPr userDrawn="1"/>
        </p:nvSpPr>
        <p:spPr>
          <a:xfrm>
            <a:off x="0" y="0"/>
            <a:ext cx="7772400" cy="2374900"/>
          </a:xfrm>
          <a:prstGeom prst="rect">
            <a:avLst/>
          </a:prstGeom>
          <a:solidFill>
            <a:schemeClr val="tx1">
              <a:alpha val="5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750" tIns="44375" rIns="88750" bIns="44375" numCol="1" spcCol="0" rtlCol="0" fromWordArt="0" anchor="ctr" anchorCtr="0" forceAA="0" compatLnSpc="1">
            <a:prstTxWarp prst="textNoShape">
              <a:avLst/>
            </a:prstTxWarp>
            <a:noAutofit/>
          </a:bodyPr>
          <a:lstStyle/>
          <a:p>
            <a:pPr algn="ctr"/>
            <a:endParaRPr lang="en-US" sz="1747"/>
          </a:p>
        </p:txBody>
      </p:sp>
      <p:sp>
        <p:nvSpPr>
          <p:cNvPr id="16" name="Rectangle 15">
            <a:extLst>
              <a:ext uri="{FF2B5EF4-FFF2-40B4-BE49-F238E27FC236}">
                <a16:creationId xmlns:a16="http://schemas.microsoft.com/office/drawing/2014/main" id="{F1A2FBC2-9760-47A5-B9B0-206202B5DE8D}"/>
              </a:ext>
            </a:extLst>
          </p:cNvPr>
          <p:cNvSpPr/>
          <p:nvPr userDrawn="1"/>
        </p:nvSpPr>
        <p:spPr>
          <a:xfrm>
            <a:off x="0" y="1639777"/>
            <a:ext cx="7772400" cy="735123"/>
          </a:xfrm>
          <a:prstGeom prst="rect">
            <a:avLst/>
          </a:prstGeom>
          <a:solidFill>
            <a:srgbClr val="243A5E"/>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750" tIns="44375" rIns="88750" bIns="44375" numCol="1" spcCol="0" rtlCol="0" fromWordArt="0" anchor="ctr" anchorCtr="0" forceAA="0" compatLnSpc="1">
            <a:prstTxWarp prst="textNoShape">
              <a:avLst/>
            </a:prstTxWarp>
            <a:noAutofit/>
          </a:bodyPr>
          <a:lstStyle/>
          <a:p>
            <a:pPr algn="ctr"/>
            <a:endParaRPr lang="en-US" sz="1747"/>
          </a:p>
        </p:txBody>
      </p:sp>
      <p:pic>
        <p:nvPicPr>
          <p:cNvPr id="3" name="Picture 2">
            <a:extLst>
              <a:ext uri="{FF2B5EF4-FFF2-40B4-BE49-F238E27FC236}">
                <a16:creationId xmlns:a16="http://schemas.microsoft.com/office/drawing/2014/main" id="{FE7E5966-6C0D-4937-9A8B-19A71A908276}"/>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6340125" y="9525267"/>
            <a:ext cx="1283211" cy="417577"/>
          </a:xfrm>
          <a:prstGeom prst="rect">
            <a:avLst/>
          </a:prstGeom>
        </p:spPr>
      </p:pic>
    </p:spTree>
    <p:extLst>
      <p:ext uri="{BB962C8B-B14F-4D97-AF65-F5344CB8AC3E}">
        <p14:creationId xmlns:p14="http://schemas.microsoft.com/office/powerpoint/2010/main" val="395108623"/>
      </p:ext>
    </p:extLst>
  </p:cSld>
  <p:clrMap bg1="lt1" tx1="dk1" bg2="lt2" tx2="dk2" accent1="accent1" accent2="accent2" accent3="accent3" accent4="accent4" accent5="accent5" accent6="accent6" hlink="hlink" folHlink="folHlink"/>
  <p:sldLayoutIdLst>
    <p:sldLayoutId id="2147483666" r:id="rId1"/>
  </p:sldLayoutIdLst>
  <p:txStyles>
    <p:titleStyle>
      <a:lvl1pPr algn="l" defTabSz="754421" rtl="0" eaLnBrk="1" latinLnBrk="0" hangingPunct="1">
        <a:lnSpc>
          <a:spcPct val="85000"/>
        </a:lnSpc>
        <a:spcBef>
          <a:spcPct val="0"/>
        </a:spcBef>
        <a:buNone/>
        <a:defRPr sz="4077" b="1" kern="1200" cap="all" baseline="0">
          <a:solidFill>
            <a:schemeClr val="tx2"/>
          </a:solidFill>
          <a:latin typeface="+mj-lt"/>
          <a:ea typeface="+mj-ea"/>
          <a:cs typeface="+mj-cs"/>
        </a:defRPr>
      </a:lvl1pPr>
    </p:titleStyle>
    <p:bodyStyle>
      <a:lvl1pPr marL="0" indent="0" algn="l" defTabSz="754421" rtl="0" eaLnBrk="1" latinLnBrk="0" hangingPunct="1">
        <a:lnSpc>
          <a:spcPct val="90000"/>
        </a:lnSpc>
        <a:spcBef>
          <a:spcPts val="825"/>
        </a:spcBef>
        <a:buFont typeface="Arial" panose="020B0604020202020204" pitchFamily="34" charset="0"/>
        <a:buNone/>
        <a:defRPr sz="1359" kern="1200">
          <a:solidFill>
            <a:schemeClr val="tx2"/>
          </a:solidFill>
          <a:latin typeface="+mn-lt"/>
          <a:ea typeface="+mn-ea"/>
          <a:cs typeface="+mn-cs"/>
        </a:defRPr>
      </a:lvl1pPr>
      <a:lvl2pPr marL="377210" indent="0" algn="l" defTabSz="754421" rtl="0" eaLnBrk="1" latinLnBrk="0" hangingPunct="1">
        <a:lnSpc>
          <a:spcPct val="90000"/>
        </a:lnSpc>
        <a:spcBef>
          <a:spcPts val="413"/>
        </a:spcBef>
        <a:buFont typeface="Arial" panose="020B0604020202020204" pitchFamily="34" charset="0"/>
        <a:buNone/>
        <a:defRPr sz="1359" kern="1200">
          <a:solidFill>
            <a:schemeClr val="tx2"/>
          </a:solidFill>
          <a:latin typeface="+mn-lt"/>
          <a:ea typeface="+mn-ea"/>
          <a:cs typeface="+mn-cs"/>
        </a:defRPr>
      </a:lvl2pPr>
      <a:lvl3pPr marL="754421" indent="0" algn="l" defTabSz="754421" rtl="0" eaLnBrk="1" latinLnBrk="0" hangingPunct="1">
        <a:lnSpc>
          <a:spcPct val="90000"/>
        </a:lnSpc>
        <a:spcBef>
          <a:spcPts val="413"/>
        </a:spcBef>
        <a:buFont typeface="Arial" panose="020B0604020202020204" pitchFamily="34" charset="0"/>
        <a:buNone/>
        <a:defRPr sz="1359" kern="1200">
          <a:solidFill>
            <a:schemeClr val="tx2"/>
          </a:solidFill>
          <a:latin typeface="+mn-lt"/>
          <a:ea typeface="+mn-ea"/>
          <a:cs typeface="+mn-cs"/>
        </a:defRPr>
      </a:lvl3pPr>
      <a:lvl4pPr marL="1131631" indent="0" algn="l" defTabSz="754421" rtl="0" eaLnBrk="1" latinLnBrk="0" hangingPunct="1">
        <a:lnSpc>
          <a:spcPct val="90000"/>
        </a:lnSpc>
        <a:spcBef>
          <a:spcPts val="413"/>
        </a:spcBef>
        <a:buFont typeface="Arial" panose="020B0604020202020204" pitchFamily="34" charset="0"/>
        <a:buNone/>
        <a:defRPr sz="1359" kern="1200">
          <a:solidFill>
            <a:schemeClr val="tx2"/>
          </a:solidFill>
          <a:latin typeface="+mn-lt"/>
          <a:ea typeface="+mn-ea"/>
          <a:cs typeface="+mn-cs"/>
        </a:defRPr>
      </a:lvl4pPr>
      <a:lvl5pPr marL="1508840" indent="0" algn="l" defTabSz="754421" rtl="0" eaLnBrk="1" latinLnBrk="0" hangingPunct="1">
        <a:lnSpc>
          <a:spcPct val="90000"/>
        </a:lnSpc>
        <a:spcBef>
          <a:spcPts val="413"/>
        </a:spcBef>
        <a:buFont typeface="Arial" panose="020B0604020202020204" pitchFamily="34" charset="0"/>
        <a:buNone/>
        <a:defRPr sz="1359" kern="1200">
          <a:solidFill>
            <a:schemeClr val="tx2"/>
          </a:solidFill>
          <a:latin typeface="+mn-lt"/>
          <a:ea typeface="+mn-ea"/>
          <a:cs typeface="+mn-cs"/>
        </a:defRPr>
      </a:lvl5pPr>
      <a:lvl6pPr marL="2074656" indent="-188605" algn="l" defTabSz="754421" rtl="0" eaLnBrk="1" latinLnBrk="0" hangingPunct="1">
        <a:lnSpc>
          <a:spcPct val="90000"/>
        </a:lnSpc>
        <a:spcBef>
          <a:spcPts val="413"/>
        </a:spcBef>
        <a:buFont typeface="Arial" panose="020B0604020202020204" pitchFamily="34" charset="0"/>
        <a:buChar char="•"/>
        <a:defRPr sz="1485" kern="1200">
          <a:solidFill>
            <a:schemeClr val="tx1"/>
          </a:solidFill>
          <a:latin typeface="+mn-lt"/>
          <a:ea typeface="+mn-ea"/>
          <a:cs typeface="+mn-cs"/>
        </a:defRPr>
      </a:lvl6pPr>
      <a:lvl7pPr marL="2451866" indent="-188605" algn="l" defTabSz="754421" rtl="0" eaLnBrk="1" latinLnBrk="0" hangingPunct="1">
        <a:lnSpc>
          <a:spcPct val="90000"/>
        </a:lnSpc>
        <a:spcBef>
          <a:spcPts val="413"/>
        </a:spcBef>
        <a:buFont typeface="Arial" panose="020B0604020202020204" pitchFamily="34" charset="0"/>
        <a:buChar char="•"/>
        <a:defRPr sz="1485" kern="1200">
          <a:solidFill>
            <a:schemeClr val="tx1"/>
          </a:solidFill>
          <a:latin typeface="+mn-lt"/>
          <a:ea typeface="+mn-ea"/>
          <a:cs typeface="+mn-cs"/>
        </a:defRPr>
      </a:lvl7pPr>
      <a:lvl8pPr marL="2829076" indent="-188605" algn="l" defTabSz="754421" rtl="0" eaLnBrk="1" latinLnBrk="0" hangingPunct="1">
        <a:lnSpc>
          <a:spcPct val="90000"/>
        </a:lnSpc>
        <a:spcBef>
          <a:spcPts val="413"/>
        </a:spcBef>
        <a:buFont typeface="Arial" panose="020B0604020202020204" pitchFamily="34" charset="0"/>
        <a:buChar char="•"/>
        <a:defRPr sz="1485" kern="1200">
          <a:solidFill>
            <a:schemeClr val="tx1"/>
          </a:solidFill>
          <a:latin typeface="+mn-lt"/>
          <a:ea typeface="+mn-ea"/>
          <a:cs typeface="+mn-cs"/>
        </a:defRPr>
      </a:lvl8pPr>
      <a:lvl9pPr marL="3206286" indent="-188605" algn="l" defTabSz="754421" rtl="0" eaLnBrk="1" latinLnBrk="0" hangingPunct="1">
        <a:lnSpc>
          <a:spcPct val="90000"/>
        </a:lnSpc>
        <a:spcBef>
          <a:spcPts val="413"/>
        </a:spcBef>
        <a:buFont typeface="Arial" panose="020B0604020202020204" pitchFamily="34" charset="0"/>
        <a:buChar char="•"/>
        <a:defRPr sz="1485" kern="1200">
          <a:solidFill>
            <a:schemeClr val="tx1"/>
          </a:solidFill>
          <a:latin typeface="+mn-lt"/>
          <a:ea typeface="+mn-ea"/>
          <a:cs typeface="+mn-cs"/>
        </a:defRPr>
      </a:lvl9pPr>
    </p:bodyStyle>
    <p:otherStyle>
      <a:defPPr>
        <a:defRPr lang="en-US"/>
      </a:defPPr>
      <a:lvl1pPr marL="0" algn="l" defTabSz="754421" rtl="0" eaLnBrk="1" latinLnBrk="0" hangingPunct="1">
        <a:defRPr sz="1485" kern="1200">
          <a:solidFill>
            <a:schemeClr val="tx1"/>
          </a:solidFill>
          <a:latin typeface="+mn-lt"/>
          <a:ea typeface="+mn-ea"/>
          <a:cs typeface="+mn-cs"/>
        </a:defRPr>
      </a:lvl1pPr>
      <a:lvl2pPr marL="377210" algn="l" defTabSz="754421" rtl="0" eaLnBrk="1" latinLnBrk="0" hangingPunct="1">
        <a:defRPr sz="1485" kern="1200">
          <a:solidFill>
            <a:schemeClr val="tx1"/>
          </a:solidFill>
          <a:latin typeface="+mn-lt"/>
          <a:ea typeface="+mn-ea"/>
          <a:cs typeface="+mn-cs"/>
        </a:defRPr>
      </a:lvl2pPr>
      <a:lvl3pPr marL="754421" algn="l" defTabSz="754421" rtl="0" eaLnBrk="1" latinLnBrk="0" hangingPunct="1">
        <a:defRPr sz="1485" kern="1200">
          <a:solidFill>
            <a:schemeClr val="tx1"/>
          </a:solidFill>
          <a:latin typeface="+mn-lt"/>
          <a:ea typeface="+mn-ea"/>
          <a:cs typeface="+mn-cs"/>
        </a:defRPr>
      </a:lvl3pPr>
      <a:lvl4pPr marL="1131631" algn="l" defTabSz="754421" rtl="0" eaLnBrk="1" latinLnBrk="0" hangingPunct="1">
        <a:defRPr sz="1485" kern="1200">
          <a:solidFill>
            <a:schemeClr val="tx1"/>
          </a:solidFill>
          <a:latin typeface="+mn-lt"/>
          <a:ea typeface="+mn-ea"/>
          <a:cs typeface="+mn-cs"/>
        </a:defRPr>
      </a:lvl4pPr>
      <a:lvl5pPr marL="1508840" algn="l" defTabSz="754421" rtl="0" eaLnBrk="1" latinLnBrk="0" hangingPunct="1">
        <a:defRPr sz="1485" kern="1200">
          <a:solidFill>
            <a:schemeClr val="tx1"/>
          </a:solidFill>
          <a:latin typeface="+mn-lt"/>
          <a:ea typeface="+mn-ea"/>
          <a:cs typeface="+mn-cs"/>
        </a:defRPr>
      </a:lvl5pPr>
      <a:lvl6pPr marL="1886050" algn="l" defTabSz="754421" rtl="0" eaLnBrk="1" latinLnBrk="0" hangingPunct="1">
        <a:defRPr sz="1485" kern="1200">
          <a:solidFill>
            <a:schemeClr val="tx1"/>
          </a:solidFill>
          <a:latin typeface="+mn-lt"/>
          <a:ea typeface="+mn-ea"/>
          <a:cs typeface="+mn-cs"/>
        </a:defRPr>
      </a:lvl6pPr>
      <a:lvl7pPr marL="2263261" algn="l" defTabSz="754421" rtl="0" eaLnBrk="1" latinLnBrk="0" hangingPunct="1">
        <a:defRPr sz="1485" kern="1200">
          <a:solidFill>
            <a:schemeClr val="tx1"/>
          </a:solidFill>
          <a:latin typeface="+mn-lt"/>
          <a:ea typeface="+mn-ea"/>
          <a:cs typeface="+mn-cs"/>
        </a:defRPr>
      </a:lvl7pPr>
      <a:lvl8pPr marL="2640471" algn="l" defTabSz="754421" rtl="0" eaLnBrk="1" latinLnBrk="0" hangingPunct="1">
        <a:defRPr sz="1485" kern="1200">
          <a:solidFill>
            <a:schemeClr val="tx1"/>
          </a:solidFill>
          <a:latin typeface="+mn-lt"/>
          <a:ea typeface="+mn-ea"/>
          <a:cs typeface="+mn-cs"/>
        </a:defRPr>
      </a:lvl8pPr>
      <a:lvl9pPr marL="3017681" algn="l" defTabSz="754421" rtl="0" eaLnBrk="1" latinLnBrk="0" hangingPunct="1">
        <a:defRPr sz="1485"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95626270-F332-4203-807B-137C22846711}"/>
              </a:ext>
            </a:extLst>
          </p:cNvPr>
          <p:cNvSpPr/>
          <p:nvPr userDrawn="1"/>
        </p:nvSpPr>
        <p:spPr>
          <a:xfrm>
            <a:off x="0" y="9409712"/>
            <a:ext cx="7772400" cy="648688"/>
          </a:xfrm>
          <a:prstGeom prst="rect">
            <a:avLst/>
          </a:prstGeom>
          <a:solidFill>
            <a:srgbClr val="243A5E"/>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750" tIns="44375" rIns="88750" bIns="44375" numCol="1" spcCol="0" rtlCol="0" fromWordArt="0" anchor="ctr" anchorCtr="0" forceAA="0" compatLnSpc="1">
            <a:prstTxWarp prst="textNoShape">
              <a:avLst/>
            </a:prstTxWarp>
            <a:noAutofit/>
          </a:bodyPr>
          <a:lstStyle/>
          <a:p>
            <a:pPr lvl="0"/>
            <a:endParaRPr lang="en-US" sz="1020" kern="1200">
              <a:solidFill>
                <a:schemeClr val="lt1"/>
              </a:solidFill>
              <a:effectLst/>
              <a:latin typeface="Segoe UI" panose="020B0502040204020203" pitchFamily="34" charset="0"/>
              <a:ea typeface="+mn-ea"/>
              <a:cs typeface="Segoe UI" panose="020B0502040204020203" pitchFamily="34" charset="0"/>
            </a:endParaRPr>
          </a:p>
        </p:txBody>
      </p:sp>
      <p:pic>
        <p:nvPicPr>
          <p:cNvPr id="4" name="Picture 3">
            <a:extLst>
              <a:ext uri="{FF2B5EF4-FFF2-40B4-BE49-F238E27FC236}">
                <a16:creationId xmlns:a16="http://schemas.microsoft.com/office/drawing/2014/main" id="{83521FD2-6F13-49CA-BF1C-121A0591B58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340125" y="9525267"/>
            <a:ext cx="1283211" cy="417577"/>
          </a:xfrm>
          <a:prstGeom prst="rect">
            <a:avLst/>
          </a:prstGeom>
        </p:spPr>
      </p:pic>
    </p:spTree>
    <p:extLst>
      <p:ext uri="{BB962C8B-B14F-4D97-AF65-F5344CB8AC3E}">
        <p14:creationId xmlns:p14="http://schemas.microsoft.com/office/powerpoint/2010/main" val="239940337"/>
      </p:ext>
    </p:extLst>
  </p:cSld>
  <p:clrMap bg1="lt1" tx1="dk1" bg2="lt2" tx2="dk2" accent1="accent1" accent2="accent2" accent3="accent3" accent4="accent4" accent5="accent5" accent6="accent6" hlink="hlink" folHlink="folHlink"/>
  <p:sldLayoutIdLst>
    <p:sldLayoutId id="2147483668" r:id="rId1"/>
  </p:sldLayoutIdLst>
  <p:txStyles>
    <p:titleStyle>
      <a:lvl1pPr algn="l" defTabSz="754421" rtl="0" eaLnBrk="1" latinLnBrk="0" hangingPunct="1">
        <a:lnSpc>
          <a:spcPct val="85000"/>
        </a:lnSpc>
        <a:spcBef>
          <a:spcPct val="0"/>
        </a:spcBef>
        <a:buNone/>
        <a:defRPr sz="4077" b="1" kern="1200" cap="all" baseline="0">
          <a:solidFill>
            <a:schemeClr val="tx2"/>
          </a:solidFill>
          <a:latin typeface="+mj-lt"/>
          <a:ea typeface="+mj-ea"/>
          <a:cs typeface="+mj-cs"/>
        </a:defRPr>
      </a:lvl1pPr>
    </p:titleStyle>
    <p:bodyStyle>
      <a:lvl1pPr marL="0" indent="0" algn="l" defTabSz="754421" rtl="0" eaLnBrk="1" latinLnBrk="0" hangingPunct="1">
        <a:lnSpc>
          <a:spcPct val="90000"/>
        </a:lnSpc>
        <a:spcBef>
          <a:spcPts val="825"/>
        </a:spcBef>
        <a:buFont typeface="Arial" panose="020B0604020202020204" pitchFamily="34" charset="0"/>
        <a:buNone/>
        <a:defRPr sz="1359" kern="1200">
          <a:solidFill>
            <a:schemeClr val="tx2"/>
          </a:solidFill>
          <a:latin typeface="+mn-lt"/>
          <a:ea typeface="+mn-ea"/>
          <a:cs typeface="+mn-cs"/>
        </a:defRPr>
      </a:lvl1pPr>
      <a:lvl2pPr marL="377210" indent="0" algn="l" defTabSz="754421" rtl="0" eaLnBrk="1" latinLnBrk="0" hangingPunct="1">
        <a:lnSpc>
          <a:spcPct val="90000"/>
        </a:lnSpc>
        <a:spcBef>
          <a:spcPts val="413"/>
        </a:spcBef>
        <a:buFont typeface="Arial" panose="020B0604020202020204" pitchFamily="34" charset="0"/>
        <a:buNone/>
        <a:defRPr sz="1359" kern="1200">
          <a:solidFill>
            <a:schemeClr val="tx2"/>
          </a:solidFill>
          <a:latin typeface="+mn-lt"/>
          <a:ea typeface="+mn-ea"/>
          <a:cs typeface="+mn-cs"/>
        </a:defRPr>
      </a:lvl2pPr>
      <a:lvl3pPr marL="754421" indent="0" algn="l" defTabSz="754421" rtl="0" eaLnBrk="1" latinLnBrk="0" hangingPunct="1">
        <a:lnSpc>
          <a:spcPct val="90000"/>
        </a:lnSpc>
        <a:spcBef>
          <a:spcPts val="413"/>
        </a:spcBef>
        <a:buFont typeface="Arial" panose="020B0604020202020204" pitchFamily="34" charset="0"/>
        <a:buNone/>
        <a:defRPr sz="1359" kern="1200">
          <a:solidFill>
            <a:schemeClr val="tx2"/>
          </a:solidFill>
          <a:latin typeface="+mn-lt"/>
          <a:ea typeface="+mn-ea"/>
          <a:cs typeface="+mn-cs"/>
        </a:defRPr>
      </a:lvl3pPr>
      <a:lvl4pPr marL="1131631" indent="0" algn="l" defTabSz="754421" rtl="0" eaLnBrk="1" latinLnBrk="0" hangingPunct="1">
        <a:lnSpc>
          <a:spcPct val="90000"/>
        </a:lnSpc>
        <a:spcBef>
          <a:spcPts val="413"/>
        </a:spcBef>
        <a:buFont typeface="Arial" panose="020B0604020202020204" pitchFamily="34" charset="0"/>
        <a:buNone/>
        <a:defRPr sz="1359" kern="1200">
          <a:solidFill>
            <a:schemeClr val="tx2"/>
          </a:solidFill>
          <a:latin typeface="+mn-lt"/>
          <a:ea typeface="+mn-ea"/>
          <a:cs typeface="+mn-cs"/>
        </a:defRPr>
      </a:lvl4pPr>
      <a:lvl5pPr marL="1508840" indent="0" algn="l" defTabSz="754421" rtl="0" eaLnBrk="1" latinLnBrk="0" hangingPunct="1">
        <a:lnSpc>
          <a:spcPct val="90000"/>
        </a:lnSpc>
        <a:spcBef>
          <a:spcPts val="413"/>
        </a:spcBef>
        <a:buFont typeface="Arial" panose="020B0604020202020204" pitchFamily="34" charset="0"/>
        <a:buNone/>
        <a:defRPr sz="1359" kern="1200">
          <a:solidFill>
            <a:schemeClr val="tx2"/>
          </a:solidFill>
          <a:latin typeface="+mn-lt"/>
          <a:ea typeface="+mn-ea"/>
          <a:cs typeface="+mn-cs"/>
        </a:defRPr>
      </a:lvl5pPr>
      <a:lvl6pPr marL="2074656" indent="-188605" algn="l" defTabSz="754421" rtl="0" eaLnBrk="1" latinLnBrk="0" hangingPunct="1">
        <a:lnSpc>
          <a:spcPct val="90000"/>
        </a:lnSpc>
        <a:spcBef>
          <a:spcPts val="413"/>
        </a:spcBef>
        <a:buFont typeface="Arial" panose="020B0604020202020204" pitchFamily="34" charset="0"/>
        <a:buChar char="•"/>
        <a:defRPr sz="1485" kern="1200">
          <a:solidFill>
            <a:schemeClr val="tx1"/>
          </a:solidFill>
          <a:latin typeface="+mn-lt"/>
          <a:ea typeface="+mn-ea"/>
          <a:cs typeface="+mn-cs"/>
        </a:defRPr>
      </a:lvl6pPr>
      <a:lvl7pPr marL="2451866" indent="-188605" algn="l" defTabSz="754421" rtl="0" eaLnBrk="1" latinLnBrk="0" hangingPunct="1">
        <a:lnSpc>
          <a:spcPct val="90000"/>
        </a:lnSpc>
        <a:spcBef>
          <a:spcPts val="413"/>
        </a:spcBef>
        <a:buFont typeface="Arial" panose="020B0604020202020204" pitchFamily="34" charset="0"/>
        <a:buChar char="•"/>
        <a:defRPr sz="1485" kern="1200">
          <a:solidFill>
            <a:schemeClr val="tx1"/>
          </a:solidFill>
          <a:latin typeface="+mn-lt"/>
          <a:ea typeface="+mn-ea"/>
          <a:cs typeface="+mn-cs"/>
        </a:defRPr>
      </a:lvl7pPr>
      <a:lvl8pPr marL="2829076" indent="-188605" algn="l" defTabSz="754421" rtl="0" eaLnBrk="1" latinLnBrk="0" hangingPunct="1">
        <a:lnSpc>
          <a:spcPct val="90000"/>
        </a:lnSpc>
        <a:spcBef>
          <a:spcPts val="413"/>
        </a:spcBef>
        <a:buFont typeface="Arial" panose="020B0604020202020204" pitchFamily="34" charset="0"/>
        <a:buChar char="•"/>
        <a:defRPr sz="1485" kern="1200">
          <a:solidFill>
            <a:schemeClr val="tx1"/>
          </a:solidFill>
          <a:latin typeface="+mn-lt"/>
          <a:ea typeface="+mn-ea"/>
          <a:cs typeface="+mn-cs"/>
        </a:defRPr>
      </a:lvl8pPr>
      <a:lvl9pPr marL="3206286" indent="-188605" algn="l" defTabSz="754421" rtl="0" eaLnBrk="1" latinLnBrk="0" hangingPunct="1">
        <a:lnSpc>
          <a:spcPct val="90000"/>
        </a:lnSpc>
        <a:spcBef>
          <a:spcPts val="413"/>
        </a:spcBef>
        <a:buFont typeface="Arial" panose="020B0604020202020204" pitchFamily="34" charset="0"/>
        <a:buChar char="•"/>
        <a:defRPr sz="1485" kern="1200">
          <a:solidFill>
            <a:schemeClr val="tx1"/>
          </a:solidFill>
          <a:latin typeface="+mn-lt"/>
          <a:ea typeface="+mn-ea"/>
          <a:cs typeface="+mn-cs"/>
        </a:defRPr>
      </a:lvl9pPr>
    </p:bodyStyle>
    <p:otherStyle>
      <a:defPPr>
        <a:defRPr lang="en-US"/>
      </a:defPPr>
      <a:lvl1pPr marL="0" algn="l" defTabSz="754421" rtl="0" eaLnBrk="1" latinLnBrk="0" hangingPunct="1">
        <a:defRPr sz="1485" kern="1200">
          <a:solidFill>
            <a:schemeClr val="tx1"/>
          </a:solidFill>
          <a:latin typeface="+mn-lt"/>
          <a:ea typeface="+mn-ea"/>
          <a:cs typeface="+mn-cs"/>
        </a:defRPr>
      </a:lvl1pPr>
      <a:lvl2pPr marL="377210" algn="l" defTabSz="754421" rtl="0" eaLnBrk="1" latinLnBrk="0" hangingPunct="1">
        <a:defRPr sz="1485" kern="1200">
          <a:solidFill>
            <a:schemeClr val="tx1"/>
          </a:solidFill>
          <a:latin typeface="+mn-lt"/>
          <a:ea typeface="+mn-ea"/>
          <a:cs typeface="+mn-cs"/>
        </a:defRPr>
      </a:lvl2pPr>
      <a:lvl3pPr marL="754421" algn="l" defTabSz="754421" rtl="0" eaLnBrk="1" latinLnBrk="0" hangingPunct="1">
        <a:defRPr sz="1485" kern="1200">
          <a:solidFill>
            <a:schemeClr val="tx1"/>
          </a:solidFill>
          <a:latin typeface="+mn-lt"/>
          <a:ea typeface="+mn-ea"/>
          <a:cs typeface="+mn-cs"/>
        </a:defRPr>
      </a:lvl3pPr>
      <a:lvl4pPr marL="1131631" algn="l" defTabSz="754421" rtl="0" eaLnBrk="1" latinLnBrk="0" hangingPunct="1">
        <a:defRPr sz="1485" kern="1200">
          <a:solidFill>
            <a:schemeClr val="tx1"/>
          </a:solidFill>
          <a:latin typeface="+mn-lt"/>
          <a:ea typeface="+mn-ea"/>
          <a:cs typeface="+mn-cs"/>
        </a:defRPr>
      </a:lvl4pPr>
      <a:lvl5pPr marL="1508840" algn="l" defTabSz="754421" rtl="0" eaLnBrk="1" latinLnBrk="0" hangingPunct="1">
        <a:defRPr sz="1485" kern="1200">
          <a:solidFill>
            <a:schemeClr val="tx1"/>
          </a:solidFill>
          <a:latin typeface="+mn-lt"/>
          <a:ea typeface="+mn-ea"/>
          <a:cs typeface="+mn-cs"/>
        </a:defRPr>
      </a:lvl5pPr>
      <a:lvl6pPr marL="1886050" algn="l" defTabSz="754421" rtl="0" eaLnBrk="1" latinLnBrk="0" hangingPunct="1">
        <a:defRPr sz="1485" kern="1200">
          <a:solidFill>
            <a:schemeClr val="tx1"/>
          </a:solidFill>
          <a:latin typeface="+mn-lt"/>
          <a:ea typeface="+mn-ea"/>
          <a:cs typeface="+mn-cs"/>
        </a:defRPr>
      </a:lvl6pPr>
      <a:lvl7pPr marL="2263261" algn="l" defTabSz="754421" rtl="0" eaLnBrk="1" latinLnBrk="0" hangingPunct="1">
        <a:defRPr sz="1485" kern="1200">
          <a:solidFill>
            <a:schemeClr val="tx1"/>
          </a:solidFill>
          <a:latin typeface="+mn-lt"/>
          <a:ea typeface="+mn-ea"/>
          <a:cs typeface="+mn-cs"/>
        </a:defRPr>
      </a:lvl7pPr>
      <a:lvl8pPr marL="2640471" algn="l" defTabSz="754421" rtl="0" eaLnBrk="1" latinLnBrk="0" hangingPunct="1">
        <a:defRPr sz="1485" kern="1200">
          <a:solidFill>
            <a:schemeClr val="tx1"/>
          </a:solidFill>
          <a:latin typeface="+mn-lt"/>
          <a:ea typeface="+mn-ea"/>
          <a:cs typeface="+mn-cs"/>
        </a:defRPr>
      </a:lvl8pPr>
      <a:lvl9pPr marL="3017681" algn="l" defTabSz="754421" rtl="0" eaLnBrk="1" latinLnBrk="0" hangingPunct="1">
        <a:defRPr sz="148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79B11899-5D4D-4A73-97CC-006009EC876E}"/>
              </a:ext>
            </a:extLst>
          </p:cNvPr>
          <p:cNvSpPr>
            <a:spLocks noGrp="1"/>
          </p:cNvSpPr>
          <p:nvPr>
            <p:ph type="title" idx="4294967295"/>
          </p:nvPr>
        </p:nvSpPr>
        <p:spPr>
          <a:xfrm>
            <a:off x="248412" y="144940"/>
            <a:ext cx="759968" cy="134461"/>
          </a:xfrm>
          <a:prstGeom prst="rect">
            <a:avLst/>
          </a:prstGeom>
        </p:spPr>
        <p:txBody>
          <a:bodyPr/>
          <a:lstStyle/>
          <a:p>
            <a:r>
              <a:rPr lang="en-US" sz="880">
                <a:latin typeface="Segoe UI" panose="020B0502040204020203" pitchFamily="34" charset="0"/>
                <a:cs typeface="Segoe UI" panose="020B0502040204020203" pitchFamily="34" charset="0"/>
              </a:rPr>
              <a:t>Page one</a:t>
            </a:r>
          </a:p>
        </p:txBody>
      </p:sp>
      <p:sp>
        <p:nvSpPr>
          <p:cNvPr id="11" name="TextBox 10">
            <a:extLst>
              <a:ext uri="{FF2B5EF4-FFF2-40B4-BE49-F238E27FC236}">
                <a16:creationId xmlns:a16="http://schemas.microsoft.com/office/drawing/2014/main" id="{35C9074E-C115-40B2-8933-B5BC347A0FFB}"/>
              </a:ext>
            </a:extLst>
          </p:cNvPr>
          <p:cNvSpPr txBox="1"/>
          <p:nvPr/>
        </p:nvSpPr>
        <p:spPr>
          <a:xfrm>
            <a:off x="202337" y="338032"/>
            <a:ext cx="7367728" cy="954107"/>
          </a:xfrm>
          <a:prstGeom prst="rect">
            <a:avLst/>
          </a:prstGeom>
          <a:noFill/>
        </p:spPr>
        <p:txBody>
          <a:bodyPr wrap="square" rtlCol="0" anchor="ctr">
            <a:spAutoFit/>
          </a:bodyPr>
          <a:lstStyle/>
          <a:p>
            <a:r>
              <a:rPr lang="en-US" sz="2800" b="1">
                <a:solidFill>
                  <a:schemeClr val="bg1"/>
                </a:solidFill>
                <a:latin typeface="Segoe UI" panose="020B0502040204020203" pitchFamily="34" charset="0"/>
                <a:cs typeface="Segoe UI" panose="020B0502040204020203" pitchFamily="34" charset="0"/>
              </a:rPr>
              <a:t>Microsoft Azure:</a:t>
            </a:r>
          </a:p>
          <a:p>
            <a:r>
              <a:rPr lang="en-US" sz="2800" b="1">
                <a:solidFill>
                  <a:schemeClr val="bg1"/>
                </a:solidFill>
                <a:latin typeface="Segoe UI" panose="020B0502040204020203" pitchFamily="34" charset="0"/>
                <a:cs typeface="Segoe UI" panose="020B0502040204020203" pitchFamily="34" charset="0"/>
              </a:rPr>
              <a:t>Infrastructure as Code</a:t>
            </a:r>
          </a:p>
        </p:txBody>
      </p:sp>
      <p:sp>
        <p:nvSpPr>
          <p:cNvPr id="15" name="TextBox 14">
            <a:extLst>
              <a:ext uri="{FF2B5EF4-FFF2-40B4-BE49-F238E27FC236}">
                <a16:creationId xmlns:a16="http://schemas.microsoft.com/office/drawing/2014/main" id="{1937437B-5741-4A7B-8C0B-00E3E4F77268}"/>
              </a:ext>
            </a:extLst>
          </p:cNvPr>
          <p:cNvSpPr txBox="1"/>
          <p:nvPr/>
        </p:nvSpPr>
        <p:spPr>
          <a:xfrm>
            <a:off x="242976" y="1674727"/>
            <a:ext cx="3656124" cy="361189"/>
          </a:xfrm>
          <a:prstGeom prst="rect">
            <a:avLst/>
          </a:prstGeom>
          <a:noFill/>
        </p:spPr>
        <p:txBody>
          <a:bodyPr wrap="square" rtlCol="0">
            <a:spAutoFit/>
          </a:bodyPr>
          <a:lstStyle/>
          <a:p>
            <a:r>
              <a:rPr lang="en-US" sz="1747" b="1">
                <a:solidFill>
                  <a:schemeClr val="bg1"/>
                </a:solidFill>
                <a:latin typeface="Segoe UI" panose="020B0502040204020203" pitchFamily="34" charset="0"/>
                <a:cs typeface="Segoe UI" panose="020B0502040204020203" pitchFamily="34" charset="0"/>
              </a:rPr>
              <a:t>WorkshopPLUS</a:t>
            </a:r>
          </a:p>
        </p:txBody>
      </p:sp>
      <p:sp>
        <p:nvSpPr>
          <p:cNvPr id="9" name="TextBox 8">
            <a:extLst>
              <a:ext uri="{FF2B5EF4-FFF2-40B4-BE49-F238E27FC236}">
                <a16:creationId xmlns:a16="http://schemas.microsoft.com/office/drawing/2014/main" id="{0083F4FA-27C0-4AD4-B011-1DA38443BF9B}"/>
              </a:ext>
            </a:extLst>
          </p:cNvPr>
          <p:cNvSpPr txBox="1"/>
          <p:nvPr/>
        </p:nvSpPr>
        <p:spPr>
          <a:xfrm>
            <a:off x="242976" y="2035916"/>
            <a:ext cx="3737866" cy="253916"/>
          </a:xfrm>
          <a:prstGeom prst="rect">
            <a:avLst/>
          </a:prstGeom>
          <a:noFill/>
        </p:spPr>
        <p:txBody>
          <a:bodyPr wrap="square" rtlCol="0">
            <a:spAutoFit/>
          </a:bodyPr>
          <a:lstStyle/>
          <a:p>
            <a:r>
              <a:rPr lang="en-US" sz="1050" b="1" dirty="0">
                <a:solidFill>
                  <a:schemeClr val="bg1"/>
                </a:solidFill>
                <a:latin typeface="Segoe UI" panose="020B0502040204020203" pitchFamily="34" charset="0"/>
                <a:cs typeface="Segoe UI" panose="020B0502040204020203" pitchFamily="34" charset="0"/>
              </a:rPr>
              <a:t>Focus Area:</a:t>
            </a:r>
            <a:r>
              <a:rPr lang="en-US" sz="1050" dirty="0">
                <a:solidFill>
                  <a:schemeClr val="bg1"/>
                </a:solidFill>
                <a:latin typeface="Segoe UI" panose="020B0502040204020203" pitchFamily="34" charset="0"/>
                <a:cs typeface="Segoe UI" panose="020B0502040204020203" pitchFamily="34" charset="0"/>
              </a:rPr>
              <a:t> Change and Configuration Management</a:t>
            </a:r>
          </a:p>
        </p:txBody>
      </p:sp>
      <p:sp>
        <p:nvSpPr>
          <p:cNvPr id="8" name="TextBox 7">
            <a:extLst>
              <a:ext uri="{FF2B5EF4-FFF2-40B4-BE49-F238E27FC236}">
                <a16:creationId xmlns:a16="http://schemas.microsoft.com/office/drawing/2014/main" id="{CF8213DC-154B-4A92-B95F-93F219491D3A}"/>
              </a:ext>
            </a:extLst>
          </p:cNvPr>
          <p:cNvSpPr txBox="1"/>
          <p:nvPr/>
        </p:nvSpPr>
        <p:spPr>
          <a:xfrm>
            <a:off x="3909722" y="1728363"/>
            <a:ext cx="3656123" cy="253916"/>
          </a:xfrm>
          <a:prstGeom prst="rect">
            <a:avLst/>
          </a:prstGeom>
          <a:noFill/>
        </p:spPr>
        <p:txBody>
          <a:bodyPr wrap="square" rtlCol="0">
            <a:spAutoFit/>
          </a:bodyPr>
          <a:lstStyle/>
          <a:p>
            <a:r>
              <a:rPr lang="en-US" sz="1050" b="1" dirty="0">
                <a:solidFill>
                  <a:schemeClr val="bg1"/>
                </a:solidFill>
                <a:latin typeface="Segoe UI" panose="020B0502040204020203" pitchFamily="34" charset="0"/>
                <a:cs typeface="Segoe UI" panose="020B0502040204020203" pitchFamily="34" charset="0"/>
              </a:rPr>
              <a:t>Duration:</a:t>
            </a:r>
            <a:r>
              <a:rPr lang="en-US" sz="1050" dirty="0">
                <a:solidFill>
                  <a:schemeClr val="bg1"/>
                </a:solidFill>
                <a:latin typeface="Segoe UI" panose="020B0502040204020203" pitchFamily="34" charset="0"/>
                <a:cs typeface="Segoe UI" panose="020B0502040204020203" pitchFamily="34" charset="0"/>
              </a:rPr>
              <a:t> 3 Days</a:t>
            </a:r>
          </a:p>
        </p:txBody>
      </p:sp>
      <p:sp>
        <p:nvSpPr>
          <p:cNvPr id="10" name="TextBox 9">
            <a:extLst>
              <a:ext uri="{FF2B5EF4-FFF2-40B4-BE49-F238E27FC236}">
                <a16:creationId xmlns:a16="http://schemas.microsoft.com/office/drawing/2014/main" id="{C9551CE1-76D4-47B1-9BED-EA5C418F87E5}"/>
              </a:ext>
            </a:extLst>
          </p:cNvPr>
          <p:cNvSpPr txBox="1"/>
          <p:nvPr/>
        </p:nvSpPr>
        <p:spPr>
          <a:xfrm>
            <a:off x="3909722" y="2035916"/>
            <a:ext cx="3656123" cy="253916"/>
          </a:xfrm>
          <a:prstGeom prst="rect">
            <a:avLst/>
          </a:prstGeom>
          <a:noFill/>
        </p:spPr>
        <p:txBody>
          <a:bodyPr wrap="square" rtlCol="0">
            <a:spAutoFit/>
          </a:bodyPr>
          <a:lstStyle/>
          <a:p>
            <a:r>
              <a:rPr lang="en-US" sz="1050" b="1">
                <a:solidFill>
                  <a:schemeClr val="bg1"/>
                </a:solidFill>
                <a:latin typeface="Segoe UI" panose="020B0502040204020203" pitchFamily="34" charset="0"/>
                <a:cs typeface="Segoe UI" panose="020B0502040204020203" pitchFamily="34" charset="0"/>
              </a:rPr>
              <a:t>Difficulty:</a:t>
            </a:r>
            <a:r>
              <a:rPr lang="en-US" sz="1050">
                <a:solidFill>
                  <a:schemeClr val="bg1"/>
                </a:solidFill>
                <a:latin typeface="Segoe UI" panose="020B0502040204020203" pitchFamily="34" charset="0"/>
                <a:cs typeface="Segoe UI" panose="020B0502040204020203" pitchFamily="34" charset="0"/>
              </a:rPr>
              <a:t> 300 - Advanced</a:t>
            </a:r>
          </a:p>
        </p:txBody>
      </p:sp>
      <p:sp>
        <p:nvSpPr>
          <p:cNvPr id="7" name="TextBox 6">
            <a:extLst>
              <a:ext uri="{FF2B5EF4-FFF2-40B4-BE49-F238E27FC236}">
                <a16:creationId xmlns:a16="http://schemas.microsoft.com/office/drawing/2014/main" id="{A36F5A53-30C5-4A8A-99A1-58B4799A5A36}"/>
              </a:ext>
            </a:extLst>
          </p:cNvPr>
          <p:cNvSpPr txBox="1"/>
          <p:nvPr/>
        </p:nvSpPr>
        <p:spPr>
          <a:xfrm>
            <a:off x="202337" y="2566943"/>
            <a:ext cx="3695550" cy="6736460"/>
          </a:xfrm>
          <a:prstGeom prst="rect">
            <a:avLst/>
          </a:prstGeom>
          <a:noFill/>
        </p:spPr>
        <p:txBody>
          <a:bodyPr wrap="square" rIns="137160" rtlCol="0">
            <a:spAutoFit/>
          </a:bodyPr>
          <a:lstStyle/>
          <a:p>
            <a:pPr>
              <a:spcAft>
                <a:spcPts val="300"/>
              </a:spcAft>
            </a:pPr>
            <a:r>
              <a:rPr lang="en-US" sz="1400" b="1" dirty="0">
                <a:solidFill>
                  <a:srgbClr val="243A5E"/>
                </a:solidFill>
                <a:latin typeface="Segoe UI" panose="020B0502040204020203" pitchFamily="34" charset="0"/>
                <a:cs typeface="Segoe UI" panose="020B0502040204020203" pitchFamily="34" charset="0"/>
              </a:rPr>
              <a:t>Overview</a:t>
            </a:r>
          </a:p>
          <a:p>
            <a:pPr>
              <a:spcAft>
                <a:spcPts val="300"/>
              </a:spcAft>
            </a:pPr>
            <a:r>
              <a:rPr lang="en-US" sz="1050" dirty="0">
                <a:latin typeface="Segoe UI" panose="020B0502040204020203" pitchFamily="34" charset="0"/>
                <a:cs typeface="Segoe UI" panose="020B0502040204020203" pitchFamily="34" charset="0"/>
              </a:rPr>
              <a:t>Get hands-on with Infrastructure as Code by learning how to author and submit code from common tools into Azure Resource Manager (ARM). In this course you can choose learning paths for integrating with Microsoft 1</a:t>
            </a:r>
            <a:r>
              <a:rPr lang="en-US" sz="1050" baseline="30000" dirty="0">
                <a:latin typeface="Segoe UI" panose="020B0502040204020203" pitchFamily="34" charset="0"/>
                <a:cs typeface="Segoe UI" panose="020B0502040204020203" pitchFamily="34" charset="0"/>
              </a:rPr>
              <a:t>st</a:t>
            </a:r>
            <a:r>
              <a:rPr lang="en-US" sz="1050" dirty="0">
                <a:latin typeface="Segoe UI" panose="020B0502040204020203" pitchFamily="34" charset="0"/>
                <a:cs typeface="Segoe UI" panose="020B0502040204020203" pitchFamily="34" charset="0"/>
              </a:rPr>
              <a:t> party and 3</a:t>
            </a:r>
            <a:r>
              <a:rPr lang="en-US" sz="1050" baseline="30000" dirty="0">
                <a:latin typeface="Segoe UI" panose="020B0502040204020203" pitchFamily="34" charset="0"/>
                <a:cs typeface="Segoe UI" panose="020B0502040204020203" pitchFamily="34" charset="0"/>
              </a:rPr>
              <a:t>rd</a:t>
            </a:r>
            <a:r>
              <a:rPr lang="en-US" sz="1050" dirty="0">
                <a:latin typeface="Segoe UI" panose="020B0502040204020203" pitchFamily="34" charset="0"/>
                <a:cs typeface="Segoe UI" panose="020B0502040204020203" pitchFamily="34" charset="0"/>
              </a:rPr>
              <a:t> party open source including: Azure Templates, Terraform, Ansible, Azure Automation, and Desired State Configuration. You’ll walk away understanding basic and advanced techniques for programmatically instructing Azure how to build-out and update your environments. </a:t>
            </a:r>
          </a:p>
          <a:p>
            <a:endParaRPr lang="en-US" sz="1050" dirty="0">
              <a:latin typeface="Segoe UI" panose="020B0502040204020203" pitchFamily="34" charset="0"/>
              <a:cs typeface="Segoe UI" panose="020B0502040204020203" pitchFamily="34" charset="0"/>
            </a:endParaRPr>
          </a:p>
          <a:p>
            <a:pPr>
              <a:spcAft>
                <a:spcPts val="300"/>
              </a:spcAft>
            </a:pPr>
            <a:r>
              <a:rPr lang="en-US" sz="1400" b="1" dirty="0">
                <a:solidFill>
                  <a:srgbClr val="243A5E"/>
                </a:solidFill>
                <a:latin typeface="Segoe UI" panose="020B0502040204020203" pitchFamily="34" charset="0"/>
                <a:cs typeface="Segoe UI" panose="020B0502040204020203" pitchFamily="34" charset="0"/>
              </a:rPr>
              <a:t>Objectives</a:t>
            </a:r>
          </a:p>
          <a:p>
            <a:pPr>
              <a:spcAft>
                <a:spcPts val="300"/>
              </a:spcAft>
            </a:pPr>
            <a:r>
              <a:rPr lang="en-US" sz="1050" dirty="0">
                <a:latin typeface="Segoe UI" panose="020B0502040204020203" pitchFamily="34" charset="0"/>
                <a:cs typeface="Segoe UI" panose="020B0502040204020203" pitchFamily="34" charset="0"/>
              </a:rPr>
              <a:t>After completing this training, students will be able to:</a:t>
            </a:r>
          </a:p>
          <a:p>
            <a:pPr marL="171450" indent="-171450">
              <a:lnSpc>
                <a:spcPct val="150000"/>
              </a:lnSpc>
              <a:buFont typeface="Arial" panose="020B0604020202020204" pitchFamily="34" charset="0"/>
              <a:buChar char="•"/>
            </a:pPr>
            <a:r>
              <a:rPr lang="en-US" sz="1050" dirty="0">
                <a:latin typeface="Segoe UI" panose="020B0502040204020203" pitchFamily="34" charset="0"/>
                <a:cs typeface="Segoe UI" panose="020B0502040204020203" pitchFamily="34" charset="0"/>
              </a:rPr>
              <a:t>Understand what infrastructure as code means</a:t>
            </a:r>
          </a:p>
          <a:p>
            <a:pPr marL="171450" indent="-171450">
              <a:lnSpc>
                <a:spcPct val="150000"/>
              </a:lnSpc>
              <a:buFont typeface="Arial" panose="020B0604020202020204" pitchFamily="34" charset="0"/>
              <a:buChar char="•"/>
            </a:pPr>
            <a:r>
              <a:rPr lang="en-US" sz="1050" dirty="0">
                <a:latin typeface="Segoe UI" panose="020B0502040204020203" pitchFamily="34" charset="0"/>
                <a:cs typeface="Segoe UI" panose="020B0502040204020203" pitchFamily="34" charset="0"/>
              </a:rPr>
              <a:t>Learn about the different tools available to manage code lifecycle</a:t>
            </a:r>
          </a:p>
          <a:p>
            <a:pPr marL="171450" indent="-171450">
              <a:lnSpc>
                <a:spcPct val="150000"/>
              </a:lnSpc>
              <a:buFont typeface="Arial" panose="020B0604020202020204" pitchFamily="34" charset="0"/>
              <a:buChar char="•"/>
            </a:pPr>
            <a:r>
              <a:rPr lang="en-US" sz="1050" dirty="0">
                <a:latin typeface="Segoe UI" panose="020B0502040204020203" pitchFamily="34" charset="0"/>
                <a:cs typeface="Segoe UI" panose="020B0502040204020203" pitchFamily="34" charset="0"/>
              </a:rPr>
              <a:t>How to manipulate &amp; reference code</a:t>
            </a:r>
          </a:p>
          <a:p>
            <a:pPr marL="171450" indent="-171450">
              <a:lnSpc>
                <a:spcPct val="150000"/>
              </a:lnSpc>
              <a:buFont typeface="Arial" panose="020B0604020202020204" pitchFamily="34" charset="0"/>
              <a:buChar char="•"/>
            </a:pPr>
            <a:r>
              <a:rPr lang="en-US" sz="1050" dirty="0">
                <a:latin typeface="Segoe UI" panose="020B0502040204020203" pitchFamily="34" charset="0"/>
                <a:cs typeface="Segoe UI" panose="020B0502040204020203" pitchFamily="34" charset="0"/>
              </a:rPr>
              <a:t>Understand the structure of an Azure Template</a:t>
            </a:r>
          </a:p>
          <a:p>
            <a:pPr marL="171450" marR="0" lvl="0" indent="-171450">
              <a:lnSpc>
                <a:spcPct val="150000"/>
              </a:lnSpc>
              <a:buFont typeface="Arial" panose="020B0604020202020204" pitchFamily="34" charset="0"/>
              <a:buChar char="•"/>
            </a:pPr>
            <a:r>
              <a:rPr lang="en-US" sz="1050" dirty="0">
                <a:latin typeface="Segoe UI" panose="020B0502040204020203" pitchFamily="34" charset="0"/>
                <a:cs typeface="Segoe UI" panose="020B0502040204020203" pitchFamily="34" charset="0"/>
              </a:rPr>
              <a:t>Set resource deployment order</a:t>
            </a:r>
          </a:p>
          <a:p>
            <a:pPr marL="171450" marR="0" lvl="0" indent="-171450">
              <a:lnSpc>
                <a:spcPct val="150000"/>
              </a:lnSpc>
              <a:buFont typeface="Arial" panose="020B0604020202020204" pitchFamily="34" charset="0"/>
              <a:buChar char="•"/>
            </a:pPr>
            <a:r>
              <a:rPr lang="en-US" sz="1050" dirty="0">
                <a:latin typeface="Segoe UI" panose="020B0502040204020203" pitchFamily="34" charset="0"/>
                <a:cs typeface="Segoe UI" panose="020B0502040204020203" pitchFamily="34" charset="0"/>
              </a:rPr>
              <a:t>Onboard Azure Automation &amp; DSC</a:t>
            </a:r>
          </a:p>
          <a:p>
            <a:pPr marL="171450" marR="0" lvl="0" indent="-171450">
              <a:lnSpc>
                <a:spcPct val="150000"/>
              </a:lnSpc>
              <a:buFont typeface="Arial" panose="020B0604020202020204" pitchFamily="34" charset="0"/>
              <a:buChar char="•"/>
            </a:pPr>
            <a:r>
              <a:rPr lang="en-US" sz="1050" dirty="0">
                <a:latin typeface="Segoe UI" panose="020B0502040204020203" pitchFamily="34" charset="0"/>
                <a:cs typeface="Segoe UI" panose="020B0502040204020203" pitchFamily="34" charset="0"/>
              </a:rPr>
              <a:t>Learn to leverage &amp; integrate third-party, open source software to develop the Azure environment</a:t>
            </a:r>
          </a:p>
          <a:p>
            <a:pPr marL="171450" marR="0" lvl="0" indent="-171450">
              <a:lnSpc>
                <a:spcPct val="150000"/>
              </a:lnSpc>
              <a:buFont typeface="Arial" panose="020B0604020202020204" pitchFamily="34" charset="0"/>
              <a:buChar char="•"/>
            </a:pPr>
            <a:r>
              <a:rPr lang="en-US" sz="1050" dirty="0">
                <a:latin typeface="Segoe UI" panose="020B0502040204020203" pitchFamily="34" charset="0"/>
                <a:cs typeface="Segoe UI" panose="020B0502040204020203" pitchFamily="34" charset="0"/>
              </a:rPr>
              <a:t>Describe Ansible fundamentals, dynamic inventory and deploy Azure resources</a:t>
            </a:r>
          </a:p>
          <a:p>
            <a:pPr marL="171450" marR="0" lvl="0" indent="-171450">
              <a:lnSpc>
                <a:spcPct val="150000"/>
              </a:lnSpc>
              <a:buFont typeface="Arial" panose="020B0604020202020204" pitchFamily="34" charset="0"/>
              <a:buChar char="•"/>
            </a:pPr>
            <a:r>
              <a:rPr lang="en-US" sz="1050" dirty="0">
                <a:latin typeface="Segoe UI" panose="020B0502040204020203" pitchFamily="34" charset="0"/>
                <a:cs typeface="Segoe UI" panose="020B0502040204020203" pitchFamily="34" charset="0"/>
              </a:rPr>
              <a:t>Learn Terraform best practices for deploying Azure resources</a:t>
            </a:r>
          </a:p>
          <a:p>
            <a:pPr marL="171450" marR="0" lvl="0" indent="-171450">
              <a:lnSpc>
                <a:spcPct val="150000"/>
              </a:lnSpc>
              <a:buFont typeface="Arial" panose="020B0604020202020204" pitchFamily="34" charset="0"/>
              <a:buChar char="•"/>
            </a:pPr>
            <a:r>
              <a:rPr lang="en-US" sz="1050" dirty="0">
                <a:latin typeface="Segoe UI" panose="020B0502040204020203" pitchFamily="34" charset="0"/>
                <a:cs typeface="Segoe UI" panose="020B0502040204020203" pitchFamily="34" charset="0"/>
              </a:rPr>
              <a:t>Integrate </a:t>
            </a:r>
            <a:r>
              <a:rPr lang="en-US" sz="1050">
                <a:latin typeface="Segoe UI" panose="020B0502040204020203" pitchFamily="34" charset="0"/>
                <a:cs typeface="Segoe UI" panose="020B0502040204020203" pitchFamily="34" charset="0"/>
              </a:rPr>
              <a:t>Terraform with continuous </a:t>
            </a:r>
            <a:r>
              <a:rPr lang="en-US" sz="1050" dirty="0">
                <a:latin typeface="Segoe UI" panose="020B0502040204020203" pitchFamily="34" charset="0"/>
                <a:cs typeface="Segoe UI" panose="020B0502040204020203" pitchFamily="34" charset="0"/>
              </a:rPr>
              <a:t>integration / continuous delivery </a:t>
            </a:r>
          </a:p>
          <a:p>
            <a:pPr marL="171450" marR="0" lvl="0" indent="-171450">
              <a:lnSpc>
                <a:spcPct val="150000"/>
              </a:lnSpc>
              <a:buFont typeface="Arial" panose="020B0604020202020204" pitchFamily="34" charset="0"/>
              <a:buChar char="•"/>
            </a:pPr>
            <a:endParaRPr lang="en-US" sz="1050" dirty="0">
              <a:latin typeface="Segoe UI" panose="020B0502040204020203" pitchFamily="34" charset="0"/>
              <a:cs typeface="Segoe UI" panose="020B0502040204020203" pitchFamily="34" charset="0"/>
            </a:endParaRPr>
          </a:p>
          <a:p>
            <a:pPr marL="171450" marR="0" lvl="0" indent="-171450">
              <a:lnSpc>
                <a:spcPct val="150000"/>
              </a:lnSpc>
              <a:buFont typeface="Arial" panose="020B0604020202020204" pitchFamily="34" charset="0"/>
              <a:buChar char="•"/>
            </a:pPr>
            <a:endParaRPr lang="en-US" sz="1050" dirty="0">
              <a:latin typeface="Segoe UI" panose="020B0502040204020203" pitchFamily="34" charset="0"/>
              <a:cs typeface="Segoe UI" panose="020B0502040204020203" pitchFamily="34" charset="0"/>
            </a:endParaRPr>
          </a:p>
          <a:p>
            <a:endParaRPr lang="en-US" sz="1050" dirty="0">
              <a:latin typeface="Segoe UI" panose="020B0502040204020203" pitchFamily="34" charset="0"/>
              <a:cs typeface="Segoe UI" panose="020B0502040204020203" pitchFamily="34" charset="0"/>
            </a:endParaRPr>
          </a:p>
        </p:txBody>
      </p:sp>
      <p:sp>
        <p:nvSpPr>
          <p:cNvPr id="6" name="TextBox 5">
            <a:extLst>
              <a:ext uri="{FF2B5EF4-FFF2-40B4-BE49-F238E27FC236}">
                <a16:creationId xmlns:a16="http://schemas.microsoft.com/office/drawing/2014/main" id="{C08CBD45-B10A-428E-8E3D-E80F417E389C}"/>
              </a:ext>
            </a:extLst>
          </p:cNvPr>
          <p:cNvSpPr txBox="1"/>
          <p:nvPr/>
        </p:nvSpPr>
        <p:spPr>
          <a:xfrm>
            <a:off x="3913942" y="2566943"/>
            <a:ext cx="3656122" cy="5142433"/>
          </a:xfrm>
          <a:prstGeom prst="rect">
            <a:avLst/>
          </a:prstGeom>
          <a:noFill/>
        </p:spPr>
        <p:txBody>
          <a:bodyPr wrap="square" lIns="137160" rIns="45720" rtlCol="0">
            <a:spAutoFit/>
          </a:bodyPr>
          <a:lstStyle/>
          <a:p>
            <a:pPr>
              <a:spcAft>
                <a:spcPts val="300"/>
              </a:spcAft>
            </a:pPr>
            <a:r>
              <a:rPr lang="en-US" sz="1400" b="1" dirty="0">
                <a:solidFill>
                  <a:srgbClr val="243A5E"/>
                </a:solidFill>
                <a:latin typeface="Segoe UI" panose="020B0502040204020203" pitchFamily="34" charset="0"/>
                <a:cs typeface="Segoe UI" panose="020B0502040204020203" pitchFamily="34" charset="0"/>
              </a:rPr>
              <a:t>Key Takeaways</a:t>
            </a:r>
          </a:p>
          <a:p>
            <a:pPr>
              <a:spcBef>
                <a:spcPts val="200"/>
              </a:spcBef>
              <a:spcAft>
                <a:spcPts val="200"/>
              </a:spcAft>
            </a:pPr>
            <a:r>
              <a:rPr lang="en-US" sz="1050" b="1" dirty="0">
                <a:latin typeface="Segoe UI" panose="020B0502040204020203" pitchFamily="34" charset="0"/>
                <a:cs typeface="Segoe UI" panose="020B0502040204020203" pitchFamily="34" charset="0"/>
              </a:rPr>
              <a:t>Course Material</a:t>
            </a:r>
          </a:p>
          <a:p>
            <a:pPr marL="171450" indent="-171450">
              <a:spcBef>
                <a:spcPts val="200"/>
              </a:spcBef>
              <a:spcAft>
                <a:spcPts val="200"/>
              </a:spcAft>
              <a:buFont typeface="Arial" panose="020B0604020202020204" pitchFamily="34" charset="0"/>
              <a:buChar char="•"/>
            </a:pPr>
            <a:r>
              <a:rPr lang="en-US" sz="1050" dirty="0">
                <a:latin typeface="Segoe UI" panose="020B0502040204020203" pitchFamily="34" charset="0"/>
                <a:cs typeface="Segoe UI" panose="020B0502040204020203" pitchFamily="34" charset="0"/>
              </a:rPr>
              <a:t>Azure Templates</a:t>
            </a:r>
          </a:p>
          <a:p>
            <a:pPr marL="171450" marR="0" lvl="0" indent="-171450">
              <a:spcBef>
                <a:spcPts val="200"/>
              </a:spcBef>
              <a:spcAft>
                <a:spcPts val="200"/>
              </a:spcAft>
              <a:buFont typeface="Arial" panose="020B0604020202020204" pitchFamily="34" charset="0"/>
              <a:buChar char="•"/>
            </a:pPr>
            <a:r>
              <a:rPr lang="en-US" sz="1050" dirty="0">
                <a:latin typeface="Segoe UI" panose="020B0502040204020203" pitchFamily="34" charset="0"/>
                <a:cs typeface="Segoe UI" panose="020B0502040204020203" pitchFamily="34" charset="0"/>
              </a:rPr>
              <a:t>Visual Studio Code</a:t>
            </a:r>
            <a:endParaRPr lang="en-US" sz="1050" b="1" dirty="0">
              <a:latin typeface="Segoe UI" panose="020B0502040204020203" pitchFamily="34" charset="0"/>
              <a:cs typeface="Segoe UI" panose="020B0502040204020203" pitchFamily="34" charset="0"/>
            </a:endParaRPr>
          </a:p>
          <a:p>
            <a:pPr>
              <a:spcBef>
                <a:spcPts val="300"/>
              </a:spcBef>
              <a:spcAft>
                <a:spcPts val="200"/>
              </a:spcAft>
            </a:pPr>
            <a:r>
              <a:rPr lang="en-US" sz="1050" b="1" dirty="0">
                <a:latin typeface="Segoe UI" panose="020B0502040204020203" pitchFamily="34" charset="0"/>
                <a:cs typeface="Segoe UI" panose="020B0502040204020203" pitchFamily="34" charset="0"/>
              </a:rPr>
              <a:t>Hands-on Labs</a:t>
            </a:r>
          </a:p>
          <a:p>
            <a:pPr marL="171450" indent="-171450">
              <a:spcBef>
                <a:spcPts val="200"/>
              </a:spcBef>
              <a:spcAft>
                <a:spcPts val="200"/>
              </a:spcAft>
              <a:buFont typeface="Arial" panose="020B0604020202020204" pitchFamily="34" charset="0"/>
              <a:buChar char="•"/>
            </a:pPr>
            <a:r>
              <a:rPr lang="en-US" sz="1050" dirty="0">
                <a:latin typeface="Segoe UI" panose="020B0502040204020203" pitchFamily="34" charset="0"/>
                <a:cs typeface="Segoe UI" panose="020B0502040204020203" pitchFamily="34" charset="0"/>
              </a:rPr>
              <a:t>Most of the concepts covered above will be supported by hands-on labs and demos </a:t>
            </a:r>
          </a:p>
          <a:p>
            <a:pPr marL="171450" indent="-171450">
              <a:spcBef>
                <a:spcPts val="200"/>
              </a:spcBef>
              <a:spcAft>
                <a:spcPts val="200"/>
              </a:spcAft>
              <a:buFont typeface="Arial" panose="020B0604020202020204" pitchFamily="34" charset="0"/>
              <a:buChar char="•"/>
            </a:pPr>
            <a:r>
              <a:rPr lang="en-US" sz="1050" dirty="0">
                <a:latin typeface="Segoe UI" panose="020B0502040204020203" pitchFamily="34" charset="0"/>
                <a:cs typeface="Segoe UI" panose="020B0502040204020203" pitchFamily="34" charset="0"/>
              </a:rPr>
              <a:t>Utilize tools that integrate with Azure</a:t>
            </a:r>
          </a:p>
          <a:p>
            <a:pPr>
              <a:spcBef>
                <a:spcPts val="200"/>
              </a:spcBef>
              <a:spcAft>
                <a:spcPts val="200"/>
              </a:spcAft>
            </a:pPr>
            <a:endParaRPr lang="en-US" sz="1050" dirty="0">
              <a:latin typeface="Segoe UI" panose="020B0502040204020203" pitchFamily="34" charset="0"/>
              <a:cs typeface="Segoe UI" panose="020B0502040204020203" pitchFamily="34" charset="0"/>
            </a:endParaRPr>
          </a:p>
          <a:p>
            <a:pPr>
              <a:spcAft>
                <a:spcPts val="300"/>
              </a:spcAft>
            </a:pPr>
            <a:r>
              <a:rPr lang="en-US" sz="1400" b="1" dirty="0">
                <a:solidFill>
                  <a:srgbClr val="243A5E"/>
                </a:solidFill>
                <a:latin typeface="Segoe UI" panose="020B0502040204020203" pitchFamily="34" charset="0"/>
                <a:cs typeface="Segoe UI" panose="020B0502040204020203" pitchFamily="34" charset="0"/>
              </a:rPr>
              <a:t>Agenda </a:t>
            </a:r>
          </a:p>
          <a:p>
            <a:pPr>
              <a:spcBef>
                <a:spcPts val="300"/>
              </a:spcBef>
              <a:spcAft>
                <a:spcPts val="200"/>
              </a:spcAft>
            </a:pPr>
            <a:r>
              <a:rPr lang="en-US" sz="1050" b="1" dirty="0">
                <a:latin typeface="Segoe UI" panose="020B0502040204020203" pitchFamily="34" charset="0"/>
                <a:cs typeface="Segoe UI" panose="020B0502040204020203" pitchFamily="34" charset="0"/>
              </a:rPr>
              <a:t>Day 1</a:t>
            </a:r>
            <a:endParaRPr lang="en-US" sz="1050" dirty="0">
              <a:latin typeface="Segoe UI" panose="020B0502040204020203" pitchFamily="34" charset="0"/>
              <a:cs typeface="Segoe UI" panose="020B0502040204020203" pitchFamily="34" charset="0"/>
            </a:endParaRPr>
          </a:p>
          <a:p>
            <a:pPr marL="171450" marR="0" lvl="0" indent="-171450">
              <a:spcBef>
                <a:spcPts val="200"/>
              </a:spcBef>
              <a:spcAft>
                <a:spcPts val="200"/>
              </a:spcAft>
              <a:buFont typeface="Arial" panose="020B0604020202020204" pitchFamily="34" charset="0"/>
              <a:buChar char="•"/>
            </a:pPr>
            <a:r>
              <a:rPr lang="en-US" sz="1050" dirty="0">
                <a:latin typeface="Segoe UI" panose="020B0502040204020203" pitchFamily="34" charset="0"/>
                <a:cs typeface="Segoe UI" panose="020B0502040204020203" pitchFamily="34" charset="0"/>
              </a:rPr>
              <a:t>Introduction to Infrastructure as Code</a:t>
            </a:r>
          </a:p>
          <a:p>
            <a:pPr marL="171450" marR="0" lvl="0" indent="-171450">
              <a:spcBef>
                <a:spcPts val="200"/>
              </a:spcBef>
              <a:spcAft>
                <a:spcPts val="200"/>
              </a:spcAft>
              <a:buFont typeface="Arial" panose="020B0604020202020204" pitchFamily="34" charset="0"/>
              <a:buChar char="•"/>
            </a:pPr>
            <a:r>
              <a:rPr lang="en-US" sz="1050" dirty="0">
                <a:latin typeface="Segoe UI" panose="020B0502040204020203" pitchFamily="34" charset="0"/>
                <a:cs typeface="Segoe UI" panose="020B0502040204020203" pitchFamily="34" charset="0"/>
              </a:rPr>
              <a:t>Tools</a:t>
            </a:r>
          </a:p>
          <a:p>
            <a:pPr marL="171450" marR="0" lvl="0" indent="-171450">
              <a:spcBef>
                <a:spcPts val="200"/>
              </a:spcBef>
              <a:spcAft>
                <a:spcPts val="200"/>
              </a:spcAft>
              <a:buFont typeface="Arial" panose="020B0604020202020204" pitchFamily="34" charset="0"/>
              <a:buChar char="•"/>
            </a:pPr>
            <a:r>
              <a:rPr lang="en-US" sz="1050" dirty="0">
                <a:latin typeface="Segoe UI" panose="020B0502040204020203" pitchFamily="34" charset="0"/>
                <a:cs typeface="Segoe UI" panose="020B0502040204020203" pitchFamily="34" charset="0"/>
              </a:rPr>
              <a:t>Overview of Azure</a:t>
            </a:r>
          </a:p>
          <a:p>
            <a:pPr>
              <a:spcBef>
                <a:spcPts val="300"/>
              </a:spcBef>
              <a:spcAft>
                <a:spcPts val="200"/>
              </a:spcAft>
            </a:pPr>
            <a:r>
              <a:rPr lang="en-US" sz="1050" b="1" dirty="0">
                <a:latin typeface="Segoe UI" panose="020B0502040204020203" pitchFamily="34" charset="0"/>
                <a:cs typeface="Segoe UI" panose="020B0502040204020203" pitchFamily="34" charset="0"/>
              </a:rPr>
              <a:t>Day 2</a:t>
            </a:r>
            <a:endParaRPr lang="en-US" sz="1050" dirty="0">
              <a:latin typeface="Segoe UI" panose="020B0502040204020203" pitchFamily="34" charset="0"/>
              <a:cs typeface="Segoe UI" panose="020B0502040204020203" pitchFamily="34" charset="0"/>
            </a:endParaRPr>
          </a:p>
          <a:p>
            <a:pPr marL="171450" marR="0" lvl="0" indent="-171450">
              <a:spcBef>
                <a:spcPts val="200"/>
              </a:spcBef>
              <a:spcAft>
                <a:spcPts val="200"/>
              </a:spcAft>
              <a:buFont typeface="Arial" panose="020B0604020202020204" pitchFamily="34" charset="0"/>
              <a:buChar char="•"/>
            </a:pPr>
            <a:r>
              <a:rPr lang="en-US" sz="1050" dirty="0">
                <a:latin typeface="Segoe UI" panose="020B0502040204020203" pitchFamily="34" charset="0"/>
                <a:cs typeface="Segoe UI" panose="020B0502040204020203" pitchFamily="34" charset="0"/>
              </a:rPr>
              <a:t>Optional Module(s)</a:t>
            </a:r>
          </a:p>
          <a:p>
            <a:pPr>
              <a:spcBef>
                <a:spcPts val="300"/>
              </a:spcBef>
              <a:spcAft>
                <a:spcPts val="200"/>
              </a:spcAft>
            </a:pPr>
            <a:r>
              <a:rPr lang="en-US" sz="1050" b="1" dirty="0">
                <a:latin typeface="Segoe UI" panose="020B0502040204020203" pitchFamily="34" charset="0"/>
                <a:cs typeface="Segoe UI" panose="020B0502040204020203" pitchFamily="34" charset="0"/>
              </a:rPr>
              <a:t>Day 3</a:t>
            </a:r>
            <a:endParaRPr lang="en-US" sz="1050" dirty="0">
              <a:latin typeface="Segoe UI" panose="020B0502040204020203" pitchFamily="34" charset="0"/>
              <a:cs typeface="Segoe UI" panose="020B0502040204020203" pitchFamily="34" charset="0"/>
            </a:endParaRPr>
          </a:p>
          <a:p>
            <a:pPr marL="171450" marR="0" lvl="0" indent="-171450">
              <a:spcBef>
                <a:spcPts val="200"/>
              </a:spcBef>
              <a:spcAft>
                <a:spcPts val="200"/>
              </a:spcAft>
              <a:buFont typeface="Arial" panose="020B0604020202020204" pitchFamily="34" charset="0"/>
              <a:buChar char="•"/>
            </a:pPr>
            <a:r>
              <a:rPr lang="en-US" sz="1050">
                <a:latin typeface="Segoe UI" panose="020B0502040204020203" pitchFamily="34" charset="0"/>
                <a:cs typeface="Segoe UI" panose="020B0502040204020203" pitchFamily="34" charset="0"/>
              </a:rPr>
              <a:t>Optional Module(s)</a:t>
            </a:r>
            <a:endParaRPr lang="en-US" sz="1050" dirty="0">
              <a:latin typeface="Segoe UI" panose="020B0502040204020203" pitchFamily="34" charset="0"/>
              <a:cs typeface="Segoe UI" panose="020B0502040204020203" pitchFamily="34" charset="0"/>
            </a:endParaRPr>
          </a:p>
          <a:p>
            <a:pPr marL="171450" marR="0" lvl="0" indent="-171450">
              <a:spcBef>
                <a:spcPts val="200"/>
              </a:spcBef>
              <a:spcAft>
                <a:spcPts val="200"/>
              </a:spcAft>
              <a:buFont typeface="Arial" panose="020B0604020202020204" pitchFamily="34" charset="0"/>
              <a:buChar char="•"/>
            </a:pPr>
            <a:r>
              <a:rPr lang="en-US" sz="1050" dirty="0">
                <a:latin typeface="Segoe UI" panose="020B0502040204020203" pitchFamily="34" charset="0"/>
                <a:cs typeface="Segoe UI" panose="020B0502040204020203" pitchFamily="34" charset="0"/>
              </a:rPr>
              <a:t>Q&amp;A, as time permits</a:t>
            </a:r>
          </a:p>
          <a:p>
            <a:pPr marL="171450" marR="0" lvl="0" indent="-171450">
              <a:spcBef>
                <a:spcPts val="200"/>
              </a:spcBef>
              <a:spcAft>
                <a:spcPts val="200"/>
              </a:spcAft>
              <a:buFont typeface="Arial" panose="020B0604020202020204" pitchFamily="34" charset="0"/>
              <a:buChar char="•"/>
            </a:pPr>
            <a:endParaRPr lang="en-US" sz="1050" dirty="0">
              <a:latin typeface="Segoe UI" panose="020B0502040204020203" pitchFamily="34" charset="0"/>
              <a:cs typeface="Segoe UI" panose="020B0502040204020203" pitchFamily="34" charset="0"/>
            </a:endParaRPr>
          </a:p>
          <a:p>
            <a:endParaRPr lang="en-US" sz="1050" dirty="0">
              <a:latin typeface="Segoe UI" panose="020B0502040204020203" pitchFamily="34" charset="0"/>
              <a:cs typeface="Segoe UI" panose="020B0502040204020203" pitchFamily="34" charset="0"/>
            </a:endParaRPr>
          </a:p>
          <a:p>
            <a:pPr>
              <a:spcAft>
                <a:spcPts val="300"/>
              </a:spcAft>
            </a:pPr>
            <a:r>
              <a:rPr lang="en-US" sz="1050" dirty="0">
                <a:latin typeface="Segoe UI" panose="020B0502040204020203" pitchFamily="34" charset="0"/>
                <a:cs typeface="Segoe UI" panose="020B0502040204020203" pitchFamily="34" charset="0"/>
              </a:rPr>
              <a:t>Plan for 3 full days. Early departure on any day is not recommended.</a:t>
            </a:r>
          </a:p>
          <a:p>
            <a:pPr>
              <a:spcBef>
                <a:spcPts val="200"/>
              </a:spcBef>
              <a:spcAft>
                <a:spcPts val="200"/>
              </a:spcAft>
            </a:pPr>
            <a:endParaRPr lang="en-US" sz="1050" dirty="0">
              <a:latin typeface="Segoe UI" panose="020B0502040204020203" pitchFamily="34" charset="0"/>
              <a:cs typeface="Segoe UI" panose="020B0502040204020203" pitchFamily="34" charset="0"/>
            </a:endParaRPr>
          </a:p>
        </p:txBody>
      </p:sp>
      <p:sp>
        <p:nvSpPr>
          <p:cNvPr id="12" name="TextBox 11">
            <a:extLst>
              <a:ext uri="{FF2B5EF4-FFF2-40B4-BE49-F238E27FC236}">
                <a16:creationId xmlns:a16="http://schemas.microsoft.com/office/drawing/2014/main" id="{70A16A96-BD53-4A42-96CA-1D363D268E8E}"/>
              </a:ext>
            </a:extLst>
          </p:cNvPr>
          <p:cNvSpPr txBox="1"/>
          <p:nvPr/>
        </p:nvSpPr>
        <p:spPr>
          <a:xfrm>
            <a:off x="242976" y="9444002"/>
            <a:ext cx="5038082" cy="577081"/>
          </a:xfrm>
          <a:prstGeom prst="rect">
            <a:avLst/>
          </a:prstGeom>
          <a:noFill/>
        </p:spPr>
        <p:txBody>
          <a:bodyPr wrap="square" rtlCol="0">
            <a:spAutoFit/>
          </a:bodyPr>
          <a:lstStyle/>
          <a:p>
            <a:pPr lvl="0"/>
            <a:r>
              <a:rPr lang="en-US" sz="1050" kern="1200">
                <a:solidFill>
                  <a:schemeClr val="bg1"/>
                </a:solidFill>
                <a:effectLst/>
                <a:latin typeface="Segoe UI" panose="020B0502040204020203" pitchFamily="34" charset="0"/>
                <a:ea typeface="+mn-ea"/>
                <a:cs typeface="Segoe UI" panose="020B0502040204020203" pitchFamily="34" charset="0"/>
              </a:rPr>
              <a:t>2019 © Microsoft Corporation. All rights reserved. </a:t>
            </a:r>
          </a:p>
          <a:p>
            <a:pPr lvl="0"/>
            <a:r>
              <a:rPr lang="en-US" sz="1050" kern="1200">
                <a:solidFill>
                  <a:schemeClr val="bg1"/>
                </a:solidFill>
                <a:effectLst/>
                <a:latin typeface="Segoe UI" panose="020B0502040204020203" pitchFamily="34" charset="0"/>
                <a:ea typeface="+mn-ea"/>
                <a:cs typeface="Segoe UI" panose="020B0502040204020203" pitchFamily="34" charset="0"/>
              </a:rPr>
              <a:t>This data sheet is for informational purposes only. </a:t>
            </a:r>
          </a:p>
          <a:p>
            <a:pPr lvl="0"/>
            <a:r>
              <a:rPr lang="en-US" sz="1050" kern="1200">
                <a:solidFill>
                  <a:schemeClr val="bg1"/>
                </a:solidFill>
                <a:effectLst/>
                <a:latin typeface="Segoe UI" panose="020B0502040204020203" pitchFamily="34" charset="0"/>
                <a:ea typeface="+mn-ea"/>
                <a:cs typeface="Segoe UI" panose="020B0502040204020203" pitchFamily="34" charset="0"/>
              </a:rPr>
              <a:t>MICROSOFT MAKES NO WARRANTIES, EXPRESS OR IMPLIED, IN THIS SUMMARY</a:t>
            </a:r>
          </a:p>
        </p:txBody>
      </p:sp>
    </p:spTree>
    <p:extLst>
      <p:ext uri="{BB962C8B-B14F-4D97-AF65-F5344CB8AC3E}">
        <p14:creationId xmlns:p14="http://schemas.microsoft.com/office/powerpoint/2010/main" val="15533968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79B11899-5D4D-4A73-97CC-006009EC876E}"/>
              </a:ext>
            </a:extLst>
          </p:cNvPr>
          <p:cNvSpPr>
            <a:spLocks noGrp="1"/>
          </p:cNvSpPr>
          <p:nvPr>
            <p:ph type="title" idx="4294967295"/>
          </p:nvPr>
        </p:nvSpPr>
        <p:spPr>
          <a:xfrm>
            <a:off x="192532" y="144940"/>
            <a:ext cx="938784" cy="257397"/>
          </a:xfrm>
          <a:prstGeom prst="rect">
            <a:avLst/>
          </a:prstGeom>
        </p:spPr>
        <p:txBody>
          <a:bodyPr/>
          <a:lstStyle/>
          <a:p>
            <a:r>
              <a:rPr lang="en-US" sz="880">
                <a:latin typeface="Segoe UI" panose="020B0502040204020203" pitchFamily="34" charset="0"/>
                <a:cs typeface="Segoe UI" panose="020B0502040204020203" pitchFamily="34" charset="0"/>
              </a:rPr>
              <a:t>Page two</a:t>
            </a:r>
          </a:p>
        </p:txBody>
      </p:sp>
      <p:sp>
        <p:nvSpPr>
          <p:cNvPr id="6" name="TextBox 5">
            <a:extLst>
              <a:ext uri="{FF2B5EF4-FFF2-40B4-BE49-F238E27FC236}">
                <a16:creationId xmlns:a16="http://schemas.microsoft.com/office/drawing/2014/main" id="{212E7C21-FD45-471B-8B01-C510FC85D249}"/>
              </a:ext>
            </a:extLst>
          </p:cNvPr>
          <p:cNvSpPr txBox="1"/>
          <p:nvPr/>
        </p:nvSpPr>
        <p:spPr>
          <a:xfrm>
            <a:off x="3881937" y="7474335"/>
            <a:ext cx="3653795" cy="1018227"/>
          </a:xfrm>
          <a:prstGeom prst="rect">
            <a:avLst/>
          </a:prstGeom>
          <a:noFill/>
        </p:spPr>
        <p:txBody>
          <a:bodyPr wrap="square" rIns="137160" rtlCol="0">
            <a:spAutoFit/>
          </a:bodyPr>
          <a:lstStyle/>
          <a:p>
            <a:pPr>
              <a:spcAft>
                <a:spcPts val="300"/>
              </a:spcAft>
            </a:pPr>
            <a:r>
              <a:rPr lang="en-US" sz="1400" b="1" dirty="0">
                <a:solidFill>
                  <a:srgbClr val="243A5E"/>
                </a:solidFill>
                <a:latin typeface="Segoe UI" panose="020B0502040204020203" pitchFamily="34" charset="0"/>
                <a:cs typeface="Segoe UI" panose="020B0502040204020203" pitchFamily="34" charset="0"/>
              </a:rPr>
              <a:t>Recommended Qualifications</a:t>
            </a:r>
          </a:p>
          <a:p>
            <a:r>
              <a:rPr lang="en-US" sz="1050" dirty="0">
                <a:latin typeface="Segoe UI" panose="020B0502040204020203" pitchFamily="34" charset="0"/>
                <a:cs typeface="Segoe UI" panose="020B0502040204020203" pitchFamily="34" charset="0"/>
              </a:rPr>
              <a:t>Target experience, expectations and qualifications, for example:</a:t>
            </a:r>
          </a:p>
          <a:p>
            <a:pPr>
              <a:spcBef>
                <a:spcPts val="200"/>
              </a:spcBef>
              <a:spcAft>
                <a:spcPts val="200"/>
              </a:spcAft>
            </a:pPr>
            <a:r>
              <a:rPr lang="en-US" sz="1050" dirty="0">
                <a:latin typeface="Segoe UI" panose="020B0502040204020203" pitchFamily="34" charset="0"/>
                <a:cs typeface="Segoe UI" panose="020B0502040204020203" pitchFamily="34" charset="0"/>
              </a:rPr>
              <a:t>IT staff who have designed, deployed, or managed an Azure environment for at least one year</a:t>
            </a:r>
          </a:p>
        </p:txBody>
      </p:sp>
      <p:sp>
        <p:nvSpPr>
          <p:cNvPr id="7" name="TextBox 6">
            <a:extLst>
              <a:ext uri="{FF2B5EF4-FFF2-40B4-BE49-F238E27FC236}">
                <a16:creationId xmlns:a16="http://schemas.microsoft.com/office/drawing/2014/main" id="{B2194F09-7B8C-4ECD-B1CB-1E2BFD32DD79}"/>
              </a:ext>
            </a:extLst>
          </p:cNvPr>
          <p:cNvSpPr txBox="1"/>
          <p:nvPr/>
        </p:nvSpPr>
        <p:spPr>
          <a:xfrm>
            <a:off x="229105" y="5444394"/>
            <a:ext cx="3651868" cy="2255105"/>
          </a:xfrm>
          <a:prstGeom prst="rect">
            <a:avLst/>
          </a:prstGeom>
          <a:noFill/>
        </p:spPr>
        <p:txBody>
          <a:bodyPr wrap="square" lIns="137160" rIns="45720" rtlCol="0">
            <a:spAutoFit/>
          </a:bodyPr>
          <a:lstStyle/>
          <a:p>
            <a:pPr>
              <a:spcAft>
                <a:spcPts val="300"/>
              </a:spcAft>
            </a:pPr>
            <a:r>
              <a:rPr lang="en-US" sz="1400" b="1" dirty="0">
                <a:solidFill>
                  <a:srgbClr val="243A5E"/>
                </a:solidFill>
                <a:latin typeface="Segoe UI" panose="020B0502040204020203" pitchFamily="34" charset="0"/>
                <a:cs typeface="Segoe UI" panose="020B0502040204020203" pitchFamily="34" charset="0"/>
              </a:rPr>
              <a:t>Hardware Requirements</a:t>
            </a:r>
          </a:p>
          <a:p>
            <a:pPr marL="173736" marR="0" lvl="0" indent="-173736">
              <a:lnSpc>
                <a:spcPct val="150000"/>
              </a:lnSpc>
              <a:buFont typeface="Symbol" panose="05050102010706020507" pitchFamily="18" charset="2"/>
              <a:buChar char=""/>
            </a:pPr>
            <a:r>
              <a:rPr lang="en-US" sz="1050" dirty="0">
                <a:latin typeface="Segoe UI" panose="020B0502040204020203" pitchFamily="34" charset="0"/>
                <a:ea typeface="Calibri" panose="020F0502020204030204" pitchFamily="34" charset="0"/>
              </a:rPr>
              <a:t>An Intel Core-i5-based PC</a:t>
            </a:r>
          </a:p>
          <a:p>
            <a:pPr marL="173736" marR="0" lvl="0" indent="-173736">
              <a:lnSpc>
                <a:spcPct val="150000"/>
              </a:lnSpc>
              <a:buFont typeface="Symbol" panose="05050102010706020507" pitchFamily="18" charset="2"/>
              <a:buChar char=""/>
            </a:pPr>
            <a:r>
              <a:rPr lang="en-US" sz="1050" dirty="0">
                <a:latin typeface="Segoe UI" panose="020B0502040204020203" pitchFamily="34" charset="0"/>
                <a:ea typeface="Calibri" panose="020F0502020204030204" pitchFamily="34" charset="0"/>
              </a:rPr>
              <a:t>Microsoft/Windows Live ID to connect to the virtual environment</a:t>
            </a:r>
          </a:p>
          <a:p>
            <a:pPr marL="173736" marR="0" lvl="0" indent="-173736">
              <a:lnSpc>
                <a:spcPct val="150000"/>
              </a:lnSpc>
              <a:buFont typeface="Symbol" panose="05050102010706020507" pitchFamily="18" charset="2"/>
              <a:buChar char=""/>
            </a:pPr>
            <a:r>
              <a:rPr lang="en-US" sz="1050" dirty="0">
                <a:latin typeface="Segoe UI" panose="020B0502040204020203" pitchFamily="34" charset="0"/>
                <a:ea typeface="Calibri" panose="020F0502020204030204" pitchFamily="34" charset="0"/>
              </a:rPr>
              <a:t>4 GB RAM</a:t>
            </a:r>
          </a:p>
          <a:p>
            <a:pPr marL="173736" marR="0" lvl="0" indent="-173736">
              <a:lnSpc>
                <a:spcPct val="150000"/>
              </a:lnSpc>
              <a:buFont typeface="Symbol" panose="05050102010706020507" pitchFamily="18" charset="2"/>
              <a:buChar char=""/>
            </a:pPr>
            <a:r>
              <a:rPr lang="en-US" sz="1050" dirty="0">
                <a:latin typeface="Segoe UI" panose="020B0502040204020203" pitchFamily="34" charset="0"/>
                <a:ea typeface="Calibri" panose="020F0502020204030204" pitchFamily="34" charset="0"/>
              </a:rPr>
              <a:t>128 GB HDD</a:t>
            </a:r>
          </a:p>
          <a:p>
            <a:pPr marL="173736" marR="0" lvl="0" indent="-173736">
              <a:lnSpc>
                <a:spcPct val="150000"/>
              </a:lnSpc>
              <a:buFont typeface="Symbol" panose="05050102010706020507" pitchFamily="18" charset="2"/>
              <a:buChar char=""/>
            </a:pPr>
            <a:r>
              <a:rPr lang="en-US" sz="1050" dirty="0">
                <a:latin typeface="Segoe UI" panose="020B0502040204020203" pitchFamily="34" charset="0"/>
                <a:ea typeface="Calibri" panose="020F0502020204030204" pitchFamily="34" charset="0"/>
              </a:rPr>
              <a:t>Windows 7 SP1 or later</a:t>
            </a:r>
          </a:p>
          <a:p>
            <a:pPr marL="173736" indent="-173736">
              <a:lnSpc>
                <a:spcPct val="150000"/>
              </a:lnSpc>
              <a:buFont typeface="Symbol" panose="05050102010706020507" pitchFamily="18" charset="2"/>
              <a:buChar char=""/>
            </a:pPr>
            <a:r>
              <a:rPr lang="en-US" sz="1050" dirty="0">
                <a:latin typeface="Segoe UI" panose="020B0502040204020203" pitchFamily="34" charset="0"/>
                <a:ea typeface="Calibri" panose="020F0502020204030204" pitchFamily="34" charset="0"/>
              </a:rPr>
              <a:t>Internet access with at least 1 Mbps bandwidth per student.</a:t>
            </a:r>
          </a:p>
        </p:txBody>
      </p:sp>
      <p:sp>
        <p:nvSpPr>
          <p:cNvPr id="10" name="TextBox 9">
            <a:extLst>
              <a:ext uri="{FF2B5EF4-FFF2-40B4-BE49-F238E27FC236}">
                <a16:creationId xmlns:a16="http://schemas.microsoft.com/office/drawing/2014/main" id="{92889AFA-9F12-442B-893E-4E44EEA02309}"/>
              </a:ext>
            </a:extLst>
          </p:cNvPr>
          <p:cNvSpPr txBox="1"/>
          <p:nvPr/>
        </p:nvSpPr>
        <p:spPr>
          <a:xfrm>
            <a:off x="236667" y="332801"/>
            <a:ext cx="7300994" cy="307777"/>
          </a:xfrm>
          <a:prstGeom prst="rect">
            <a:avLst/>
          </a:prstGeom>
          <a:noFill/>
        </p:spPr>
        <p:txBody>
          <a:bodyPr wrap="square" rtlCol="0">
            <a:spAutoFit/>
          </a:bodyPr>
          <a:lstStyle/>
          <a:p>
            <a:r>
              <a:rPr lang="en-US" sz="1400" b="1">
                <a:solidFill>
                  <a:srgbClr val="243A5E"/>
                </a:solidFill>
                <a:latin typeface="Segoe UI" panose="020B0502040204020203" pitchFamily="34" charset="0"/>
                <a:cs typeface="Segoe UI" panose="020B0502040204020203" pitchFamily="34" charset="0"/>
              </a:rPr>
              <a:t>Course Details</a:t>
            </a:r>
            <a:endParaRPr lang="en-US" sz="1100">
              <a:solidFill>
                <a:srgbClr val="334773"/>
              </a:solidFill>
              <a:latin typeface="Segoe UI" panose="020B0502040204020203" pitchFamily="34" charset="0"/>
              <a:cs typeface="Segoe UI" panose="020B0502040204020203" pitchFamily="34" charset="0"/>
            </a:endParaRPr>
          </a:p>
        </p:txBody>
      </p:sp>
      <p:sp>
        <p:nvSpPr>
          <p:cNvPr id="11" name="TextBox 10">
            <a:extLst>
              <a:ext uri="{FF2B5EF4-FFF2-40B4-BE49-F238E27FC236}">
                <a16:creationId xmlns:a16="http://schemas.microsoft.com/office/drawing/2014/main" id="{CFFFED72-4773-404B-8C5F-7887F34D5AAF}"/>
              </a:ext>
            </a:extLst>
          </p:cNvPr>
          <p:cNvSpPr txBox="1"/>
          <p:nvPr/>
        </p:nvSpPr>
        <p:spPr>
          <a:xfrm>
            <a:off x="236668" y="780757"/>
            <a:ext cx="3660394" cy="3785652"/>
          </a:xfrm>
          <a:prstGeom prst="rect">
            <a:avLst/>
          </a:prstGeom>
          <a:noFill/>
          <a:ln>
            <a:noFill/>
          </a:ln>
        </p:spPr>
        <p:txBody>
          <a:bodyPr wrap="square" rIns="137160" rtlCol="0">
            <a:spAutoFit/>
          </a:bodyPr>
          <a:lstStyle/>
          <a:p>
            <a:pPr marR="0" lvl="0">
              <a:spcBef>
                <a:spcPts val="200"/>
              </a:spcBef>
              <a:spcAft>
                <a:spcPts val="200"/>
              </a:spcAft>
            </a:pPr>
            <a:r>
              <a:rPr lang="en-US" sz="1050" b="1" dirty="0">
                <a:latin typeface="Segoe UI" panose="020B0502040204020203" pitchFamily="34" charset="0"/>
                <a:ea typeface="Calibri" panose="020F0502020204030204" pitchFamily="34" charset="0"/>
              </a:rPr>
              <a:t>Module 1:</a:t>
            </a:r>
            <a:r>
              <a:rPr lang="en-US" sz="1050" dirty="0">
                <a:latin typeface="Segoe UI" panose="020B0502040204020203" pitchFamily="34" charset="0"/>
                <a:ea typeface="Calibri" panose="020F0502020204030204" pitchFamily="34" charset="0"/>
              </a:rPr>
              <a:t> </a:t>
            </a:r>
            <a:r>
              <a:rPr lang="en-US" sz="1050" b="1" dirty="0">
                <a:latin typeface="Segoe UI" panose="020B0502040204020203" pitchFamily="34" charset="0"/>
                <a:ea typeface="Calibri" panose="020F0502020204030204" pitchFamily="34" charset="0"/>
              </a:rPr>
              <a:t>Introduction to IaC</a:t>
            </a:r>
          </a:p>
          <a:p>
            <a:pPr marL="171450" indent="-171450">
              <a:spcBef>
                <a:spcPts val="200"/>
              </a:spcBef>
              <a:spcAft>
                <a:spcPts val="200"/>
              </a:spcAft>
              <a:buFont typeface="Arial" panose="020B0604020202020204" pitchFamily="34" charset="0"/>
              <a:buChar char="•"/>
            </a:pPr>
            <a:r>
              <a:rPr lang="en-US" sz="1050" dirty="0">
                <a:latin typeface="Segoe UI" panose="020B0502040204020203" pitchFamily="34" charset="0"/>
                <a:ea typeface="Calibri" panose="020F0502020204030204" pitchFamily="34" charset="0"/>
                <a:cs typeface="Times New Roman" panose="02020603050405020304" pitchFamily="18" charset="0"/>
              </a:rPr>
              <a:t>Overview of the meaning of IaC</a:t>
            </a:r>
          </a:p>
          <a:p>
            <a:pPr marL="171450" indent="-171450">
              <a:spcBef>
                <a:spcPts val="200"/>
              </a:spcBef>
              <a:spcAft>
                <a:spcPts val="200"/>
              </a:spcAft>
              <a:buFont typeface="Arial" panose="020B0604020202020204" pitchFamily="34" charset="0"/>
              <a:buChar char="•"/>
            </a:pPr>
            <a:r>
              <a:rPr lang="en-US" sz="1050" dirty="0">
                <a:latin typeface="Segoe UI" panose="020B0502040204020203" pitchFamily="34" charset="0"/>
                <a:ea typeface="Calibri" panose="020F0502020204030204" pitchFamily="34" charset="0"/>
                <a:cs typeface="Times New Roman" panose="02020603050405020304" pitchFamily="18" charset="0"/>
              </a:rPr>
              <a:t>The lifecycle, repeatability, and usability of IaC</a:t>
            </a:r>
          </a:p>
          <a:p>
            <a:pPr marL="171450" indent="-171450">
              <a:spcBef>
                <a:spcPts val="200"/>
              </a:spcBef>
              <a:spcAft>
                <a:spcPts val="200"/>
              </a:spcAft>
              <a:buFont typeface="Arial" panose="020B0604020202020204" pitchFamily="34" charset="0"/>
              <a:buChar char="•"/>
            </a:pPr>
            <a:r>
              <a:rPr lang="en-US" sz="1050" dirty="0">
                <a:latin typeface="Segoe UI" panose="020B0502040204020203" pitchFamily="34" charset="0"/>
                <a:ea typeface="Calibri" panose="020F0502020204030204" pitchFamily="34" charset="0"/>
                <a:cs typeface="Times New Roman" panose="02020603050405020304" pitchFamily="18" charset="0"/>
              </a:rPr>
              <a:t>Applications in real life integrations such as Azure DevOps</a:t>
            </a:r>
          </a:p>
          <a:p>
            <a:pPr marL="171450" indent="-171450">
              <a:spcBef>
                <a:spcPts val="200"/>
              </a:spcBef>
              <a:spcAft>
                <a:spcPts val="200"/>
              </a:spcAft>
              <a:buFont typeface="Arial" panose="020B0604020202020204" pitchFamily="34" charset="0"/>
              <a:buChar char="•"/>
            </a:pPr>
            <a:endParaRPr lang="en-US" sz="1050" dirty="0">
              <a:latin typeface="Segoe UI" panose="020B0502040204020203" pitchFamily="34" charset="0"/>
              <a:ea typeface="Calibri" panose="020F0502020204030204" pitchFamily="34" charset="0"/>
              <a:cs typeface="Times New Roman" panose="02020603050405020304" pitchFamily="18" charset="0"/>
            </a:endParaRPr>
          </a:p>
          <a:p>
            <a:pPr marR="0" lvl="0">
              <a:spcBef>
                <a:spcPts val="200"/>
              </a:spcBef>
              <a:spcAft>
                <a:spcPts val="200"/>
              </a:spcAft>
            </a:pPr>
            <a:r>
              <a:rPr lang="en-US" sz="1050" b="1" dirty="0">
                <a:latin typeface="Segoe UI" panose="020B0502040204020203" pitchFamily="34" charset="0"/>
                <a:ea typeface="Calibri" panose="020F0502020204030204" pitchFamily="34" charset="0"/>
              </a:rPr>
              <a:t>Module 2:</a:t>
            </a:r>
            <a:r>
              <a:rPr lang="en-US" sz="1050" dirty="0">
                <a:latin typeface="Segoe UI" panose="020B0502040204020203" pitchFamily="34" charset="0"/>
                <a:ea typeface="Calibri" panose="020F0502020204030204" pitchFamily="34" charset="0"/>
              </a:rPr>
              <a:t> </a:t>
            </a:r>
            <a:r>
              <a:rPr lang="en-US" sz="1050" b="1" dirty="0">
                <a:latin typeface="Segoe UI" panose="020B0502040204020203" pitchFamily="34" charset="0"/>
                <a:ea typeface="Calibri" panose="020F0502020204030204" pitchFamily="34" charset="0"/>
              </a:rPr>
              <a:t>Tools (Code Lifecycle)</a:t>
            </a:r>
          </a:p>
          <a:p>
            <a:pPr marL="171450" indent="-171450">
              <a:spcBef>
                <a:spcPts val="200"/>
              </a:spcBef>
              <a:spcAft>
                <a:spcPts val="200"/>
              </a:spcAft>
              <a:buFont typeface="Arial" panose="020B0604020202020204" pitchFamily="34" charset="0"/>
              <a:buChar char="•"/>
            </a:pPr>
            <a:r>
              <a:rPr lang="en-US" sz="1050" dirty="0">
                <a:latin typeface="Segoe UI" panose="020B0502040204020203" pitchFamily="34" charset="0"/>
                <a:ea typeface="Calibri" panose="020F0502020204030204" pitchFamily="34" charset="0"/>
                <a:cs typeface="Times New Roman" panose="02020603050405020304" pitchFamily="18" charset="0"/>
              </a:rPr>
              <a:t>Overview of code editors</a:t>
            </a:r>
          </a:p>
          <a:p>
            <a:pPr marL="171450" indent="-171450">
              <a:spcBef>
                <a:spcPts val="200"/>
              </a:spcBef>
              <a:spcAft>
                <a:spcPts val="200"/>
              </a:spcAft>
              <a:buFont typeface="Arial" panose="020B0604020202020204" pitchFamily="34" charset="0"/>
              <a:buChar char="•"/>
            </a:pPr>
            <a:r>
              <a:rPr lang="en-US" sz="1050" dirty="0">
                <a:latin typeface="Segoe UI" panose="020B0502040204020203" pitchFamily="34" charset="0"/>
                <a:ea typeface="Calibri" panose="020F0502020204030204" pitchFamily="34" charset="0"/>
                <a:cs typeface="Times New Roman" panose="02020603050405020304" pitchFamily="18" charset="0"/>
              </a:rPr>
              <a:t>Leveraging version control for code</a:t>
            </a:r>
          </a:p>
          <a:p>
            <a:pPr marL="171450" indent="-171450">
              <a:spcBef>
                <a:spcPts val="200"/>
              </a:spcBef>
              <a:spcAft>
                <a:spcPts val="200"/>
              </a:spcAft>
              <a:buFont typeface="Arial" panose="020B0604020202020204" pitchFamily="34" charset="0"/>
              <a:buChar char="•"/>
            </a:pPr>
            <a:endParaRPr lang="en-US" sz="1050" dirty="0">
              <a:latin typeface="Segoe UI" panose="020B0502040204020203" pitchFamily="34" charset="0"/>
              <a:ea typeface="Calibri" panose="020F0502020204030204" pitchFamily="34" charset="0"/>
              <a:cs typeface="Times New Roman" panose="02020603050405020304" pitchFamily="18" charset="0"/>
            </a:endParaRPr>
          </a:p>
          <a:p>
            <a:pPr>
              <a:lnSpc>
                <a:spcPct val="150000"/>
              </a:lnSpc>
            </a:pPr>
            <a:r>
              <a:rPr lang="en-US" sz="1050" b="1" dirty="0">
                <a:latin typeface="Segoe UI" panose="020B0502040204020203" pitchFamily="34" charset="0"/>
                <a:ea typeface="Calibri" panose="020F0502020204030204" pitchFamily="34" charset="0"/>
              </a:rPr>
              <a:t>Module 3:</a:t>
            </a:r>
            <a:r>
              <a:rPr lang="en-US" sz="1050" dirty="0">
                <a:latin typeface="Segoe UI" panose="020B0502040204020203" pitchFamily="34" charset="0"/>
                <a:ea typeface="Calibri" panose="020F0502020204030204" pitchFamily="34" charset="0"/>
              </a:rPr>
              <a:t> </a:t>
            </a:r>
            <a:r>
              <a:rPr lang="en-US" sz="1050" b="1" dirty="0">
                <a:solidFill>
                  <a:srgbClr val="1A1A1A"/>
                </a:solidFill>
                <a:latin typeface="Segoe UI" panose="020B0502040204020203" pitchFamily="34" charset="0"/>
                <a:ea typeface="Calibri" panose="020F0502020204030204" pitchFamily="34" charset="0"/>
                <a:cs typeface="Times New Roman" panose="02020603050405020304" pitchFamily="18" charset="0"/>
              </a:rPr>
              <a:t>Azure (Overview)</a:t>
            </a:r>
            <a:endParaRPr lang="en-US" sz="1050" b="1" dirty="0">
              <a:latin typeface="Segoe UI" panose="020B0502040204020203" pitchFamily="34" charset="0"/>
              <a:ea typeface="Calibri" panose="020F0502020204030204" pitchFamily="34" charset="0"/>
            </a:endParaRPr>
          </a:p>
          <a:p>
            <a:pPr marL="171450" indent="-171450">
              <a:lnSpc>
                <a:spcPct val="150000"/>
              </a:lnSpc>
              <a:buFont typeface="Arial" panose="020B0604020202020204" pitchFamily="34" charset="0"/>
              <a:buChar char="•"/>
            </a:pPr>
            <a:r>
              <a:rPr lang="en-US" sz="1050" dirty="0">
                <a:latin typeface="Segoe UI" panose="020B0502040204020203" pitchFamily="34" charset="0"/>
                <a:ea typeface="Calibri" panose="020F0502020204030204" pitchFamily="34" charset="0"/>
                <a:cs typeface="Times New Roman" panose="02020603050405020304" pitchFamily="18" charset="0"/>
              </a:rPr>
              <a:t>Review of Azure as a whole</a:t>
            </a:r>
          </a:p>
          <a:p>
            <a:pPr marL="171450" indent="-171450">
              <a:lnSpc>
                <a:spcPct val="150000"/>
              </a:lnSpc>
              <a:buFont typeface="Arial" panose="020B0604020202020204" pitchFamily="34" charset="0"/>
              <a:buChar char="•"/>
            </a:pPr>
            <a:r>
              <a:rPr lang="en-US" sz="1050" dirty="0">
                <a:latin typeface="Segoe UI" panose="020B0502040204020203" pitchFamily="34" charset="0"/>
                <a:ea typeface="Calibri" panose="020F0502020204030204" pitchFamily="34" charset="0"/>
                <a:cs typeface="Times New Roman" panose="02020603050405020304" pitchFamily="18" charset="0"/>
              </a:rPr>
              <a:t>Azure Scaffolding &amp; Governance </a:t>
            </a:r>
          </a:p>
          <a:p>
            <a:pPr marL="171450" indent="-171450">
              <a:lnSpc>
                <a:spcPct val="150000"/>
              </a:lnSpc>
              <a:buFont typeface="Arial" panose="020B0604020202020204" pitchFamily="34" charset="0"/>
              <a:buChar char="•"/>
            </a:pPr>
            <a:endParaRPr lang="en-US" sz="1050" dirty="0">
              <a:latin typeface="Segoe UI" panose="020B0502040204020203" pitchFamily="34" charset="0"/>
              <a:ea typeface="Calibri" panose="020F0502020204030204" pitchFamily="34" charset="0"/>
              <a:cs typeface="Times New Roman" panose="02020603050405020304" pitchFamily="18" charset="0"/>
            </a:endParaRPr>
          </a:p>
          <a:p>
            <a:pPr>
              <a:lnSpc>
                <a:spcPct val="150000"/>
              </a:lnSpc>
            </a:pPr>
            <a:r>
              <a:rPr lang="en-US" sz="1050" b="1" dirty="0">
                <a:latin typeface="Segoe UI" panose="020B0502040204020203" pitchFamily="34" charset="0"/>
                <a:ea typeface="Calibri" panose="020F0502020204030204" pitchFamily="34" charset="0"/>
              </a:rPr>
              <a:t>*Choose up to 3 option modules. Modules 4 and 6 count as 2 due to length.</a:t>
            </a:r>
            <a:endParaRPr lang="en-US" sz="1050" dirty="0">
              <a:latin typeface="Segoe UI" panose="020B0502040204020203" pitchFamily="34" charset="0"/>
              <a:ea typeface="Calibri" panose="020F0502020204030204" pitchFamily="34" charset="0"/>
              <a:cs typeface="Times New Roman" panose="02020603050405020304" pitchFamily="18" charset="0"/>
            </a:endParaRPr>
          </a:p>
          <a:p>
            <a:pPr marL="171450" indent="-171450">
              <a:spcBef>
                <a:spcPts val="200"/>
              </a:spcBef>
              <a:spcAft>
                <a:spcPts val="200"/>
              </a:spcAft>
              <a:buFont typeface="Arial" panose="020B0604020202020204" pitchFamily="34" charset="0"/>
              <a:buChar char="•"/>
            </a:pPr>
            <a:endParaRPr lang="en-US" sz="1050" dirty="0">
              <a:latin typeface="Segoe UI" panose="020B0502040204020203" pitchFamily="34" charset="0"/>
              <a:ea typeface="Calibri" panose="020F0502020204030204" pitchFamily="34" charset="0"/>
              <a:cs typeface="Times New Roman" panose="02020603050405020304" pitchFamily="18" charset="0"/>
            </a:endParaRPr>
          </a:p>
        </p:txBody>
      </p:sp>
      <p:sp>
        <p:nvSpPr>
          <p:cNvPr id="12" name="TextBox 11">
            <a:extLst>
              <a:ext uri="{FF2B5EF4-FFF2-40B4-BE49-F238E27FC236}">
                <a16:creationId xmlns:a16="http://schemas.microsoft.com/office/drawing/2014/main" id="{FD842DC9-87A2-4107-B012-63360B22E1E6}"/>
              </a:ext>
            </a:extLst>
          </p:cNvPr>
          <p:cNvSpPr txBox="1"/>
          <p:nvPr/>
        </p:nvSpPr>
        <p:spPr>
          <a:xfrm>
            <a:off x="3890464" y="661576"/>
            <a:ext cx="3645268" cy="6606296"/>
          </a:xfrm>
          <a:prstGeom prst="rect">
            <a:avLst/>
          </a:prstGeom>
          <a:noFill/>
          <a:ln>
            <a:noFill/>
          </a:ln>
        </p:spPr>
        <p:txBody>
          <a:bodyPr wrap="square" lIns="137160" rIns="45720" rtlCol="0" anchor="t">
            <a:spAutoFit/>
          </a:bodyPr>
          <a:lstStyle/>
          <a:p>
            <a:pPr>
              <a:lnSpc>
                <a:spcPct val="150000"/>
              </a:lnSpc>
            </a:pPr>
            <a:r>
              <a:rPr lang="en-US" sz="1050" b="1" dirty="0">
                <a:latin typeface="Segoe UI" panose="020B0502040204020203" pitchFamily="34" charset="0"/>
                <a:ea typeface="Calibri" panose="020F0502020204030204" pitchFamily="34" charset="0"/>
              </a:rPr>
              <a:t>Module 4:</a:t>
            </a:r>
            <a:r>
              <a:rPr lang="en-US" sz="1050" dirty="0">
                <a:latin typeface="Segoe UI" panose="020B0502040204020203" pitchFamily="34" charset="0"/>
                <a:ea typeface="Calibri" panose="020F0502020204030204" pitchFamily="34" charset="0"/>
              </a:rPr>
              <a:t> </a:t>
            </a:r>
            <a:r>
              <a:rPr lang="en-US" sz="1050" b="1" dirty="0">
                <a:latin typeface="Segoe UI" panose="020B0502040204020203" pitchFamily="34" charset="0"/>
                <a:ea typeface="Calibri" panose="020F0502020204030204" pitchFamily="34" charset="0"/>
                <a:cs typeface="Times New Roman" panose="02020603050405020304" pitchFamily="18" charset="0"/>
              </a:rPr>
              <a:t>ARM Templates (option)</a:t>
            </a:r>
            <a:endParaRPr lang="en-US" sz="1050" b="1" dirty="0">
              <a:latin typeface="Segoe UI" panose="020B0502040204020203" pitchFamily="34" charset="0"/>
              <a:ea typeface="Calibri" panose="020F0502020204030204" pitchFamily="34" charset="0"/>
            </a:endParaRPr>
          </a:p>
          <a:p>
            <a:pPr marL="171450" indent="-171450">
              <a:lnSpc>
                <a:spcPct val="150000"/>
              </a:lnSpc>
              <a:buFont typeface="Arial" panose="020B0604020202020204" pitchFamily="34" charset="0"/>
              <a:buChar char="•"/>
            </a:pPr>
            <a:r>
              <a:rPr lang="en-US" sz="1050" dirty="0">
                <a:latin typeface="Segoe UI" panose="020B0502040204020203" pitchFamily="34" charset="0"/>
                <a:ea typeface="Calibri" panose="020F0502020204030204" pitchFamily="34" charset="0"/>
                <a:cs typeface="Times New Roman" panose="02020603050405020304" pitchFamily="18" charset="0"/>
              </a:rPr>
              <a:t>Overview of Azure templates</a:t>
            </a:r>
          </a:p>
          <a:p>
            <a:pPr marL="171450" indent="-171450">
              <a:lnSpc>
                <a:spcPct val="150000"/>
              </a:lnSpc>
              <a:buFont typeface="Arial" panose="020B0604020202020204" pitchFamily="34" charset="0"/>
              <a:buChar char="•"/>
            </a:pPr>
            <a:r>
              <a:rPr lang="en-US" sz="1050" dirty="0">
                <a:latin typeface="Segoe UI" panose="020B0502040204020203" pitchFamily="34" charset="0"/>
                <a:ea typeface="Calibri" panose="020F0502020204030204" pitchFamily="34" charset="0"/>
                <a:cs typeface="Times New Roman" panose="02020603050405020304" pitchFamily="18" charset="0"/>
              </a:rPr>
              <a:t>Intellisense &amp; Functions</a:t>
            </a:r>
          </a:p>
          <a:p>
            <a:pPr marL="171450" indent="-171450">
              <a:lnSpc>
                <a:spcPct val="150000"/>
              </a:lnSpc>
              <a:buFont typeface="Arial" panose="020B0604020202020204" pitchFamily="34" charset="0"/>
              <a:buChar char="•"/>
            </a:pPr>
            <a:r>
              <a:rPr lang="en-US" sz="1050" dirty="0">
                <a:latin typeface="Segoe UI" panose="020B0502040204020203" pitchFamily="34" charset="0"/>
                <a:ea typeface="Calibri" panose="020F0502020204030204" pitchFamily="34" charset="0"/>
                <a:cs typeface="Times New Roman" panose="02020603050405020304" pitchFamily="18" charset="0"/>
              </a:rPr>
              <a:t>Deployment methods &amp; Deployment order</a:t>
            </a:r>
          </a:p>
          <a:p>
            <a:pPr marL="171450" indent="-171450">
              <a:lnSpc>
                <a:spcPct val="150000"/>
              </a:lnSpc>
              <a:buFont typeface="Arial" panose="020B0604020202020204" pitchFamily="34" charset="0"/>
              <a:buChar char="•"/>
            </a:pPr>
            <a:r>
              <a:rPr lang="en-US" sz="1050" dirty="0">
                <a:latin typeface="Segoe UI" panose="020B0502040204020203" pitchFamily="34" charset="0"/>
                <a:ea typeface="Calibri" panose="020F0502020204030204" pitchFamily="34" charset="0"/>
                <a:cs typeface="Times New Roman" panose="02020603050405020304" pitchFamily="18" charset="0"/>
              </a:rPr>
              <a:t>Repeatability through Copy loops</a:t>
            </a:r>
          </a:p>
          <a:p>
            <a:pPr marL="171450" indent="-171450">
              <a:lnSpc>
                <a:spcPct val="150000"/>
              </a:lnSpc>
              <a:buFont typeface="Arial" panose="020B0604020202020204" pitchFamily="34" charset="0"/>
              <a:buChar char="•"/>
            </a:pPr>
            <a:r>
              <a:rPr lang="en-US" sz="1050" dirty="0">
                <a:latin typeface="Segoe UI" panose="020B0502040204020203" pitchFamily="34" charset="0"/>
                <a:ea typeface="Calibri" panose="020F0502020204030204" pitchFamily="34" charset="0"/>
                <a:cs typeface="Times New Roman" panose="02020603050405020304" pitchFamily="18" charset="0"/>
              </a:rPr>
              <a:t>Advanced template architecting</a:t>
            </a:r>
          </a:p>
          <a:p>
            <a:pPr marL="171450" indent="-171450">
              <a:lnSpc>
                <a:spcPct val="150000"/>
              </a:lnSpc>
              <a:buFont typeface="Arial" panose="020B0604020202020204" pitchFamily="34" charset="0"/>
              <a:buChar char="•"/>
            </a:pPr>
            <a:r>
              <a:rPr lang="en-US" sz="1050" dirty="0">
                <a:latin typeface="Segoe UI" panose="020B0502040204020203" pitchFamily="34" charset="0"/>
                <a:ea typeface="Calibri" panose="020F0502020204030204" pitchFamily="34" charset="0"/>
                <a:cs typeface="Times New Roman" panose="02020603050405020304" pitchFamily="18" charset="0"/>
              </a:rPr>
              <a:t>Troubleshooting template &amp; deployment errors</a:t>
            </a:r>
          </a:p>
          <a:p>
            <a:pPr marL="171450" indent="-171450">
              <a:lnSpc>
                <a:spcPct val="150000"/>
              </a:lnSpc>
              <a:buFont typeface="Arial" panose="020B0604020202020204" pitchFamily="34" charset="0"/>
              <a:buChar char="•"/>
            </a:pPr>
            <a:r>
              <a:rPr lang="en-US" sz="1050" dirty="0">
                <a:latin typeface="Segoe UI" panose="020B0502040204020203" pitchFamily="34" charset="0"/>
                <a:ea typeface="Calibri" panose="020F0502020204030204" pitchFamily="34" charset="0"/>
                <a:cs typeface="Times New Roman" panose="02020603050405020304" pitchFamily="18" charset="0"/>
              </a:rPr>
              <a:t>Creating templates from scratch – architecture goals</a:t>
            </a:r>
          </a:p>
          <a:p>
            <a:pPr>
              <a:lnSpc>
                <a:spcPct val="150000"/>
              </a:lnSpc>
            </a:pPr>
            <a:endParaRPr lang="en-US" sz="1050" b="1" dirty="0">
              <a:latin typeface="Segoe UI" panose="020B0502040204020203" pitchFamily="34" charset="0"/>
              <a:ea typeface="Calibri" panose="020F0502020204030204" pitchFamily="34" charset="0"/>
            </a:endParaRPr>
          </a:p>
          <a:p>
            <a:pPr>
              <a:lnSpc>
                <a:spcPct val="150000"/>
              </a:lnSpc>
            </a:pPr>
            <a:r>
              <a:rPr lang="en-US" sz="1050" b="1" dirty="0">
                <a:latin typeface="Segoe UI" panose="020B0502040204020203" pitchFamily="34" charset="0"/>
                <a:ea typeface="Calibri" panose="020F0502020204030204" pitchFamily="34" charset="0"/>
              </a:rPr>
              <a:t>Module 5:</a:t>
            </a:r>
            <a:r>
              <a:rPr lang="en-US" sz="1050" dirty="0">
                <a:latin typeface="Segoe UI" panose="020B0502040204020203" pitchFamily="34" charset="0"/>
                <a:ea typeface="Calibri" panose="020F0502020204030204" pitchFamily="34" charset="0"/>
              </a:rPr>
              <a:t> </a:t>
            </a:r>
            <a:r>
              <a:rPr lang="en-US" sz="1050" b="1" dirty="0">
                <a:latin typeface="Segoe UI" panose="020B0502040204020203" pitchFamily="34" charset="0"/>
                <a:ea typeface="Calibri" panose="020F0502020204030204" pitchFamily="34" charset="0"/>
                <a:cs typeface="Times New Roman" panose="02020603050405020304" pitchFamily="18" charset="0"/>
              </a:rPr>
              <a:t>Automation and DSC (option)</a:t>
            </a:r>
            <a:endParaRPr lang="en-US" sz="1050" b="1" dirty="0">
              <a:latin typeface="Segoe UI" panose="020B0502040204020203" pitchFamily="34" charset="0"/>
              <a:ea typeface="Calibri" panose="020F0502020204030204" pitchFamily="34" charset="0"/>
            </a:endParaRPr>
          </a:p>
          <a:p>
            <a:pPr marL="171450" indent="-171450">
              <a:lnSpc>
                <a:spcPct val="150000"/>
              </a:lnSpc>
              <a:buFont typeface="Arial" panose="020B0604020202020204" pitchFamily="34" charset="0"/>
              <a:buChar char="•"/>
            </a:pPr>
            <a:r>
              <a:rPr lang="en-US" sz="1050" dirty="0">
                <a:latin typeface="Segoe UI"/>
                <a:ea typeface="Microsoft Sans Serif"/>
                <a:cs typeface="Segoe UI"/>
              </a:rPr>
              <a:t>Overview of </a:t>
            </a:r>
            <a:r>
              <a:rPr lang="en-US" sz="1050" dirty="0">
                <a:latin typeface="Segoe UI"/>
                <a:ea typeface="+mn-lt"/>
                <a:cs typeface="Segoe UI"/>
              </a:rPr>
              <a:t>Azure Automation</a:t>
            </a:r>
          </a:p>
          <a:p>
            <a:pPr marL="171450" indent="-171450">
              <a:lnSpc>
                <a:spcPct val="150000"/>
              </a:lnSpc>
              <a:buFont typeface="Arial" panose="020B0604020202020204" pitchFamily="34" charset="0"/>
              <a:buChar char="•"/>
            </a:pPr>
            <a:r>
              <a:rPr lang="en-US" sz="1050" dirty="0">
                <a:latin typeface="Segoe UI"/>
                <a:ea typeface="+mn-lt"/>
                <a:cs typeface="Segoe UI"/>
              </a:rPr>
              <a:t>Overview of Desired State Configuration</a:t>
            </a:r>
            <a:endParaRPr lang="en-US" sz="1050" dirty="0">
              <a:ea typeface="+mn-lt"/>
              <a:cs typeface="+mn-lt"/>
            </a:endParaRPr>
          </a:p>
          <a:p>
            <a:pPr marL="171450" indent="-171450">
              <a:lnSpc>
                <a:spcPct val="150000"/>
              </a:lnSpc>
              <a:buFont typeface="Arial" panose="020B0604020202020204" pitchFamily="34" charset="0"/>
              <a:buChar char="•"/>
            </a:pPr>
            <a:r>
              <a:rPr lang="en-US" sz="1050" dirty="0">
                <a:latin typeface="Segoe UI"/>
                <a:ea typeface="Microsoft Sans Serif"/>
                <a:cs typeface="Segoe UI"/>
              </a:rPr>
              <a:t>Automation Shared Resources</a:t>
            </a:r>
          </a:p>
          <a:p>
            <a:pPr marL="171450" indent="-171450">
              <a:lnSpc>
                <a:spcPct val="150000"/>
              </a:lnSpc>
              <a:buFont typeface="Arial" panose="020B0604020202020204" pitchFamily="34" charset="0"/>
              <a:buChar char="•"/>
            </a:pPr>
            <a:r>
              <a:rPr lang="en-US" sz="1050" dirty="0">
                <a:latin typeface="Segoe UI"/>
                <a:ea typeface="Calibri" panose="020F0502020204030204" pitchFamily="34" charset="0"/>
                <a:cs typeface="Times New Roman"/>
              </a:rPr>
              <a:t>Automating DSC scripts</a:t>
            </a:r>
            <a:endParaRPr lang="en-US" sz="2000" dirty="0">
              <a:latin typeface="Segoe UI"/>
              <a:cs typeface="Times New Roman"/>
            </a:endParaRPr>
          </a:p>
          <a:p>
            <a:pPr marL="171450" indent="-171450">
              <a:lnSpc>
                <a:spcPct val="150000"/>
              </a:lnSpc>
              <a:buFont typeface="Arial" panose="020B0604020202020204" pitchFamily="34" charset="0"/>
              <a:buChar char="•"/>
            </a:pPr>
            <a:r>
              <a:rPr lang="en-US" sz="1050" dirty="0">
                <a:latin typeface="Segoe UI" panose="020B0502040204020203" pitchFamily="34" charset="0"/>
                <a:ea typeface="Calibri" panose="020F0502020204030204" pitchFamily="34" charset="0"/>
                <a:cs typeface="Times New Roman" panose="02020603050405020304" pitchFamily="18" charset="0"/>
              </a:rPr>
              <a:t>PowerShell DSC vs Azure Automation DSC</a:t>
            </a:r>
          </a:p>
          <a:p>
            <a:pPr marL="171450" indent="-171450">
              <a:lnSpc>
                <a:spcPct val="150000"/>
              </a:lnSpc>
              <a:buFont typeface="Arial" panose="020B0604020202020204" pitchFamily="34" charset="0"/>
              <a:buChar char="•"/>
            </a:pPr>
            <a:r>
              <a:rPr lang="en-US" sz="1050" dirty="0">
                <a:latin typeface="Segoe UI" panose="020B0502040204020203" pitchFamily="34" charset="0"/>
                <a:ea typeface="Calibri" panose="020F0502020204030204" pitchFamily="34" charset="0"/>
                <a:cs typeface="Times New Roman" panose="02020603050405020304" pitchFamily="18" charset="0"/>
              </a:rPr>
              <a:t>Applying and deploying DSC</a:t>
            </a:r>
          </a:p>
          <a:p>
            <a:pPr marL="171450" indent="-171450">
              <a:lnSpc>
                <a:spcPct val="150000"/>
              </a:lnSpc>
              <a:buFont typeface="Arial" panose="020B0604020202020204" pitchFamily="34" charset="0"/>
              <a:buChar char="•"/>
            </a:pPr>
            <a:endParaRPr lang="en-US" sz="1050" dirty="0">
              <a:latin typeface="Segoe UI" panose="020B0502040204020203" pitchFamily="34" charset="0"/>
              <a:ea typeface="Calibri" panose="020F0502020204030204" pitchFamily="34" charset="0"/>
              <a:cs typeface="Times New Roman" panose="02020603050405020304" pitchFamily="18" charset="0"/>
            </a:endParaRPr>
          </a:p>
          <a:p>
            <a:pPr>
              <a:lnSpc>
                <a:spcPct val="150000"/>
              </a:lnSpc>
            </a:pPr>
            <a:r>
              <a:rPr lang="en-US" sz="1050" b="1" dirty="0">
                <a:latin typeface="Segoe UI" panose="020B0502040204020203" pitchFamily="34" charset="0"/>
                <a:ea typeface="Calibri" panose="020F0502020204030204" pitchFamily="34" charset="0"/>
              </a:rPr>
              <a:t>Module 6:</a:t>
            </a:r>
            <a:r>
              <a:rPr lang="en-US" sz="1050" dirty="0">
                <a:latin typeface="Segoe UI" panose="020B0502040204020203" pitchFamily="34" charset="0"/>
                <a:ea typeface="Calibri" panose="020F0502020204030204" pitchFamily="34" charset="0"/>
              </a:rPr>
              <a:t> </a:t>
            </a:r>
            <a:r>
              <a:rPr lang="en-US" sz="1050" b="1" dirty="0">
                <a:latin typeface="Segoe UI" panose="020B0502040204020203" pitchFamily="34" charset="0"/>
                <a:ea typeface="Calibri" panose="020F0502020204030204" pitchFamily="34" charset="0"/>
                <a:cs typeface="Times New Roman" panose="02020603050405020304" pitchFamily="18" charset="0"/>
              </a:rPr>
              <a:t>Ansible and Azure Together (option)</a:t>
            </a:r>
            <a:endParaRPr lang="en-US" sz="1050" b="1" dirty="0">
              <a:latin typeface="Segoe UI" panose="020B0502040204020203" pitchFamily="34" charset="0"/>
              <a:ea typeface="Calibri" panose="020F0502020204030204" pitchFamily="34" charset="0"/>
            </a:endParaRPr>
          </a:p>
          <a:p>
            <a:pPr marL="171450" indent="-171450">
              <a:lnSpc>
                <a:spcPct val="150000"/>
              </a:lnSpc>
              <a:buFont typeface="Arial" panose="020B0604020202020204" pitchFamily="34" charset="0"/>
              <a:buChar char="•"/>
            </a:pPr>
            <a:r>
              <a:rPr lang="en-US" sz="1050" dirty="0">
                <a:latin typeface="Segoe UI" panose="020B0502040204020203" pitchFamily="34" charset="0"/>
                <a:ea typeface="Calibri" panose="020F0502020204030204" pitchFamily="34" charset="0"/>
                <a:cs typeface="Times New Roman" panose="02020603050405020304" pitchFamily="18" charset="0"/>
              </a:rPr>
              <a:t>Configure Ansible/Azure development environment</a:t>
            </a:r>
          </a:p>
          <a:p>
            <a:pPr marL="171450" indent="-171450">
              <a:lnSpc>
                <a:spcPct val="150000"/>
              </a:lnSpc>
              <a:buFont typeface="Arial" panose="020B0604020202020204" pitchFamily="34" charset="0"/>
              <a:buChar char="•"/>
            </a:pPr>
            <a:r>
              <a:rPr lang="en-US" sz="1050" dirty="0">
                <a:latin typeface="Segoe UI" panose="020B0502040204020203" pitchFamily="34" charset="0"/>
                <a:ea typeface="Calibri" panose="020F0502020204030204" pitchFamily="34" charset="0"/>
                <a:cs typeface="Times New Roman" panose="02020603050405020304" pitchFamily="18" charset="0"/>
              </a:rPr>
              <a:t>Deploy Azure Infrastructure using Ansible</a:t>
            </a:r>
          </a:p>
          <a:p>
            <a:pPr marL="171450" indent="-171450">
              <a:lnSpc>
                <a:spcPct val="150000"/>
              </a:lnSpc>
              <a:buFont typeface="Arial" panose="020B0604020202020204" pitchFamily="34" charset="0"/>
              <a:buChar char="•"/>
            </a:pPr>
            <a:r>
              <a:rPr lang="en-US" sz="1050" dirty="0">
                <a:latin typeface="Segoe UI" panose="020B0502040204020203" pitchFamily="34" charset="0"/>
                <a:ea typeface="Calibri" panose="020F0502020204030204" pitchFamily="34" charset="0"/>
                <a:cs typeface="Times New Roman" panose="02020603050405020304" pitchFamily="18" charset="0"/>
              </a:rPr>
              <a:t>Dynamically create inventory from Azure resources</a:t>
            </a:r>
          </a:p>
          <a:p>
            <a:pPr marL="171450" indent="-171450">
              <a:lnSpc>
                <a:spcPct val="150000"/>
              </a:lnSpc>
              <a:buFont typeface="Arial" panose="020B0604020202020204" pitchFamily="34" charset="0"/>
              <a:buChar char="•"/>
            </a:pPr>
            <a:r>
              <a:rPr lang="en-US" sz="1050" dirty="0">
                <a:latin typeface="Segoe UI" panose="020B0502040204020203" pitchFamily="34" charset="0"/>
                <a:ea typeface="Calibri" panose="020F0502020204030204" pitchFamily="34" charset="0"/>
                <a:cs typeface="Times New Roman" panose="02020603050405020304" pitchFamily="18" charset="0"/>
              </a:rPr>
              <a:t>Integrate Ansible Vault with Azure Key Vault</a:t>
            </a:r>
          </a:p>
          <a:p>
            <a:pPr>
              <a:lnSpc>
                <a:spcPct val="150000"/>
              </a:lnSpc>
            </a:pPr>
            <a:endParaRPr lang="en-US" sz="1050" b="1" dirty="0">
              <a:latin typeface="Segoe UI" panose="020B0502040204020203" pitchFamily="34" charset="0"/>
              <a:ea typeface="Calibri" panose="020F0502020204030204" pitchFamily="34" charset="0"/>
            </a:endParaRPr>
          </a:p>
          <a:p>
            <a:pPr>
              <a:lnSpc>
                <a:spcPct val="150000"/>
              </a:lnSpc>
            </a:pPr>
            <a:r>
              <a:rPr lang="en-US" sz="1050" b="1" dirty="0">
                <a:latin typeface="Segoe UI" panose="020B0502040204020203" pitchFamily="34" charset="0"/>
                <a:ea typeface="Calibri" panose="020F0502020204030204" pitchFamily="34" charset="0"/>
              </a:rPr>
              <a:t>Module 7:</a:t>
            </a:r>
            <a:r>
              <a:rPr lang="en-US" sz="1050" dirty="0">
                <a:latin typeface="Segoe UI" panose="020B0502040204020203" pitchFamily="34" charset="0"/>
                <a:ea typeface="Calibri" panose="020F0502020204030204" pitchFamily="34" charset="0"/>
              </a:rPr>
              <a:t> </a:t>
            </a:r>
            <a:r>
              <a:rPr lang="en-US" sz="1050" b="1" dirty="0">
                <a:latin typeface="Segoe UI" panose="020B0502040204020203" pitchFamily="34" charset="0"/>
                <a:ea typeface="Calibri" panose="020F0502020204030204" pitchFamily="34" charset="0"/>
              </a:rPr>
              <a:t>Terraform (option)</a:t>
            </a:r>
          </a:p>
          <a:p>
            <a:pPr marL="171450" indent="-171450">
              <a:lnSpc>
                <a:spcPct val="150000"/>
              </a:lnSpc>
              <a:buFont typeface="Arial" panose="020B0604020202020204" pitchFamily="34" charset="0"/>
              <a:buChar char="•"/>
            </a:pPr>
            <a:r>
              <a:rPr lang="en-US" sz="1050" dirty="0">
                <a:latin typeface="Segoe UI" panose="020B0502040204020203" pitchFamily="34" charset="0"/>
                <a:ea typeface="Calibri" panose="020F0502020204030204" pitchFamily="34" charset="0"/>
                <a:cs typeface="Times New Roman" panose="02020603050405020304" pitchFamily="18" charset="0"/>
              </a:rPr>
              <a:t>Configure Terraform/Azure development environment</a:t>
            </a:r>
          </a:p>
          <a:p>
            <a:pPr marL="171450" indent="-171450">
              <a:lnSpc>
                <a:spcPct val="150000"/>
              </a:lnSpc>
              <a:buFont typeface="Arial" panose="020B0604020202020204" pitchFamily="34" charset="0"/>
              <a:buChar char="•"/>
            </a:pPr>
            <a:r>
              <a:rPr lang="en-US" sz="1050" dirty="0">
                <a:latin typeface="Segoe UI" panose="020B0502040204020203" pitchFamily="34" charset="0"/>
                <a:ea typeface="Calibri" panose="020F0502020204030204" pitchFamily="34" charset="0"/>
                <a:cs typeface="Times New Roman" panose="02020603050405020304" pitchFamily="18" charset="0"/>
              </a:rPr>
              <a:t>Deploy Azure Infrastructure using Terraform</a:t>
            </a:r>
          </a:p>
          <a:p>
            <a:pPr>
              <a:lnSpc>
                <a:spcPct val="150000"/>
              </a:lnSpc>
            </a:pPr>
            <a:endParaRPr lang="en-US" sz="1050" dirty="0">
              <a:latin typeface="Segoe UI" panose="020B0502040204020203" pitchFamily="34" charset="0"/>
              <a:ea typeface="Calibri" panose="020F0502020204030204" pitchFamily="34" charset="0"/>
              <a:cs typeface="Times New Roman" panose="02020603050405020304" pitchFamily="18" charset="0"/>
            </a:endParaRPr>
          </a:p>
        </p:txBody>
      </p:sp>
      <p:sp>
        <p:nvSpPr>
          <p:cNvPr id="9" name="TextBox 8">
            <a:extLst>
              <a:ext uri="{FF2B5EF4-FFF2-40B4-BE49-F238E27FC236}">
                <a16:creationId xmlns:a16="http://schemas.microsoft.com/office/drawing/2014/main" id="{C399F836-940A-4E1F-8923-73C786A38471}"/>
              </a:ext>
            </a:extLst>
          </p:cNvPr>
          <p:cNvSpPr txBox="1"/>
          <p:nvPr/>
        </p:nvSpPr>
        <p:spPr>
          <a:xfrm>
            <a:off x="251409" y="8577485"/>
            <a:ext cx="5200086" cy="507831"/>
          </a:xfrm>
          <a:prstGeom prst="rect">
            <a:avLst/>
          </a:prstGeom>
          <a:noFill/>
        </p:spPr>
        <p:txBody>
          <a:bodyPr wrap="square" rtlCol="0">
            <a:spAutoFit/>
          </a:bodyPr>
          <a:lstStyle/>
          <a:p>
            <a:pPr>
              <a:spcAft>
                <a:spcPts val="300"/>
              </a:spcAft>
            </a:pPr>
            <a:r>
              <a:rPr lang="en-US" sz="1400" b="1">
                <a:solidFill>
                  <a:srgbClr val="243A5E"/>
                </a:solidFill>
                <a:latin typeface="Segoe UI" panose="020B0502040204020203" pitchFamily="34" charset="0"/>
                <a:cs typeface="Segoe UI" panose="020B0502040204020203" pitchFamily="34" charset="0"/>
              </a:rPr>
              <a:t>For more information</a:t>
            </a:r>
          </a:p>
          <a:p>
            <a:r>
              <a:rPr lang="en-US" sz="1050">
                <a:latin typeface="Segoe UI" panose="020B0502040204020203" pitchFamily="34" charset="0"/>
                <a:cs typeface="Segoe UI" panose="020B0502040204020203" pitchFamily="34" charset="0"/>
              </a:rPr>
              <a:t>Contact your Microsoft Account Representative for further details. </a:t>
            </a:r>
          </a:p>
        </p:txBody>
      </p:sp>
      <p:sp>
        <p:nvSpPr>
          <p:cNvPr id="16" name="TextBox 15">
            <a:extLst>
              <a:ext uri="{FF2B5EF4-FFF2-40B4-BE49-F238E27FC236}">
                <a16:creationId xmlns:a16="http://schemas.microsoft.com/office/drawing/2014/main" id="{B36EAC2E-343E-4165-8C36-DB5CC8093631}"/>
              </a:ext>
            </a:extLst>
          </p:cNvPr>
          <p:cNvSpPr txBox="1"/>
          <p:nvPr/>
        </p:nvSpPr>
        <p:spPr>
          <a:xfrm>
            <a:off x="240222" y="9444002"/>
            <a:ext cx="5010356" cy="577081"/>
          </a:xfrm>
          <a:prstGeom prst="rect">
            <a:avLst/>
          </a:prstGeom>
          <a:noFill/>
        </p:spPr>
        <p:txBody>
          <a:bodyPr wrap="square" rtlCol="0">
            <a:spAutoFit/>
          </a:bodyPr>
          <a:lstStyle/>
          <a:p>
            <a:pPr lvl="0"/>
            <a:r>
              <a:rPr lang="en-US" sz="1050" kern="1200">
                <a:solidFill>
                  <a:schemeClr val="bg1"/>
                </a:solidFill>
                <a:effectLst/>
                <a:latin typeface="Segoe UI" panose="020B0502040204020203" pitchFamily="34" charset="0"/>
                <a:ea typeface="+mn-ea"/>
                <a:cs typeface="Segoe UI" panose="020B0502040204020203" pitchFamily="34" charset="0"/>
              </a:rPr>
              <a:t>2019 © Microsoft Corporation. All rights reserved. </a:t>
            </a:r>
          </a:p>
          <a:p>
            <a:pPr lvl="0"/>
            <a:r>
              <a:rPr lang="en-US" sz="1050" kern="1200">
                <a:solidFill>
                  <a:schemeClr val="bg1"/>
                </a:solidFill>
                <a:effectLst/>
                <a:latin typeface="Segoe UI" panose="020B0502040204020203" pitchFamily="34" charset="0"/>
                <a:ea typeface="+mn-ea"/>
                <a:cs typeface="Segoe UI" panose="020B0502040204020203" pitchFamily="34" charset="0"/>
              </a:rPr>
              <a:t>This data sheet is for informational purposes only. </a:t>
            </a:r>
          </a:p>
          <a:p>
            <a:pPr lvl="0"/>
            <a:r>
              <a:rPr lang="en-US" sz="1050" kern="1200">
                <a:solidFill>
                  <a:schemeClr val="bg1"/>
                </a:solidFill>
                <a:effectLst/>
                <a:latin typeface="Segoe UI" panose="020B0502040204020203" pitchFamily="34" charset="0"/>
                <a:ea typeface="+mn-ea"/>
                <a:cs typeface="Segoe UI" panose="020B0502040204020203" pitchFamily="34" charset="0"/>
              </a:rPr>
              <a:t>MICROSOFT MAKES NO WARRANTIES, EXPRESS OR IMPLIED, IN THIS SUMMARY</a:t>
            </a:r>
          </a:p>
        </p:txBody>
      </p:sp>
    </p:spTree>
    <p:extLst>
      <p:ext uri="{BB962C8B-B14F-4D97-AF65-F5344CB8AC3E}">
        <p14:creationId xmlns:p14="http://schemas.microsoft.com/office/powerpoint/2010/main" val="3421787909"/>
      </p:ext>
    </p:extLst>
  </p:cSld>
  <p:clrMapOvr>
    <a:masterClrMapping/>
  </p:clrMapOvr>
</p:sld>
</file>

<file path=ppt/theme/theme1.xml><?xml version="1.0" encoding="utf-8"?>
<a:theme xmlns:a="http://schemas.openxmlformats.org/drawingml/2006/main" name="Small Business Flyer 8.5 x 11">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18">
      <a:majorFont>
        <a:latin typeface="Franklin Gothic Book"/>
        <a:ea typeface=""/>
        <a:cs typeface=""/>
      </a:majorFont>
      <a:minorFont>
        <a:latin typeface="Microsoft Sans Serif"/>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tasheet - WorkshopPLUS - Microsoft Azure Infra as Code.potx [Read-Only]" id="{993BE1D5-F3A0-4A8C-B300-CD11AEE766E0}" vid="{04CD02FE-369C-4B75-9AFC-6996CD412B90}"/>
    </a:ext>
  </a:extLst>
</a:theme>
</file>

<file path=ppt/theme/theme2.xml><?xml version="1.0" encoding="utf-8"?>
<a:theme xmlns:a="http://schemas.openxmlformats.org/drawingml/2006/main" name="1_Small Business Flyer 8.5 x 11">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18">
      <a:majorFont>
        <a:latin typeface="Franklin Gothic Book"/>
        <a:ea typeface=""/>
        <a:cs typeface=""/>
      </a:majorFont>
      <a:minorFont>
        <a:latin typeface="Microsoft Sans Serif"/>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tasheet - WorkshopPLUS - Microsoft Azure Infra as Code.potx [Read-Only]" id="{993BE1D5-F3A0-4A8C-B300-CD11AEE766E0}" vid="{6EACC086-15C6-4FB8-A3A9-65C957C5E78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MediaServiceKeyPoints xmlns="582f60ad-a7c5-40f8-a33c-6f1409babf05" xsi:nil="true"/>
    <SharedWithUsers xmlns="49115d27-25be-4747-8854-8d8280779053">
      <UserInfo>
        <DisplayName/>
        <AccountId xsi:nil="true"/>
        <AccountType/>
      </UserInfo>
    </SharedWithUser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FA1E41842E2CAA439075474B2E8B1B64" ma:contentTypeVersion="15" ma:contentTypeDescription="Create a new document." ma:contentTypeScope="" ma:versionID="8124989bb1081b9bac1922470f704355">
  <xsd:schema xmlns:xsd="http://www.w3.org/2001/XMLSchema" xmlns:xs="http://www.w3.org/2001/XMLSchema" xmlns:p="http://schemas.microsoft.com/office/2006/metadata/properties" xmlns:ns1="http://schemas.microsoft.com/sharepoint/v3" xmlns:ns2="582f60ad-a7c5-40f8-a33c-6f1409babf05" xmlns:ns3="49115d27-25be-4747-8854-8d8280779053" targetNamespace="http://schemas.microsoft.com/office/2006/metadata/properties" ma:root="true" ma:fieldsID="414e8b6c15e0e08fe3407b3bc9ac825c" ns1:_="" ns2:_="" ns3:_="">
    <xsd:import namespace="http://schemas.microsoft.com/sharepoint/v3"/>
    <xsd:import namespace="582f60ad-a7c5-40f8-a33c-6f1409babf05"/>
    <xsd:import namespace="49115d27-25be-4747-8854-8d8280779053"/>
    <xsd:element name="properties">
      <xsd:complexType>
        <xsd:sequence>
          <xsd:element name="documentManagement">
            <xsd:complexType>
              <xsd:all>
                <xsd:element ref="ns2:MediaServiceMetadata" minOccurs="0"/>
                <xsd:element ref="ns2:MediaServiceFastMetadata" minOccurs="0"/>
                <xsd:element ref="ns2:MediaServiceDateTaken" minOccurs="0"/>
                <xsd:element ref="ns3:SharedWithUsers" minOccurs="0"/>
                <xsd:element ref="ns3:SharedWithDetails" minOccurs="0"/>
                <xsd:element ref="ns3:LastSharedByUser" minOccurs="0"/>
                <xsd:element ref="ns3:LastSharedByTime" minOccurs="0"/>
                <xsd:element ref="ns2:MediaServiceAutoTags" minOccurs="0"/>
                <xsd:element ref="ns2:MediaServiceOCR" minOccurs="0"/>
                <xsd:element ref="ns2:MediaServiceEventHashCode" minOccurs="0"/>
                <xsd:element ref="ns2:MediaServiceGenerationTime" minOccurs="0"/>
                <xsd:element ref="ns2:MediaServiceAutoKeyPoints" minOccurs="0"/>
                <xsd:element ref="ns2:MediaServiceKeyPoints" minOccurs="0"/>
                <xsd:element ref="ns1:_ip_UnifiedCompliancePolicyProperties" minOccurs="0"/>
                <xsd:element ref="ns1:_ip_UnifiedCompliancePolicyUIAc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1" nillable="true" ma:displayName="Unified Compliance Policy Properties" ma:hidden="true" ma:internalName="_ip_UnifiedCompliancePolicyProperties">
      <xsd:simpleType>
        <xsd:restriction base="dms:Note"/>
      </xsd:simpleType>
    </xsd:element>
    <xsd:element name="_ip_UnifiedCompliancePolicyUIAction" ma:index="22"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82f60ad-a7c5-40f8-a33c-6f1409babf0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5" nillable="true" ma:displayName="MediaServiceAutoTags" ma:internalName="MediaServiceAutoTags" ma:readOnly="true">
      <xsd:simpleType>
        <xsd:restriction base="dms:Text"/>
      </xsd:simpleType>
    </xsd:element>
    <xsd:element name="MediaServiceOCR" ma:index="16" nillable="true" ma:displayName="MediaServiceOCR" ma:internalName="MediaServiceOCR" ma:readOnly="true">
      <xsd:simpleType>
        <xsd:restriction base="dms:Note">
          <xsd:maxLength value="255"/>
        </xsd:restriction>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fals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9115d27-25be-4747-8854-8d8280779053"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element name="LastSharedByUser" ma:index="13" nillable="true" ma:displayName="Last Shared By User" ma:hidden="true" ma:internalName="LastSharedByUser" ma:readOnly="true">
      <xsd:simpleType>
        <xsd:restriction base="dms:Note"/>
      </xsd:simpleType>
    </xsd:element>
    <xsd:element name="LastSharedByTime" ma:index="14" nillable="true" ma:displayName="Last Shared By Time" ma:hidden="tru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947B7EC-3044-4B11-9E8E-09337737FF4A}">
  <ds:schemaRefs>
    <ds:schemaRef ds:uri="49115d27-25be-4747-8854-8d8280779053"/>
    <ds:schemaRef ds:uri="http://purl.org/dc/elements/1.1/"/>
    <ds:schemaRef ds:uri="http://purl.org/dc/dcmitype/"/>
    <ds:schemaRef ds:uri="http://schemas.microsoft.com/office/2006/documentManagement/types"/>
    <ds:schemaRef ds:uri="http://purl.org/dc/terms/"/>
    <ds:schemaRef ds:uri="http://www.w3.org/XML/1998/namespace"/>
    <ds:schemaRef ds:uri="582f60ad-a7c5-40f8-a33c-6f1409babf05"/>
    <ds:schemaRef ds:uri="http://schemas.microsoft.com/office/infopath/2007/PartnerControls"/>
    <ds:schemaRef ds:uri="http://schemas.openxmlformats.org/package/2006/metadata/core-properties"/>
    <ds:schemaRef ds:uri="http://schemas.microsoft.com/sharepoint/v3"/>
    <ds:schemaRef ds:uri="http://schemas.microsoft.com/office/2006/metadata/properties"/>
  </ds:schemaRefs>
</ds:datastoreItem>
</file>

<file path=customXml/itemProps2.xml><?xml version="1.0" encoding="utf-8"?>
<ds:datastoreItem xmlns:ds="http://schemas.openxmlformats.org/officeDocument/2006/customXml" ds:itemID="{E916C3A6-F9C4-46E9-9596-2DA11C16572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582f60ad-a7c5-40f8-a33c-6f1409babf05"/>
    <ds:schemaRef ds:uri="49115d27-25be-4747-8854-8d828077905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C935D91-320D-4D86-8962-A813047674E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Small Business Flyer 8</Template>
  <TotalTime>0</TotalTime>
  <Words>798</Words>
  <Application>Microsoft Office PowerPoint</Application>
  <PresentationFormat>Custom</PresentationFormat>
  <Paragraphs>148</Paragraphs>
  <Slides>2</Slides>
  <Notes>2</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2</vt:i4>
      </vt:variant>
    </vt:vector>
  </HeadingPairs>
  <TitlesOfParts>
    <vt:vector size="9" baseType="lpstr">
      <vt:lpstr>Arial</vt:lpstr>
      <vt:lpstr>Calibri</vt:lpstr>
      <vt:lpstr>Microsoft Sans Serif</vt:lpstr>
      <vt:lpstr>Segoe UI</vt:lpstr>
      <vt:lpstr>Symbol</vt:lpstr>
      <vt:lpstr>Small Business Flyer 8.5 x 11</vt:lpstr>
      <vt:lpstr>1_Small Business Flyer 8.5 x 11</vt:lpstr>
      <vt:lpstr>Page one</vt:lpstr>
      <vt:lpstr>Page two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Page one</dc:title>
  <dc:creator/>
  <cp:revision>1</cp:revision>
  <dcterms:created xsi:type="dcterms:W3CDTF">2019-06-27T13:52:09Z</dcterms:created>
  <dcterms:modified xsi:type="dcterms:W3CDTF">2019-08-12T15:44:52Z</dcterms:modified>
  <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0x010100FA1E41842E2CAA439075474B2E8B1B64</vt:lpwstr>
  </property>
  <property fmtid="{D5CDD505-2E9C-101B-9397-08002B2CF9AE}" pid="3" name="Order">
    <vt:r8>12400</vt:r8>
  </property>
  <property fmtid="{D5CDD505-2E9C-101B-9397-08002B2CF9AE}" pid="4" name="xd_Signature">
    <vt:bool>false</vt:bool>
  </property>
  <property fmtid="{D5CDD505-2E9C-101B-9397-08002B2CF9AE}" pid="5" name="xd_ProgID">
    <vt:lpwstr/>
  </property>
  <property fmtid="{D5CDD505-2E9C-101B-9397-08002B2CF9AE}" pid="6" name="TemplateUrl">
    <vt:lpwstr/>
  </property>
  <property fmtid="{D5CDD505-2E9C-101B-9397-08002B2CF9AE}" pid="7" name="ComplianceAssetId">
    <vt:lpwstr/>
  </property>
  <property fmtid="{D5CDD505-2E9C-101B-9397-08002B2CF9AE}" pid="8" name="MSIP_Label_f42aa342-8706-4288-bd11-ebb85995028c_Enabled">
    <vt:lpwstr>True</vt:lpwstr>
  </property>
  <property fmtid="{D5CDD505-2E9C-101B-9397-08002B2CF9AE}" pid="9" name="MSIP_Label_f42aa342-8706-4288-bd11-ebb85995028c_SiteId">
    <vt:lpwstr>72f988bf-86f1-41af-91ab-2d7cd011db47</vt:lpwstr>
  </property>
  <property fmtid="{D5CDD505-2E9C-101B-9397-08002B2CF9AE}" pid="10" name="MSIP_Label_f42aa342-8706-4288-bd11-ebb85995028c_Owner">
    <vt:lpwstr>jostodda@microsoft.com</vt:lpwstr>
  </property>
  <property fmtid="{D5CDD505-2E9C-101B-9397-08002B2CF9AE}" pid="11" name="MSIP_Label_f42aa342-8706-4288-bd11-ebb85995028c_SetDate">
    <vt:lpwstr>2019-05-08T14:25:33.1830533Z</vt:lpwstr>
  </property>
  <property fmtid="{D5CDD505-2E9C-101B-9397-08002B2CF9AE}" pid="12" name="MSIP_Label_f42aa342-8706-4288-bd11-ebb85995028c_Name">
    <vt:lpwstr>General</vt:lpwstr>
  </property>
  <property fmtid="{D5CDD505-2E9C-101B-9397-08002B2CF9AE}" pid="13" name="MSIP_Label_f42aa342-8706-4288-bd11-ebb85995028c_Application">
    <vt:lpwstr>Microsoft Azure Information Protection</vt:lpwstr>
  </property>
  <property fmtid="{D5CDD505-2E9C-101B-9397-08002B2CF9AE}" pid="14" name="MSIP_Label_f42aa342-8706-4288-bd11-ebb85995028c_ActionId">
    <vt:lpwstr>eec5b74f-75d2-4290-adee-3d1a53e75ffc</vt:lpwstr>
  </property>
  <property fmtid="{D5CDD505-2E9C-101B-9397-08002B2CF9AE}" pid="15" name="MSIP_Label_f42aa342-8706-4288-bd11-ebb85995028c_Extended_MSFT_Method">
    <vt:lpwstr>Automatic</vt:lpwstr>
  </property>
  <property fmtid="{D5CDD505-2E9C-101B-9397-08002B2CF9AE}" pid="16" name="Sensitivity">
    <vt:lpwstr>General</vt:lpwstr>
  </property>
</Properties>
</file>