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6" r:id="rId8"/>
    <p:sldId id="263" r:id="rId9"/>
    <p:sldId id="267" r:id="rId10"/>
    <p:sldId id="268" r:id="rId11"/>
    <p:sldId id="270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D9D0-1253-45E4-89A2-0428588BA1C7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0AC-F1C4-4473-810A-C765ACBA3B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D9D0-1253-45E4-89A2-0428588BA1C7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0AC-F1C4-4473-810A-C765ACBA3B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D9D0-1253-45E4-89A2-0428588BA1C7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0AC-F1C4-4473-810A-C765ACBA3B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D9D0-1253-45E4-89A2-0428588BA1C7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0AC-F1C4-4473-810A-C765ACBA3B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D9D0-1253-45E4-89A2-0428588BA1C7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0AC-F1C4-4473-810A-C765ACBA3B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D9D0-1253-45E4-89A2-0428588BA1C7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0AC-F1C4-4473-810A-C765ACBA3B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D9D0-1253-45E4-89A2-0428588BA1C7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0AC-F1C4-4473-810A-C765ACBA3B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D9D0-1253-45E4-89A2-0428588BA1C7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0AC-F1C4-4473-810A-C765ACBA3B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D9D0-1253-45E4-89A2-0428588BA1C7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0AC-F1C4-4473-810A-C765ACBA3B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D9D0-1253-45E4-89A2-0428588BA1C7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0AC-F1C4-4473-810A-C765ACBA3B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D9D0-1253-45E4-89A2-0428588BA1C7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0AC-F1C4-4473-810A-C765ACBA3B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FD9D0-1253-45E4-89A2-0428588BA1C7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D0AC-F1C4-4473-810A-C765ACBA3B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00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Pandemic </a:t>
            </a:r>
            <a:r>
              <a:rPr lang="en-US" dirty="0" smtClean="0"/>
              <a:t>Analytics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Major Project: Haryana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</a:rPr>
              <a:t>Harpinder</a:t>
            </a:r>
            <a:r>
              <a:rPr lang="en-US" b="1" dirty="0" smtClean="0">
                <a:solidFill>
                  <a:schemeClr val="tx1"/>
                </a:solidFill>
              </a:rPr>
              <a:t> Singh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943600" y="457200"/>
            <a:ext cx="1905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TASK 3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2255" t="21875" r="52562" b="46875"/>
          <a:stretch>
            <a:fillRect/>
          </a:stretch>
        </p:blipFill>
        <p:spPr bwMode="auto">
          <a:xfrm>
            <a:off x="0" y="76200"/>
            <a:ext cx="513334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0" y="1676400"/>
            <a:ext cx="3581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l="18155" t="40625" r="39092" b="17708"/>
          <a:stretch>
            <a:fillRect/>
          </a:stretch>
        </p:blipFill>
        <p:spPr bwMode="auto">
          <a:xfrm>
            <a:off x="3137535" y="3505200"/>
            <a:ext cx="570166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943600" y="457200"/>
            <a:ext cx="1905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TASK 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continued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22255" t="63542" r="51391" b="6250"/>
          <a:stretch>
            <a:fillRect/>
          </a:stretch>
        </p:blipFill>
        <p:spPr bwMode="auto">
          <a:xfrm>
            <a:off x="228600" y="152400"/>
            <a:ext cx="5105400" cy="329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0" y="1676400"/>
            <a:ext cx="3581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19327" t="41667" r="54319" b="23958"/>
          <a:stretch>
            <a:fillRect/>
          </a:stretch>
        </p:blipFill>
        <p:spPr bwMode="auto">
          <a:xfrm>
            <a:off x="4267200" y="3180080"/>
            <a:ext cx="4495800" cy="3296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400" y="152400"/>
            <a:ext cx="1905000" cy="1143000"/>
          </a:xfrm>
        </p:spPr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 l="9956" t="22917" r="39678" b="29167"/>
          <a:stretch>
            <a:fillRect/>
          </a:stretch>
        </p:blipFill>
        <p:spPr bwMode="auto">
          <a:xfrm>
            <a:off x="76200" y="76200"/>
            <a:ext cx="6553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14861" t="26042" r="49414" b="5208"/>
          <a:stretch>
            <a:fillRect/>
          </a:stretch>
        </p:blipFill>
        <p:spPr bwMode="auto">
          <a:xfrm>
            <a:off x="5257800" y="3084226"/>
            <a:ext cx="3276600" cy="3545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905000" y="1752600"/>
            <a:ext cx="5257800" cy="3962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VISUALIZATIONS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b="1" dirty="0" smtClean="0"/>
              <a:t>Present State Analytics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429000" y="304800"/>
            <a:ext cx="1905000" cy="1143000"/>
          </a:xfrm>
        </p:spPr>
        <p:txBody>
          <a:bodyPr/>
          <a:lstStyle/>
          <a:p>
            <a:r>
              <a:rPr lang="en-US" dirty="0" smtClean="0"/>
              <a:t>TASK 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4762" b="4762"/>
          <a:stretch>
            <a:fillRect/>
          </a:stretch>
        </p:blipFill>
        <p:spPr bwMode="auto">
          <a:xfrm>
            <a:off x="304800" y="1524000"/>
            <a:ext cx="8538567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457200" y="381000"/>
            <a:ext cx="8382000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Interactive Map of the Infected Cases in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Haryana using Folium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0" y="6172200"/>
            <a:ext cx="3599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User can Zoom In and Zoom Out</a:t>
            </a:r>
            <a:endParaRPr lang="en-US" sz="2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7613" t="38542" r="40849" b="11458"/>
          <a:stretch>
            <a:fillRect/>
          </a:stretch>
        </p:blipFill>
        <p:spPr bwMode="auto">
          <a:xfrm>
            <a:off x="228600" y="685800"/>
            <a:ext cx="85217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6398" t="19792" r="18594" b="11458"/>
          <a:stretch>
            <a:fillRect/>
          </a:stretch>
        </p:blipFill>
        <p:spPr bwMode="auto">
          <a:xfrm>
            <a:off x="-1" y="990600"/>
            <a:ext cx="9098973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914400" y="381000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Bar Graph showing the Increase of the Confirmed Cases in Haryana</a:t>
            </a:r>
            <a:endParaRPr lang="en-US"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17570" t="32292" r="28550" b="16667"/>
          <a:stretch>
            <a:fillRect/>
          </a:stretch>
        </p:blipFill>
        <p:spPr bwMode="auto">
          <a:xfrm>
            <a:off x="76200" y="1143000"/>
            <a:ext cx="887030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17570" t="20833" r="18594" b="6250"/>
          <a:stretch>
            <a:fillRect/>
          </a:stretch>
        </p:blipFill>
        <p:spPr bwMode="auto">
          <a:xfrm>
            <a:off x="609600" y="762000"/>
            <a:ext cx="8305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17570" t="32292" r="37921" b="15625"/>
          <a:stretch>
            <a:fillRect/>
          </a:stretch>
        </p:blipFill>
        <p:spPr bwMode="auto">
          <a:xfrm>
            <a:off x="762000" y="1066800"/>
            <a:ext cx="752856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3426" t="20000" r="32533" b="11667"/>
          <a:stretch>
            <a:fillRect/>
          </a:stretch>
        </p:blipFill>
        <p:spPr bwMode="auto">
          <a:xfrm>
            <a:off x="152400" y="228599"/>
            <a:ext cx="7391400" cy="6447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400" y="152400"/>
            <a:ext cx="1905000" cy="1143000"/>
          </a:xfrm>
        </p:spPr>
        <p:txBody>
          <a:bodyPr/>
          <a:lstStyle/>
          <a:p>
            <a:r>
              <a:rPr lang="en-US" dirty="0" smtClean="0"/>
              <a:t>TASK 2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50</Words>
  <Application>Microsoft Office PowerPoint</Application>
  <PresentationFormat>On-screen Show (4:3)</PresentationFormat>
  <Paragraphs>15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Pandemic Analytics  Major Project: Haryana</vt:lpstr>
      <vt:lpstr>TASK 1</vt:lpstr>
      <vt:lpstr>Slide 3</vt:lpstr>
      <vt:lpstr>Slide 4</vt:lpstr>
      <vt:lpstr>Slide 5</vt:lpstr>
      <vt:lpstr>Slide 6</vt:lpstr>
      <vt:lpstr>Slide 7</vt:lpstr>
      <vt:lpstr>Slide 8</vt:lpstr>
      <vt:lpstr>TASK 2</vt:lpstr>
      <vt:lpstr>Regression</vt:lpstr>
      <vt:lpstr>Regression</vt:lpstr>
      <vt:lpstr>TASK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Pandemic Analytics  Major Project: Haryana</dc:title>
  <dc:creator>HPpc</dc:creator>
  <cp:lastModifiedBy>HPpc</cp:lastModifiedBy>
  <cp:revision>14</cp:revision>
  <dcterms:created xsi:type="dcterms:W3CDTF">2020-07-11T12:46:41Z</dcterms:created>
  <dcterms:modified xsi:type="dcterms:W3CDTF">2020-07-12T05:38:53Z</dcterms:modified>
</cp:coreProperties>
</file>